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31" r:id="rId2"/>
    <p:sldId id="313" r:id="rId3"/>
    <p:sldId id="315" r:id="rId4"/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334" r:id="rId16"/>
    <p:sldId id="335" r:id="rId17"/>
    <p:sldId id="276" r:id="rId18"/>
    <p:sldId id="277" r:id="rId19"/>
    <p:sldId id="278" r:id="rId20"/>
    <p:sldId id="279" r:id="rId21"/>
    <p:sldId id="280" r:id="rId22"/>
    <p:sldId id="293" r:id="rId23"/>
    <p:sldId id="336" r:id="rId24"/>
    <p:sldId id="337" r:id="rId25"/>
    <p:sldId id="338" r:id="rId26"/>
    <p:sldId id="339" r:id="rId27"/>
    <p:sldId id="292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D7656-0E3D-48CF-9B1F-FF3F8693A8E7}">
          <p14:sldIdLst>
            <p14:sldId id="331"/>
            <p14:sldId id="313"/>
            <p14:sldId id="315"/>
            <p14:sldId id="256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34"/>
            <p14:sldId id="335"/>
            <p14:sldId id="276"/>
            <p14:sldId id="277"/>
            <p14:sldId id="278"/>
            <p14:sldId id="279"/>
            <p14:sldId id="280"/>
            <p14:sldId id="293"/>
            <p14:sldId id="336"/>
            <p14:sldId id="337"/>
            <p14:sldId id="338"/>
            <p14:sldId id="339"/>
            <p14:sldId id="292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v Singh" initials="AS" lastIdx="2" clrIdx="0">
    <p:extLst>
      <p:ext uri="{19B8F6BF-5375-455C-9EA6-DF929625EA0E}">
        <p15:presenceInfo xmlns:p15="http://schemas.microsoft.com/office/powerpoint/2012/main" userId="a4348a76489cd3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EE09B-2345-4C5F-A067-ADBD0E09073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3A62C4-F07E-49E1-8B82-BC4959D2F543}">
      <dgm:prSet phldrT="[Text]"/>
      <dgm:spPr/>
      <dgm:t>
        <a:bodyPr/>
        <a:lstStyle/>
        <a:p>
          <a:r>
            <a:rPr lang="en-US"/>
            <a:t>Main Code</a:t>
          </a:r>
        </a:p>
      </dgm:t>
    </dgm:pt>
    <dgm:pt modelId="{B8153790-D4BA-4DB6-90BA-03358FCDD1C0}" type="parTrans" cxnId="{28736EBE-444A-4B7A-BF24-5B1F9341800A}">
      <dgm:prSet/>
      <dgm:spPr/>
      <dgm:t>
        <a:bodyPr/>
        <a:lstStyle/>
        <a:p>
          <a:endParaRPr lang="en-US"/>
        </a:p>
      </dgm:t>
    </dgm:pt>
    <dgm:pt modelId="{B4DF09FE-5075-40B7-A772-1F6CB1F35234}" type="sibTrans" cxnId="{28736EBE-444A-4B7A-BF24-5B1F9341800A}">
      <dgm:prSet/>
      <dgm:spPr/>
      <dgm:t>
        <a:bodyPr/>
        <a:lstStyle/>
        <a:p>
          <a:endParaRPr lang="en-US"/>
        </a:p>
      </dgm:t>
    </dgm:pt>
    <dgm:pt modelId="{7FDEE88C-8BCF-4E86-9198-9214D966A4EA}">
      <dgm:prSet phldrT="[Text]"/>
      <dgm:spPr/>
      <dgm:t>
        <a:bodyPr/>
        <a:lstStyle/>
        <a:p>
          <a:r>
            <a:rPr lang="en-US"/>
            <a:t>Butterfly2</a:t>
          </a:r>
        </a:p>
      </dgm:t>
    </dgm:pt>
    <dgm:pt modelId="{0A9FB890-2D73-49BD-809B-09E92711B8B5}" type="parTrans" cxnId="{A3F7A3AB-55AC-49BD-8C66-092391C83A41}">
      <dgm:prSet/>
      <dgm:spPr/>
      <dgm:t>
        <a:bodyPr/>
        <a:lstStyle/>
        <a:p>
          <a:endParaRPr lang="en-US"/>
        </a:p>
      </dgm:t>
    </dgm:pt>
    <dgm:pt modelId="{E212FA12-7826-4CE5-BBDC-8CD437E3DA66}" type="sibTrans" cxnId="{A3F7A3AB-55AC-49BD-8C66-092391C83A41}">
      <dgm:prSet/>
      <dgm:spPr/>
      <dgm:t>
        <a:bodyPr/>
        <a:lstStyle/>
        <a:p>
          <a:endParaRPr lang="en-US"/>
        </a:p>
      </dgm:t>
    </dgm:pt>
    <dgm:pt modelId="{95D8546B-1112-4CBA-8C2D-214079D4110A}">
      <dgm:prSet phldrT="[Text]"/>
      <dgm:spPr/>
      <dgm:t>
        <a:bodyPr/>
        <a:lstStyle/>
        <a:p>
          <a:r>
            <a:rPr lang="en-US"/>
            <a:t>Butterfly1</a:t>
          </a:r>
        </a:p>
      </dgm:t>
    </dgm:pt>
    <dgm:pt modelId="{759747EF-267F-4FDE-BD89-2589B5F2FB3A}" type="parTrans" cxnId="{9BFE3A87-55BD-4540-B062-22980AE79BD7}">
      <dgm:prSet/>
      <dgm:spPr/>
      <dgm:t>
        <a:bodyPr/>
        <a:lstStyle/>
        <a:p>
          <a:endParaRPr lang="en-US"/>
        </a:p>
      </dgm:t>
    </dgm:pt>
    <dgm:pt modelId="{297995B8-A333-4599-8AFB-90C583534EFA}" type="sibTrans" cxnId="{9BFE3A87-55BD-4540-B062-22980AE79BD7}">
      <dgm:prSet/>
      <dgm:spPr/>
      <dgm:t>
        <a:bodyPr/>
        <a:lstStyle/>
        <a:p>
          <a:endParaRPr lang="en-US"/>
        </a:p>
      </dgm:t>
    </dgm:pt>
    <dgm:pt modelId="{BDCD15A8-9057-4D8B-A47A-395E162C7374}">
      <dgm:prSet/>
      <dgm:spPr/>
      <dgm:t>
        <a:bodyPr/>
        <a:lstStyle/>
        <a:p>
          <a:r>
            <a:rPr lang="en-US"/>
            <a:t>Complex Adder1</a:t>
          </a:r>
        </a:p>
      </dgm:t>
    </dgm:pt>
    <dgm:pt modelId="{85C4D9A6-7EEA-494E-8C5F-474A59FFC4E7}" type="parTrans" cxnId="{9DA245BA-BC73-4EBC-9735-FE5382D2C4EB}">
      <dgm:prSet/>
      <dgm:spPr/>
      <dgm:t>
        <a:bodyPr/>
        <a:lstStyle/>
        <a:p>
          <a:endParaRPr lang="en-US"/>
        </a:p>
      </dgm:t>
    </dgm:pt>
    <dgm:pt modelId="{EA4DF0F8-A31E-460C-9797-88B6124A4316}" type="sibTrans" cxnId="{9DA245BA-BC73-4EBC-9735-FE5382D2C4EB}">
      <dgm:prSet/>
      <dgm:spPr/>
      <dgm:t>
        <a:bodyPr/>
        <a:lstStyle/>
        <a:p>
          <a:endParaRPr lang="en-US"/>
        </a:p>
      </dgm:t>
    </dgm:pt>
    <dgm:pt modelId="{802BD1C3-0209-41AD-85A5-50EB17DA2530}">
      <dgm:prSet/>
      <dgm:spPr/>
      <dgm:t>
        <a:bodyPr/>
        <a:lstStyle/>
        <a:p>
          <a:r>
            <a:rPr lang="en-US"/>
            <a:t>Complex Subtractor1</a:t>
          </a:r>
        </a:p>
      </dgm:t>
    </dgm:pt>
    <dgm:pt modelId="{59629DF5-E5C4-42B7-870C-CC1863A8C07E}" type="parTrans" cxnId="{0F522B06-09AF-4CBF-AA70-2A6B9D8B6267}">
      <dgm:prSet/>
      <dgm:spPr/>
      <dgm:t>
        <a:bodyPr/>
        <a:lstStyle/>
        <a:p>
          <a:endParaRPr lang="en-US"/>
        </a:p>
      </dgm:t>
    </dgm:pt>
    <dgm:pt modelId="{FFC4C6E5-053E-4A78-8181-DF3BA4E4A7F0}" type="sibTrans" cxnId="{0F522B06-09AF-4CBF-AA70-2A6B9D8B6267}">
      <dgm:prSet/>
      <dgm:spPr/>
      <dgm:t>
        <a:bodyPr/>
        <a:lstStyle/>
        <a:p>
          <a:endParaRPr lang="en-US"/>
        </a:p>
      </dgm:t>
    </dgm:pt>
    <dgm:pt modelId="{E30B141A-D325-46DB-86D3-89D039D28248}">
      <dgm:prSet/>
      <dgm:spPr/>
      <dgm:t>
        <a:bodyPr/>
        <a:lstStyle/>
        <a:p>
          <a:r>
            <a:rPr lang="en-US"/>
            <a:t>Complex Multiplier1</a:t>
          </a:r>
        </a:p>
      </dgm:t>
    </dgm:pt>
    <dgm:pt modelId="{A86B051B-C172-46E6-9F45-B2858EA2E5DC}" type="parTrans" cxnId="{FC082E22-6C62-4CA4-8A42-785E1ED1D040}">
      <dgm:prSet/>
      <dgm:spPr/>
      <dgm:t>
        <a:bodyPr/>
        <a:lstStyle/>
        <a:p>
          <a:endParaRPr lang="en-US"/>
        </a:p>
      </dgm:t>
    </dgm:pt>
    <dgm:pt modelId="{28C65952-8CCF-4425-81FD-AE90AF325384}" type="sibTrans" cxnId="{FC082E22-6C62-4CA4-8A42-785E1ED1D040}">
      <dgm:prSet/>
      <dgm:spPr/>
      <dgm:t>
        <a:bodyPr/>
        <a:lstStyle/>
        <a:p>
          <a:endParaRPr lang="en-US"/>
        </a:p>
      </dgm:t>
    </dgm:pt>
    <dgm:pt modelId="{32800328-5757-481C-BC52-CA20F3EA5CDB}">
      <dgm:prSet/>
      <dgm:spPr/>
      <dgm:t>
        <a:bodyPr/>
        <a:lstStyle/>
        <a:p>
          <a:r>
            <a:rPr lang="en-US"/>
            <a:t>Complex  Adder2</a:t>
          </a:r>
        </a:p>
      </dgm:t>
    </dgm:pt>
    <dgm:pt modelId="{9B0A87EA-F3EA-442F-96B8-F6AC68D0D5AB}" type="parTrans" cxnId="{48455AAF-98D0-40A5-B29F-26BDF58DE020}">
      <dgm:prSet/>
      <dgm:spPr/>
      <dgm:t>
        <a:bodyPr/>
        <a:lstStyle/>
        <a:p>
          <a:endParaRPr lang="en-US"/>
        </a:p>
      </dgm:t>
    </dgm:pt>
    <dgm:pt modelId="{A67ED41C-1FF5-44F3-B179-7B092D8B3C4D}" type="sibTrans" cxnId="{48455AAF-98D0-40A5-B29F-26BDF58DE020}">
      <dgm:prSet/>
      <dgm:spPr/>
      <dgm:t>
        <a:bodyPr/>
        <a:lstStyle/>
        <a:p>
          <a:endParaRPr lang="en-US"/>
        </a:p>
      </dgm:t>
    </dgm:pt>
    <dgm:pt modelId="{245CCC75-0041-4FB3-87D3-F59813A9758C}">
      <dgm:prSet/>
      <dgm:spPr/>
      <dgm:t>
        <a:bodyPr/>
        <a:lstStyle/>
        <a:p>
          <a:r>
            <a:rPr lang="en-US" dirty="0"/>
            <a:t>Complex Subtractor2</a:t>
          </a:r>
        </a:p>
      </dgm:t>
    </dgm:pt>
    <dgm:pt modelId="{8AD6D103-4B5C-496B-96D5-0A1E036A846A}" type="parTrans" cxnId="{429485FF-20DA-412A-BCFF-8EF7FA8E6BDE}">
      <dgm:prSet/>
      <dgm:spPr/>
      <dgm:t>
        <a:bodyPr/>
        <a:lstStyle/>
        <a:p>
          <a:endParaRPr lang="en-US"/>
        </a:p>
      </dgm:t>
    </dgm:pt>
    <dgm:pt modelId="{2CF73B63-BD48-4024-9E4C-7052D00FEBA1}" type="sibTrans" cxnId="{429485FF-20DA-412A-BCFF-8EF7FA8E6BDE}">
      <dgm:prSet/>
      <dgm:spPr/>
      <dgm:t>
        <a:bodyPr/>
        <a:lstStyle/>
        <a:p>
          <a:endParaRPr lang="en-US"/>
        </a:p>
      </dgm:t>
    </dgm:pt>
    <dgm:pt modelId="{5F996844-84FC-4C90-B3EE-A76B7D418C61}">
      <dgm:prSet/>
      <dgm:spPr/>
      <dgm:t>
        <a:bodyPr/>
        <a:lstStyle/>
        <a:p>
          <a:r>
            <a:rPr lang="en-US"/>
            <a:t>Complex Multiplier</a:t>
          </a:r>
        </a:p>
      </dgm:t>
    </dgm:pt>
    <dgm:pt modelId="{F31780A7-48C6-4062-93DB-E085CE303837}" type="parTrans" cxnId="{962C06EA-A5E9-43FF-AA83-76B99B31E6A8}">
      <dgm:prSet/>
      <dgm:spPr/>
      <dgm:t>
        <a:bodyPr/>
        <a:lstStyle/>
        <a:p>
          <a:endParaRPr lang="en-US"/>
        </a:p>
      </dgm:t>
    </dgm:pt>
    <dgm:pt modelId="{EB8F98FF-7535-48A9-ADF3-2F8324BAD8CF}" type="sibTrans" cxnId="{962C06EA-A5E9-43FF-AA83-76B99B31E6A8}">
      <dgm:prSet/>
      <dgm:spPr/>
      <dgm:t>
        <a:bodyPr/>
        <a:lstStyle/>
        <a:p>
          <a:endParaRPr lang="en-US"/>
        </a:p>
      </dgm:t>
    </dgm:pt>
    <dgm:pt modelId="{82A9BE86-B61A-4BE4-906B-E9C7C4A967CC}" type="pres">
      <dgm:prSet presAssocID="{995EE09B-2345-4C5F-A067-ADBD0E0907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CD756B-6772-44D9-81C0-872072F20090}" type="pres">
      <dgm:prSet presAssocID="{FF3A62C4-F07E-49E1-8B82-BC4959D2F543}" presName="hierRoot1" presStyleCnt="0">
        <dgm:presLayoutVars>
          <dgm:hierBranch val="init"/>
        </dgm:presLayoutVars>
      </dgm:prSet>
      <dgm:spPr/>
    </dgm:pt>
    <dgm:pt modelId="{EBC06022-750B-4FB3-8767-8D14E9BBA205}" type="pres">
      <dgm:prSet presAssocID="{FF3A62C4-F07E-49E1-8B82-BC4959D2F543}" presName="rootComposite1" presStyleCnt="0"/>
      <dgm:spPr/>
    </dgm:pt>
    <dgm:pt modelId="{04023127-92F3-4464-ADCB-4BD6703E8B07}" type="pres">
      <dgm:prSet presAssocID="{FF3A62C4-F07E-49E1-8B82-BC4959D2F543}" presName="rootText1" presStyleLbl="node0" presStyleIdx="0" presStyleCnt="1">
        <dgm:presLayoutVars>
          <dgm:chPref val="3"/>
        </dgm:presLayoutVars>
      </dgm:prSet>
      <dgm:spPr/>
    </dgm:pt>
    <dgm:pt modelId="{7C4F358E-D064-4C23-B435-46E51EB356C7}" type="pres">
      <dgm:prSet presAssocID="{FF3A62C4-F07E-49E1-8B82-BC4959D2F543}" presName="rootConnector1" presStyleLbl="node1" presStyleIdx="0" presStyleCnt="0"/>
      <dgm:spPr/>
    </dgm:pt>
    <dgm:pt modelId="{3F2FB342-8528-483A-BFDB-C86F771F3560}" type="pres">
      <dgm:prSet presAssocID="{FF3A62C4-F07E-49E1-8B82-BC4959D2F543}" presName="hierChild2" presStyleCnt="0"/>
      <dgm:spPr/>
    </dgm:pt>
    <dgm:pt modelId="{4BC1C07A-DE92-48AC-8F8D-D24C11B054FF}" type="pres">
      <dgm:prSet presAssocID="{759747EF-267F-4FDE-BD89-2589B5F2FB3A}" presName="Name37" presStyleLbl="parChTrans1D2" presStyleIdx="0" presStyleCnt="2"/>
      <dgm:spPr/>
    </dgm:pt>
    <dgm:pt modelId="{1F95E858-A75E-4A79-A9FA-B348E131E628}" type="pres">
      <dgm:prSet presAssocID="{95D8546B-1112-4CBA-8C2D-214079D4110A}" presName="hierRoot2" presStyleCnt="0">
        <dgm:presLayoutVars>
          <dgm:hierBranch val="init"/>
        </dgm:presLayoutVars>
      </dgm:prSet>
      <dgm:spPr/>
    </dgm:pt>
    <dgm:pt modelId="{4C85DC08-01A0-4DDD-80CE-3E2D59C8DC7D}" type="pres">
      <dgm:prSet presAssocID="{95D8546B-1112-4CBA-8C2D-214079D4110A}" presName="rootComposite" presStyleCnt="0"/>
      <dgm:spPr/>
    </dgm:pt>
    <dgm:pt modelId="{DCBE888A-966A-4712-8AF1-39CE21A05AE6}" type="pres">
      <dgm:prSet presAssocID="{95D8546B-1112-4CBA-8C2D-214079D4110A}" presName="rootText" presStyleLbl="node2" presStyleIdx="0" presStyleCnt="2">
        <dgm:presLayoutVars>
          <dgm:chPref val="3"/>
        </dgm:presLayoutVars>
      </dgm:prSet>
      <dgm:spPr/>
    </dgm:pt>
    <dgm:pt modelId="{D750E7CC-06A4-4AA7-9DDD-8EB9DAF4FB44}" type="pres">
      <dgm:prSet presAssocID="{95D8546B-1112-4CBA-8C2D-214079D4110A}" presName="rootConnector" presStyleLbl="node2" presStyleIdx="0" presStyleCnt="2"/>
      <dgm:spPr/>
    </dgm:pt>
    <dgm:pt modelId="{053C6CAA-BD5C-4318-98A7-B9941834CE74}" type="pres">
      <dgm:prSet presAssocID="{95D8546B-1112-4CBA-8C2D-214079D4110A}" presName="hierChild4" presStyleCnt="0"/>
      <dgm:spPr/>
    </dgm:pt>
    <dgm:pt modelId="{EC3461C8-9EA2-4D80-960C-98DE6367C4DF}" type="pres">
      <dgm:prSet presAssocID="{85C4D9A6-7EEA-494E-8C5F-474A59FFC4E7}" presName="Name37" presStyleLbl="parChTrans1D3" presStyleIdx="0" presStyleCnt="6"/>
      <dgm:spPr/>
    </dgm:pt>
    <dgm:pt modelId="{6D934A62-B4DF-4707-87DC-6B956CBA874F}" type="pres">
      <dgm:prSet presAssocID="{BDCD15A8-9057-4D8B-A47A-395E162C7374}" presName="hierRoot2" presStyleCnt="0">
        <dgm:presLayoutVars>
          <dgm:hierBranch val="init"/>
        </dgm:presLayoutVars>
      </dgm:prSet>
      <dgm:spPr/>
    </dgm:pt>
    <dgm:pt modelId="{3CEED2D6-CD0B-4963-B5F4-CC04924D3087}" type="pres">
      <dgm:prSet presAssocID="{BDCD15A8-9057-4D8B-A47A-395E162C7374}" presName="rootComposite" presStyleCnt="0"/>
      <dgm:spPr/>
    </dgm:pt>
    <dgm:pt modelId="{9C167183-FA6F-4DDB-A0DF-1CA05A699774}" type="pres">
      <dgm:prSet presAssocID="{BDCD15A8-9057-4D8B-A47A-395E162C7374}" presName="rootText" presStyleLbl="node3" presStyleIdx="0" presStyleCnt="6">
        <dgm:presLayoutVars>
          <dgm:chPref val="3"/>
        </dgm:presLayoutVars>
      </dgm:prSet>
      <dgm:spPr/>
    </dgm:pt>
    <dgm:pt modelId="{2FF94C8D-6CA2-4B26-908C-44B1A34E9D9C}" type="pres">
      <dgm:prSet presAssocID="{BDCD15A8-9057-4D8B-A47A-395E162C7374}" presName="rootConnector" presStyleLbl="node3" presStyleIdx="0" presStyleCnt="6"/>
      <dgm:spPr/>
    </dgm:pt>
    <dgm:pt modelId="{C3439F9C-E264-4AAF-BF05-5968A75E27FE}" type="pres">
      <dgm:prSet presAssocID="{BDCD15A8-9057-4D8B-A47A-395E162C7374}" presName="hierChild4" presStyleCnt="0"/>
      <dgm:spPr/>
    </dgm:pt>
    <dgm:pt modelId="{5D2CF147-FC8A-400A-AB82-A25A27D539F6}" type="pres">
      <dgm:prSet presAssocID="{BDCD15A8-9057-4D8B-A47A-395E162C7374}" presName="hierChild5" presStyleCnt="0"/>
      <dgm:spPr/>
    </dgm:pt>
    <dgm:pt modelId="{F2BE4E7F-6CEE-4DF6-B9FC-6F1B953A53FF}" type="pres">
      <dgm:prSet presAssocID="{59629DF5-E5C4-42B7-870C-CC1863A8C07E}" presName="Name37" presStyleLbl="parChTrans1D3" presStyleIdx="1" presStyleCnt="6"/>
      <dgm:spPr/>
    </dgm:pt>
    <dgm:pt modelId="{A85F79B8-4B14-44BC-9D63-3CCBF11369F0}" type="pres">
      <dgm:prSet presAssocID="{802BD1C3-0209-41AD-85A5-50EB17DA2530}" presName="hierRoot2" presStyleCnt="0">
        <dgm:presLayoutVars>
          <dgm:hierBranch val="init"/>
        </dgm:presLayoutVars>
      </dgm:prSet>
      <dgm:spPr/>
    </dgm:pt>
    <dgm:pt modelId="{73F921B5-E134-49A9-8120-6A71B2976CC2}" type="pres">
      <dgm:prSet presAssocID="{802BD1C3-0209-41AD-85A5-50EB17DA2530}" presName="rootComposite" presStyleCnt="0"/>
      <dgm:spPr/>
    </dgm:pt>
    <dgm:pt modelId="{72885F15-F973-4098-88B4-55946AB2B82B}" type="pres">
      <dgm:prSet presAssocID="{802BD1C3-0209-41AD-85A5-50EB17DA2530}" presName="rootText" presStyleLbl="node3" presStyleIdx="1" presStyleCnt="6">
        <dgm:presLayoutVars>
          <dgm:chPref val="3"/>
        </dgm:presLayoutVars>
      </dgm:prSet>
      <dgm:spPr/>
    </dgm:pt>
    <dgm:pt modelId="{62C94665-9546-48E4-8652-1EEC80203C6D}" type="pres">
      <dgm:prSet presAssocID="{802BD1C3-0209-41AD-85A5-50EB17DA2530}" presName="rootConnector" presStyleLbl="node3" presStyleIdx="1" presStyleCnt="6"/>
      <dgm:spPr/>
    </dgm:pt>
    <dgm:pt modelId="{894DFE6C-0833-485C-968C-6FCFA83B8DFA}" type="pres">
      <dgm:prSet presAssocID="{802BD1C3-0209-41AD-85A5-50EB17DA2530}" presName="hierChild4" presStyleCnt="0"/>
      <dgm:spPr/>
    </dgm:pt>
    <dgm:pt modelId="{DE0C497A-B718-4CE8-9A5E-EB3BEA53C466}" type="pres">
      <dgm:prSet presAssocID="{802BD1C3-0209-41AD-85A5-50EB17DA2530}" presName="hierChild5" presStyleCnt="0"/>
      <dgm:spPr/>
    </dgm:pt>
    <dgm:pt modelId="{67172298-28D1-4C38-BD34-A60141A054AF}" type="pres">
      <dgm:prSet presAssocID="{A86B051B-C172-46E6-9F45-B2858EA2E5DC}" presName="Name37" presStyleLbl="parChTrans1D3" presStyleIdx="2" presStyleCnt="6"/>
      <dgm:spPr/>
    </dgm:pt>
    <dgm:pt modelId="{FD1ACFAD-E1A9-411D-89C4-AF4C4900CBDF}" type="pres">
      <dgm:prSet presAssocID="{E30B141A-D325-46DB-86D3-89D039D28248}" presName="hierRoot2" presStyleCnt="0">
        <dgm:presLayoutVars>
          <dgm:hierBranch val="init"/>
        </dgm:presLayoutVars>
      </dgm:prSet>
      <dgm:spPr/>
    </dgm:pt>
    <dgm:pt modelId="{8C6EA940-C71A-4D21-958E-8BD1EEA99DFF}" type="pres">
      <dgm:prSet presAssocID="{E30B141A-D325-46DB-86D3-89D039D28248}" presName="rootComposite" presStyleCnt="0"/>
      <dgm:spPr/>
    </dgm:pt>
    <dgm:pt modelId="{081D8381-533D-48D5-8FEA-A194A9197BCA}" type="pres">
      <dgm:prSet presAssocID="{E30B141A-D325-46DB-86D3-89D039D28248}" presName="rootText" presStyleLbl="node3" presStyleIdx="2" presStyleCnt="6">
        <dgm:presLayoutVars>
          <dgm:chPref val="3"/>
        </dgm:presLayoutVars>
      </dgm:prSet>
      <dgm:spPr/>
    </dgm:pt>
    <dgm:pt modelId="{246321F3-618C-4A6C-86AC-959EFA767E63}" type="pres">
      <dgm:prSet presAssocID="{E30B141A-D325-46DB-86D3-89D039D28248}" presName="rootConnector" presStyleLbl="node3" presStyleIdx="2" presStyleCnt="6"/>
      <dgm:spPr/>
    </dgm:pt>
    <dgm:pt modelId="{F355BFC1-3F5F-4831-89FC-C381B6F8C37F}" type="pres">
      <dgm:prSet presAssocID="{E30B141A-D325-46DB-86D3-89D039D28248}" presName="hierChild4" presStyleCnt="0"/>
      <dgm:spPr/>
    </dgm:pt>
    <dgm:pt modelId="{8C586433-FE0F-414B-80F8-324EA9E4E641}" type="pres">
      <dgm:prSet presAssocID="{E30B141A-D325-46DB-86D3-89D039D28248}" presName="hierChild5" presStyleCnt="0"/>
      <dgm:spPr/>
    </dgm:pt>
    <dgm:pt modelId="{612DC204-8799-41A8-8FFD-EF1CBCB5C59D}" type="pres">
      <dgm:prSet presAssocID="{95D8546B-1112-4CBA-8C2D-214079D4110A}" presName="hierChild5" presStyleCnt="0"/>
      <dgm:spPr/>
    </dgm:pt>
    <dgm:pt modelId="{DBCACE02-D993-4FA2-8C98-0777D00EA4B2}" type="pres">
      <dgm:prSet presAssocID="{0A9FB890-2D73-49BD-809B-09E92711B8B5}" presName="Name37" presStyleLbl="parChTrans1D2" presStyleIdx="1" presStyleCnt="2"/>
      <dgm:spPr/>
    </dgm:pt>
    <dgm:pt modelId="{5ABB7F6C-698E-4F4A-80C6-3D0C564091D2}" type="pres">
      <dgm:prSet presAssocID="{7FDEE88C-8BCF-4E86-9198-9214D966A4EA}" presName="hierRoot2" presStyleCnt="0">
        <dgm:presLayoutVars>
          <dgm:hierBranch val="init"/>
        </dgm:presLayoutVars>
      </dgm:prSet>
      <dgm:spPr/>
    </dgm:pt>
    <dgm:pt modelId="{54D5A3CA-39D3-4E81-BD39-8FB451853658}" type="pres">
      <dgm:prSet presAssocID="{7FDEE88C-8BCF-4E86-9198-9214D966A4EA}" presName="rootComposite" presStyleCnt="0"/>
      <dgm:spPr/>
    </dgm:pt>
    <dgm:pt modelId="{DF385938-62DB-43A3-93B4-62617E4C4DE2}" type="pres">
      <dgm:prSet presAssocID="{7FDEE88C-8BCF-4E86-9198-9214D966A4EA}" presName="rootText" presStyleLbl="node2" presStyleIdx="1" presStyleCnt="2">
        <dgm:presLayoutVars>
          <dgm:chPref val="3"/>
        </dgm:presLayoutVars>
      </dgm:prSet>
      <dgm:spPr/>
    </dgm:pt>
    <dgm:pt modelId="{B90DC662-345A-4FD6-860F-7BC770F88F7C}" type="pres">
      <dgm:prSet presAssocID="{7FDEE88C-8BCF-4E86-9198-9214D966A4EA}" presName="rootConnector" presStyleLbl="node2" presStyleIdx="1" presStyleCnt="2"/>
      <dgm:spPr/>
    </dgm:pt>
    <dgm:pt modelId="{FA148C67-A7A7-4351-9E19-C39D36F94745}" type="pres">
      <dgm:prSet presAssocID="{7FDEE88C-8BCF-4E86-9198-9214D966A4EA}" presName="hierChild4" presStyleCnt="0"/>
      <dgm:spPr/>
    </dgm:pt>
    <dgm:pt modelId="{6FD9D343-C588-432E-822C-5BC2EF620957}" type="pres">
      <dgm:prSet presAssocID="{9B0A87EA-F3EA-442F-96B8-F6AC68D0D5AB}" presName="Name37" presStyleLbl="parChTrans1D3" presStyleIdx="3" presStyleCnt="6"/>
      <dgm:spPr/>
    </dgm:pt>
    <dgm:pt modelId="{7873967A-207A-4DA2-8FED-C4C8A58BF7C9}" type="pres">
      <dgm:prSet presAssocID="{32800328-5757-481C-BC52-CA20F3EA5CDB}" presName="hierRoot2" presStyleCnt="0">
        <dgm:presLayoutVars>
          <dgm:hierBranch val="init"/>
        </dgm:presLayoutVars>
      </dgm:prSet>
      <dgm:spPr/>
    </dgm:pt>
    <dgm:pt modelId="{D5D9FC71-8017-4991-83A3-736076DD454E}" type="pres">
      <dgm:prSet presAssocID="{32800328-5757-481C-BC52-CA20F3EA5CDB}" presName="rootComposite" presStyleCnt="0"/>
      <dgm:spPr/>
    </dgm:pt>
    <dgm:pt modelId="{162C9F76-657F-4D2C-BE29-729AFBC8AB3B}" type="pres">
      <dgm:prSet presAssocID="{32800328-5757-481C-BC52-CA20F3EA5CDB}" presName="rootText" presStyleLbl="node3" presStyleIdx="3" presStyleCnt="6">
        <dgm:presLayoutVars>
          <dgm:chPref val="3"/>
        </dgm:presLayoutVars>
      </dgm:prSet>
      <dgm:spPr/>
    </dgm:pt>
    <dgm:pt modelId="{CE0ABC93-BDD1-482C-A502-A6AB39D9A854}" type="pres">
      <dgm:prSet presAssocID="{32800328-5757-481C-BC52-CA20F3EA5CDB}" presName="rootConnector" presStyleLbl="node3" presStyleIdx="3" presStyleCnt="6"/>
      <dgm:spPr/>
    </dgm:pt>
    <dgm:pt modelId="{F30A659B-CE4C-40A4-B158-7BADBD5E1D40}" type="pres">
      <dgm:prSet presAssocID="{32800328-5757-481C-BC52-CA20F3EA5CDB}" presName="hierChild4" presStyleCnt="0"/>
      <dgm:spPr/>
    </dgm:pt>
    <dgm:pt modelId="{1662558C-5ED0-4CC3-929A-8D7B945ECCCB}" type="pres">
      <dgm:prSet presAssocID="{32800328-5757-481C-BC52-CA20F3EA5CDB}" presName="hierChild5" presStyleCnt="0"/>
      <dgm:spPr/>
    </dgm:pt>
    <dgm:pt modelId="{81C438C0-279C-4E60-873B-57E5278A0E1D}" type="pres">
      <dgm:prSet presAssocID="{8AD6D103-4B5C-496B-96D5-0A1E036A846A}" presName="Name37" presStyleLbl="parChTrans1D3" presStyleIdx="4" presStyleCnt="6"/>
      <dgm:spPr/>
    </dgm:pt>
    <dgm:pt modelId="{3775C16C-091C-424B-95AE-BE9B04D1B64C}" type="pres">
      <dgm:prSet presAssocID="{245CCC75-0041-4FB3-87D3-F59813A9758C}" presName="hierRoot2" presStyleCnt="0">
        <dgm:presLayoutVars>
          <dgm:hierBranch val="init"/>
        </dgm:presLayoutVars>
      </dgm:prSet>
      <dgm:spPr/>
    </dgm:pt>
    <dgm:pt modelId="{189A8D0A-70A3-493A-9664-03AB4D398181}" type="pres">
      <dgm:prSet presAssocID="{245CCC75-0041-4FB3-87D3-F59813A9758C}" presName="rootComposite" presStyleCnt="0"/>
      <dgm:spPr/>
    </dgm:pt>
    <dgm:pt modelId="{68E310C3-5FA6-46A2-8DBC-E746B3244D82}" type="pres">
      <dgm:prSet presAssocID="{245CCC75-0041-4FB3-87D3-F59813A9758C}" presName="rootText" presStyleLbl="node3" presStyleIdx="4" presStyleCnt="6">
        <dgm:presLayoutVars>
          <dgm:chPref val="3"/>
        </dgm:presLayoutVars>
      </dgm:prSet>
      <dgm:spPr/>
    </dgm:pt>
    <dgm:pt modelId="{483530DC-0840-4625-BCD9-772D2BEEECF7}" type="pres">
      <dgm:prSet presAssocID="{245CCC75-0041-4FB3-87D3-F59813A9758C}" presName="rootConnector" presStyleLbl="node3" presStyleIdx="4" presStyleCnt="6"/>
      <dgm:spPr/>
    </dgm:pt>
    <dgm:pt modelId="{17258521-B7EC-4F0C-AEAB-807557F55AF6}" type="pres">
      <dgm:prSet presAssocID="{245CCC75-0041-4FB3-87D3-F59813A9758C}" presName="hierChild4" presStyleCnt="0"/>
      <dgm:spPr/>
    </dgm:pt>
    <dgm:pt modelId="{CA11B348-302D-4C5F-A5A4-548AA1E0A053}" type="pres">
      <dgm:prSet presAssocID="{245CCC75-0041-4FB3-87D3-F59813A9758C}" presName="hierChild5" presStyleCnt="0"/>
      <dgm:spPr/>
    </dgm:pt>
    <dgm:pt modelId="{6582F048-2649-4659-B3FC-B8D3434D6FCE}" type="pres">
      <dgm:prSet presAssocID="{F31780A7-48C6-4062-93DB-E085CE303837}" presName="Name37" presStyleLbl="parChTrans1D3" presStyleIdx="5" presStyleCnt="6"/>
      <dgm:spPr/>
    </dgm:pt>
    <dgm:pt modelId="{FCB72400-2CD7-41A8-A6F0-EE0A4642B2B9}" type="pres">
      <dgm:prSet presAssocID="{5F996844-84FC-4C90-B3EE-A76B7D418C61}" presName="hierRoot2" presStyleCnt="0">
        <dgm:presLayoutVars>
          <dgm:hierBranch val="init"/>
        </dgm:presLayoutVars>
      </dgm:prSet>
      <dgm:spPr/>
    </dgm:pt>
    <dgm:pt modelId="{ECA1FD66-603C-40B7-9151-0C318F9BD6FB}" type="pres">
      <dgm:prSet presAssocID="{5F996844-84FC-4C90-B3EE-A76B7D418C61}" presName="rootComposite" presStyleCnt="0"/>
      <dgm:spPr/>
    </dgm:pt>
    <dgm:pt modelId="{1B28A8AB-506F-4B07-A363-BE12A913BB88}" type="pres">
      <dgm:prSet presAssocID="{5F996844-84FC-4C90-B3EE-A76B7D418C61}" presName="rootText" presStyleLbl="node3" presStyleIdx="5" presStyleCnt="6">
        <dgm:presLayoutVars>
          <dgm:chPref val="3"/>
        </dgm:presLayoutVars>
      </dgm:prSet>
      <dgm:spPr/>
    </dgm:pt>
    <dgm:pt modelId="{56A0A535-B138-40E6-802B-E7FF2104D2DA}" type="pres">
      <dgm:prSet presAssocID="{5F996844-84FC-4C90-B3EE-A76B7D418C61}" presName="rootConnector" presStyleLbl="node3" presStyleIdx="5" presStyleCnt="6"/>
      <dgm:spPr/>
    </dgm:pt>
    <dgm:pt modelId="{4ADF62DA-99CD-4E2B-AE0C-34187E89A1D3}" type="pres">
      <dgm:prSet presAssocID="{5F996844-84FC-4C90-B3EE-A76B7D418C61}" presName="hierChild4" presStyleCnt="0"/>
      <dgm:spPr/>
    </dgm:pt>
    <dgm:pt modelId="{85E4152B-1062-4705-BC7D-9968CF54FB60}" type="pres">
      <dgm:prSet presAssocID="{5F996844-84FC-4C90-B3EE-A76B7D418C61}" presName="hierChild5" presStyleCnt="0"/>
      <dgm:spPr/>
    </dgm:pt>
    <dgm:pt modelId="{BD9444A2-D568-495F-8CE7-02C4281224E9}" type="pres">
      <dgm:prSet presAssocID="{7FDEE88C-8BCF-4E86-9198-9214D966A4EA}" presName="hierChild5" presStyleCnt="0"/>
      <dgm:spPr/>
    </dgm:pt>
    <dgm:pt modelId="{A4971472-0A3B-4F3F-870F-7FC14B760544}" type="pres">
      <dgm:prSet presAssocID="{FF3A62C4-F07E-49E1-8B82-BC4959D2F543}" presName="hierChild3" presStyleCnt="0"/>
      <dgm:spPr/>
    </dgm:pt>
  </dgm:ptLst>
  <dgm:cxnLst>
    <dgm:cxn modelId="{0F522B06-09AF-4CBF-AA70-2A6B9D8B6267}" srcId="{95D8546B-1112-4CBA-8C2D-214079D4110A}" destId="{802BD1C3-0209-41AD-85A5-50EB17DA2530}" srcOrd="1" destOrd="0" parTransId="{59629DF5-E5C4-42B7-870C-CC1863A8C07E}" sibTransId="{FFC4C6E5-053E-4A78-8181-DF3BA4E4A7F0}"/>
    <dgm:cxn modelId="{A514F209-A4F6-4B7F-A342-320625131033}" type="presOf" srcId="{5F996844-84FC-4C90-B3EE-A76B7D418C61}" destId="{1B28A8AB-506F-4B07-A363-BE12A913BB88}" srcOrd="0" destOrd="0" presId="urn:microsoft.com/office/officeart/2005/8/layout/orgChart1"/>
    <dgm:cxn modelId="{A7E53314-4FA4-46CD-87CC-C1B84F104443}" type="presOf" srcId="{85C4D9A6-7EEA-494E-8C5F-474A59FFC4E7}" destId="{EC3461C8-9EA2-4D80-960C-98DE6367C4DF}" srcOrd="0" destOrd="0" presId="urn:microsoft.com/office/officeart/2005/8/layout/orgChart1"/>
    <dgm:cxn modelId="{B55F2F1C-048E-4B29-ACE9-99C79491A28C}" type="presOf" srcId="{95D8546B-1112-4CBA-8C2D-214079D4110A}" destId="{DCBE888A-966A-4712-8AF1-39CE21A05AE6}" srcOrd="0" destOrd="0" presId="urn:microsoft.com/office/officeart/2005/8/layout/orgChart1"/>
    <dgm:cxn modelId="{CDC36E21-7A9C-45B0-8951-D12F8A684C1E}" type="presOf" srcId="{FF3A62C4-F07E-49E1-8B82-BC4959D2F543}" destId="{04023127-92F3-4464-ADCB-4BD6703E8B07}" srcOrd="0" destOrd="0" presId="urn:microsoft.com/office/officeart/2005/8/layout/orgChart1"/>
    <dgm:cxn modelId="{FC082E22-6C62-4CA4-8A42-785E1ED1D040}" srcId="{95D8546B-1112-4CBA-8C2D-214079D4110A}" destId="{E30B141A-D325-46DB-86D3-89D039D28248}" srcOrd="2" destOrd="0" parTransId="{A86B051B-C172-46E6-9F45-B2858EA2E5DC}" sibTransId="{28C65952-8CCF-4425-81FD-AE90AF325384}"/>
    <dgm:cxn modelId="{860E8325-CA1A-4FA0-9137-A4F041059615}" type="presOf" srcId="{59629DF5-E5C4-42B7-870C-CC1863A8C07E}" destId="{F2BE4E7F-6CEE-4DF6-B9FC-6F1B953A53FF}" srcOrd="0" destOrd="0" presId="urn:microsoft.com/office/officeart/2005/8/layout/orgChart1"/>
    <dgm:cxn modelId="{D9BC3729-6D56-4585-9A6B-932FA8F21091}" type="presOf" srcId="{F31780A7-48C6-4062-93DB-E085CE303837}" destId="{6582F048-2649-4659-B3FC-B8D3434D6FCE}" srcOrd="0" destOrd="0" presId="urn:microsoft.com/office/officeart/2005/8/layout/orgChart1"/>
    <dgm:cxn modelId="{CE9FAC2E-1169-4C46-9DDB-26D5E28B18C3}" type="presOf" srcId="{9B0A87EA-F3EA-442F-96B8-F6AC68D0D5AB}" destId="{6FD9D343-C588-432E-822C-5BC2EF620957}" srcOrd="0" destOrd="0" presId="urn:microsoft.com/office/officeart/2005/8/layout/orgChart1"/>
    <dgm:cxn modelId="{6FB69E30-13D7-45B0-B1D7-651A96A0E421}" type="presOf" srcId="{245CCC75-0041-4FB3-87D3-F59813A9758C}" destId="{68E310C3-5FA6-46A2-8DBC-E746B3244D82}" srcOrd="0" destOrd="0" presId="urn:microsoft.com/office/officeart/2005/8/layout/orgChart1"/>
    <dgm:cxn modelId="{D915313C-4453-4028-A583-BDF06BC1B2BD}" type="presOf" srcId="{802BD1C3-0209-41AD-85A5-50EB17DA2530}" destId="{72885F15-F973-4098-88B4-55946AB2B82B}" srcOrd="0" destOrd="0" presId="urn:microsoft.com/office/officeart/2005/8/layout/orgChart1"/>
    <dgm:cxn modelId="{9300A062-C7BD-43B2-8C67-B521AE37F069}" type="presOf" srcId="{995EE09B-2345-4C5F-A067-ADBD0E09073A}" destId="{82A9BE86-B61A-4BE4-906B-E9C7C4A967CC}" srcOrd="0" destOrd="0" presId="urn:microsoft.com/office/officeart/2005/8/layout/orgChart1"/>
    <dgm:cxn modelId="{3AFB4064-CE2E-447A-BD96-58E5D3A4BB01}" type="presOf" srcId="{802BD1C3-0209-41AD-85A5-50EB17DA2530}" destId="{62C94665-9546-48E4-8652-1EEC80203C6D}" srcOrd="1" destOrd="0" presId="urn:microsoft.com/office/officeart/2005/8/layout/orgChart1"/>
    <dgm:cxn modelId="{48D4F85A-9D46-4585-ADCA-42649D880BA2}" type="presOf" srcId="{BDCD15A8-9057-4D8B-A47A-395E162C7374}" destId="{9C167183-FA6F-4DDB-A0DF-1CA05A699774}" srcOrd="0" destOrd="0" presId="urn:microsoft.com/office/officeart/2005/8/layout/orgChart1"/>
    <dgm:cxn modelId="{DF8D0C7B-8582-4349-8226-5FCFB3505B68}" type="presOf" srcId="{32800328-5757-481C-BC52-CA20F3EA5CDB}" destId="{162C9F76-657F-4D2C-BE29-729AFBC8AB3B}" srcOrd="0" destOrd="0" presId="urn:microsoft.com/office/officeart/2005/8/layout/orgChart1"/>
    <dgm:cxn modelId="{9BFE3A87-55BD-4540-B062-22980AE79BD7}" srcId="{FF3A62C4-F07E-49E1-8B82-BC4959D2F543}" destId="{95D8546B-1112-4CBA-8C2D-214079D4110A}" srcOrd="0" destOrd="0" parTransId="{759747EF-267F-4FDE-BD89-2589B5F2FB3A}" sibTransId="{297995B8-A333-4599-8AFB-90C583534EFA}"/>
    <dgm:cxn modelId="{3BBD2F88-FAC9-4D38-BC1E-C0EF7F8E330A}" type="presOf" srcId="{FF3A62C4-F07E-49E1-8B82-BC4959D2F543}" destId="{7C4F358E-D064-4C23-B435-46E51EB356C7}" srcOrd="1" destOrd="0" presId="urn:microsoft.com/office/officeart/2005/8/layout/orgChart1"/>
    <dgm:cxn modelId="{CC06FF8B-39E5-45AA-ADBF-222A9441046E}" type="presOf" srcId="{759747EF-267F-4FDE-BD89-2589B5F2FB3A}" destId="{4BC1C07A-DE92-48AC-8F8D-D24C11B054FF}" srcOrd="0" destOrd="0" presId="urn:microsoft.com/office/officeart/2005/8/layout/orgChart1"/>
    <dgm:cxn modelId="{BF35C08E-D3C9-4C4B-9C8C-804FBED859C9}" type="presOf" srcId="{5F996844-84FC-4C90-B3EE-A76B7D418C61}" destId="{56A0A535-B138-40E6-802B-E7FF2104D2DA}" srcOrd="1" destOrd="0" presId="urn:microsoft.com/office/officeart/2005/8/layout/orgChart1"/>
    <dgm:cxn modelId="{605B4E96-88FF-4CA3-9BA5-FB39FF65CFE9}" type="presOf" srcId="{BDCD15A8-9057-4D8B-A47A-395E162C7374}" destId="{2FF94C8D-6CA2-4B26-908C-44B1A34E9D9C}" srcOrd="1" destOrd="0" presId="urn:microsoft.com/office/officeart/2005/8/layout/orgChart1"/>
    <dgm:cxn modelId="{37534097-3EBB-43E9-B3E0-253024990E04}" type="presOf" srcId="{E30B141A-D325-46DB-86D3-89D039D28248}" destId="{081D8381-533D-48D5-8FEA-A194A9197BCA}" srcOrd="0" destOrd="0" presId="urn:microsoft.com/office/officeart/2005/8/layout/orgChart1"/>
    <dgm:cxn modelId="{31C36B97-06CB-42AD-9684-51F7D0CFA16C}" type="presOf" srcId="{E30B141A-D325-46DB-86D3-89D039D28248}" destId="{246321F3-618C-4A6C-86AC-959EFA767E63}" srcOrd="1" destOrd="0" presId="urn:microsoft.com/office/officeart/2005/8/layout/orgChart1"/>
    <dgm:cxn modelId="{92FACFA1-98B3-4559-8F55-FCDB0BBA658A}" type="presOf" srcId="{32800328-5757-481C-BC52-CA20F3EA5CDB}" destId="{CE0ABC93-BDD1-482C-A502-A6AB39D9A854}" srcOrd="1" destOrd="0" presId="urn:microsoft.com/office/officeart/2005/8/layout/orgChart1"/>
    <dgm:cxn modelId="{A3F7A3AB-55AC-49BD-8C66-092391C83A41}" srcId="{FF3A62C4-F07E-49E1-8B82-BC4959D2F543}" destId="{7FDEE88C-8BCF-4E86-9198-9214D966A4EA}" srcOrd="1" destOrd="0" parTransId="{0A9FB890-2D73-49BD-809B-09E92711B8B5}" sibTransId="{E212FA12-7826-4CE5-BBDC-8CD437E3DA66}"/>
    <dgm:cxn modelId="{48455AAF-98D0-40A5-B29F-26BDF58DE020}" srcId="{7FDEE88C-8BCF-4E86-9198-9214D966A4EA}" destId="{32800328-5757-481C-BC52-CA20F3EA5CDB}" srcOrd="0" destOrd="0" parTransId="{9B0A87EA-F3EA-442F-96B8-F6AC68D0D5AB}" sibTransId="{A67ED41C-1FF5-44F3-B179-7B092D8B3C4D}"/>
    <dgm:cxn modelId="{9DCBE0B6-65BE-4319-9E2C-80213A9FDEEC}" type="presOf" srcId="{7FDEE88C-8BCF-4E86-9198-9214D966A4EA}" destId="{DF385938-62DB-43A3-93B4-62617E4C4DE2}" srcOrd="0" destOrd="0" presId="urn:microsoft.com/office/officeart/2005/8/layout/orgChart1"/>
    <dgm:cxn modelId="{1D718CB8-A183-4688-8679-46E815229B01}" type="presOf" srcId="{7FDEE88C-8BCF-4E86-9198-9214D966A4EA}" destId="{B90DC662-345A-4FD6-860F-7BC770F88F7C}" srcOrd="1" destOrd="0" presId="urn:microsoft.com/office/officeart/2005/8/layout/orgChart1"/>
    <dgm:cxn modelId="{554194B8-9B56-49F5-AEAB-DB5DDC6EE4F3}" type="presOf" srcId="{8AD6D103-4B5C-496B-96D5-0A1E036A846A}" destId="{81C438C0-279C-4E60-873B-57E5278A0E1D}" srcOrd="0" destOrd="0" presId="urn:microsoft.com/office/officeart/2005/8/layout/orgChart1"/>
    <dgm:cxn modelId="{9DA245BA-BC73-4EBC-9735-FE5382D2C4EB}" srcId="{95D8546B-1112-4CBA-8C2D-214079D4110A}" destId="{BDCD15A8-9057-4D8B-A47A-395E162C7374}" srcOrd="0" destOrd="0" parTransId="{85C4D9A6-7EEA-494E-8C5F-474A59FFC4E7}" sibTransId="{EA4DF0F8-A31E-460C-9797-88B6124A4316}"/>
    <dgm:cxn modelId="{28736EBE-444A-4B7A-BF24-5B1F9341800A}" srcId="{995EE09B-2345-4C5F-A067-ADBD0E09073A}" destId="{FF3A62C4-F07E-49E1-8B82-BC4959D2F543}" srcOrd="0" destOrd="0" parTransId="{B8153790-D4BA-4DB6-90BA-03358FCDD1C0}" sibTransId="{B4DF09FE-5075-40B7-A772-1F6CB1F35234}"/>
    <dgm:cxn modelId="{C2A0B7DE-08DF-4F7C-A4FC-AEE91C458C36}" type="presOf" srcId="{0A9FB890-2D73-49BD-809B-09E92711B8B5}" destId="{DBCACE02-D993-4FA2-8C98-0777D00EA4B2}" srcOrd="0" destOrd="0" presId="urn:microsoft.com/office/officeart/2005/8/layout/orgChart1"/>
    <dgm:cxn modelId="{9D0CFAE3-DB5F-4AB8-80F2-F522C134237C}" type="presOf" srcId="{245CCC75-0041-4FB3-87D3-F59813A9758C}" destId="{483530DC-0840-4625-BCD9-772D2BEEECF7}" srcOrd="1" destOrd="0" presId="urn:microsoft.com/office/officeart/2005/8/layout/orgChart1"/>
    <dgm:cxn modelId="{231C95E8-6BEB-4556-AEE7-BD5DDD389B38}" type="presOf" srcId="{A86B051B-C172-46E6-9F45-B2858EA2E5DC}" destId="{67172298-28D1-4C38-BD34-A60141A054AF}" srcOrd="0" destOrd="0" presId="urn:microsoft.com/office/officeart/2005/8/layout/orgChart1"/>
    <dgm:cxn modelId="{962C06EA-A5E9-43FF-AA83-76B99B31E6A8}" srcId="{7FDEE88C-8BCF-4E86-9198-9214D966A4EA}" destId="{5F996844-84FC-4C90-B3EE-A76B7D418C61}" srcOrd="2" destOrd="0" parTransId="{F31780A7-48C6-4062-93DB-E085CE303837}" sibTransId="{EB8F98FF-7535-48A9-ADF3-2F8324BAD8CF}"/>
    <dgm:cxn modelId="{2C129AF8-2942-42B0-8B19-C8E3646625AC}" type="presOf" srcId="{95D8546B-1112-4CBA-8C2D-214079D4110A}" destId="{D750E7CC-06A4-4AA7-9DDD-8EB9DAF4FB44}" srcOrd="1" destOrd="0" presId="urn:microsoft.com/office/officeart/2005/8/layout/orgChart1"/>
    <dgm:cxn modelId="{429485FF-20DA-412A-BCFF-8EF7FA8E6BDE}" srcId="{7FDEE88C-8BCF-4E86-9198-9214D966A4EA}" destId="{245CCC75-0041-4FB3-87D3-F59813A9758C}" srcOrd="1" destOrd="0" parTransId="{8AD6D103-4B5C-496B-96D5-0A1E036A846A}" sibTransId="{2CF73B63-BD48-4024-9E4C-7052D00FEBA1}"/>
    <dgm:cxn modelId="{01309641-0472-47AF-A046-911B3DE358BF}" type="presParOf" srcId="{82A9BE86-B61A-4BE4-906B-E9C7C4A967CC}" destId="{DDCD756B-6772-44D9-81C0-872072F20090}" srcOrd="0" destOrd="0" presId="urn:microsoft.com/office/officeart/2005/8/layout/orgChart1"/>
    <dgm:cxn modelId="{D36A7DD3-8B96-4DED-A6A1-BC20383EA430}" type="presParOf" srcId="{DDCD756B-6772-44D9-81C0-872072F20090}" destId="{EBC06022-750B-4FB3-8767-8D14E9BBA205}" srcOrd="0" destOrd="0" presId="urn:microsoft.com/office/officeart/2005/8/layout/orgChart1"/>
    <dgm:cxn modelId="{97064527-784A-4EC6-8BE0-0DDD9F516592}" type="presParOf" srcId="{EBC06022-750B-4FB3-8767-8D14E9BBA205}" destId="{04023127-92F3-4464-ADCB-4BD6703E8B07}" srcOrd="0" destOrd="0" presId="urn:microsoft.com/office/officeart/2005/8/layout/orgChart1"/>
    <dgm:cxn modelId="{B3C3C81F-55E2-4ABA-841B-1A7C4B8BE69B}" type="presParOf" srcId="{EBC06022-750B-4FB3-8767-8D14E9BBA205}" destId="{7C4F358E-D064-4C23-B435-46E51EB356C7}" srcOrd="1" destOrd="0" presId="urn:microsoft.com/office/officeart/2005/8/layout/orgChart1"/>
    <dgm:cxn modelId="{90E489B5-4DB0-4884-8D8B-7A8D8878ADF4}" type="presParOf" srcId="{DDCD756B-6772-44D9-81C0-872072F20090}" destId="{3F2FB342-8528-483A-BFDB-C86F771F3560}" srcOrd="1" destOrd="0" presId="urn:microsoft.com/office/officeart/2005/8/layout/orgChart1"/>
    <dgm:cxn modelId="{262D9DE0-07B1-4E4F-9171-E44F82EE0FF3}" type="presParOf" srcId="{3F2FB342-8528-483A-BFDB-C86F771F3560}" destId="{4BC1C07A-DE92-48AC-8F8D-D24C11B054FF}" srcOrd="0" destOrd="0" presId="urn:microsoft.com/office/officeart/2005/8/layout/orgChart1"/>
    <dgm:cxn modelId="{E59627A7-4E9E-423A-82E6-C1B52EDDA957}" type="presParOf" srcId="{3F2FB342-8528-483A-BFDB-C86F771F3560}" destId="{1F95E858-A75E-4A79-A9FA-B348E131E628}" srcOrd="1" destOrd="0" presId="urn:microsoft.com/office/officeart/2005/8/layout/orgChart1"/>
    <dgm:cxn modelId="{56B0A211-C8F6-4FFA-8DD4-DDD3CA377DB8}" type="presParOf" srcId="{1F95E858-A75E-4A79-A9FA-B348E131E628}" destId="{4C85DC08-01A0-4DDD-80CE-3E2D59C8DC7D}" srcOrd="0" destOrd="0" presId="urn:microsoft.com/office/officeart/2005/8/layout/orgChart1"/>
    <dgm:cxn modelId="{2B7D24EF-A810-409D-8DDA-B0AB84A474EF}" type="presParOf" srcId="{4C85DC08-01A0-4DDD-80CE-3E2D59C8DC7D}" destId="{DCBE888A-966A-4712-8AF1-39CE21A05AE6}" srcOrd="0" destOrd="0" presId="urn:microsoft.com/office/officeart/2005/8/layout/orgChart1"/>
    <dgm:cxn modelId="{A4EE78CD-DF8A-4EEF-BA05-FD0B3779DC56}" type="presParOf" srcId="{4C85DC08-01A0-4DDD-80CE-3E2D59C8DC7D}" destId="{D750E7CC-06A4-4AA7-9DDD-8EB9DAF4FB44}" srcOrd="1" destOrd="0" presId="urn:microsoft.com/office/officeart/2005/8/layout/orgChart1"/>
    <dgm:cxn modelId="{A0D71665-2E79-4393-A13D-9FA20AACEB1F}" type="presParOf" srcId="{1F95E858-A75E-4A79-A9FA-B348E131E628}" destId="{053C6CAA-BD5C-4318-98A7-B9941834CE74}" srcOrd="1" destOrd="0" presId="urn:microsoft.com/office/officeart/2005/8/layout/orgChart1"/>
    <dgm:cxn modelId="{04472870-1020-41F9-ACAF-139298D1B7EA}" type="presParOf" srcId="{053C6CAA-BD5C-4318-98A7-B9941834CE74}" destId="{EC3461C8-9EA2-4D80-960C-98DE6367C4DF}" srcOrd="0" destOrd="0" presId="urn:microsoft.com/office/officeart/2005/8/layout/orgChart1"/>
    <dgm:cxn modelId="{78718AF5-A886-47EE-B8F1-B352008509C2}" type="presParOf" srcId="{053C6CAA-BD5C-4318-98A7-B9941834CE74}" destId="{6D934A62-B4DF-4707-87DC-6B956CBA874F}" srcOrd="1" destOrd="0" presId="urn:microsoft.com/office/officeart/2005/8/layout/orgChart1"/>
    <dgm:cxn modelId="{03EDAC94-D2AF-4FBC-BC4A-71EDBDA942C7}" type="presParOf" srcId="{6D934A62-B4DF-4707-87DC-6B956CBA874F}" destId="{3CEED2D6-CD0B-4963-B5F4-CC04924D3087}" srcOrd="0" destOrd="0" presId="urn:microsoft.com/office/officeart/2005/8/layout/orgChart1"/>
    <dgm:cxn modelId="{F6C59F2B-556C-4ED8-AC1D-273D02FD9F8B}" type="presParOf" srcId="{3CEED2D6-CD0B-4963-B5F4-CC04924D3087}" destId="{9C167183-FA6F-4DDB-A0DF-1CA05A699774}" srcOrd="0" destOrd="0" presId="urn:microsoft.com/office/officeart/2005/8/layout/orgChart1"/>
    <dgm:cxn modelId="{2B5C018C-B0B8-4C2D-9263-42CF04B8F6BC}" type="presParOf" srcId="{3CEED2D6-CD0B-4963-B5F4-CC04924D3087}" destId="{2FF94C8D-6CA2-4B26-908C-44B1A34E9D9C}" srcOrd="1" destOrd="0" presId="urn:microsoft.com/office/officeart/2005/8/layout/orgChart1"/>
    <dgm:cxn modelId="{CC849D21-344B-4DC4-B1DA-13F95839EC80}" type="presParOf" srcId="{6D934A62-B4DF-4707-87DC-6B956CBA874F}" destId="{C3439F9C-E264-4AAF-BF05-5968A75E27FE}" srcOrd="1" destOrd="0" presId="urn:microsoft.com/office/officeart/2005/8/layout/orgChart1"/>
    <dgm:cxn modelId="{DFF2F29F-CAD5-4D17-9021-65579BE44080}" type="presParOf" srcId="{6D934A62-B4DF-4707-87DC-6B956CBA874F}" destId="{5D2CF147-FC8A-400A-AB82-A25A27D539F6}" srcOrd="2" destOrd="0" presId="urn:microsoft.com/office/officeart/2005/8/layout/orgChart1"/>
    <dgm:cxn modelId="{0DFF8B9C-61BD-4C23-989F-81D9B39D4A05}" type="presParOf" srcId="{053C6CAA-BD5C-4318-98A7-B9941834CE74}" destId="{F2BE4E7F-6CEE-4DF6-B9FC-6F1B953A53FF}" srcOrd="2" destOrd="0" presId="urn:microsoft.com/office/officeart/2005/8/layout/orgChart1"/>
    <dgm:cxn modelId="{EFBF2259-C16F-42EA-8FC9-971251DD1660}" type="presParOf" srcId="{053C6CAA-BD5C-4318-98A7-B9941834CE74}" destId="{A85F79B8-4B14-44BC-9D63-3CCBF11369F0}" srcOrd="3" destOrd="0" presId="urn:microsoft.com/office/officeart/2005/8/layout/orgChart1"/>
    <dgm:cxn modelId="{7BABBAB5-5EF5-4B3C-9A24-6C2453138BF6}" type="presParOf" srcId="{A85F79B8-4B14-44BC-9D63-3CCBF11369F0}" destId="{73F921B5-E134-49A9-8120-6A71B2976CC2}" srcOrd="0" destOrd="0" presId="urn:microsoft.com/office/officeart/2005/8/layout/orgChart1"/>
    <dgm:cxn modelId="{146581CF-4449-451B-8AD3-77F04AF4A658}" type="presParOf" srcId="{73F921B5-E134-49A9-8120-6A71B2976CC2}" destId="{72885F15-F973-4098-88B4-55946AB2B82B}" srcOrd="0" destOrd="0" presId="urn:microsoft.com/office/officeart/2005/8/layout/orgChart1"/>
    <dgm:cxn modelId="{823A42D3-16E4-48CE-80A5-19C50D14FCC0}" type="presParOf" srcId="{73F921B5-E134-49A9-8120-6A71B2976CC2}" destId="{62C94665-9546-48E4-8652-1EEC80203C6D}" srcOrd="1" destOrd="0" presId="urn:microsoft.com/office/officeart/2005/8/layout/orgChart1"/>
    <dgm:cxn modelId="{D6A646B1-A2A6-44BB-AC92-AD53D36087BD}" type="presParOf" srcId="{A85F79B8-4B14-44BC-9D63-3CCBF11369F0}" destId="{894DFE6C-0833-485C-968C-6FCFA83B8DFA}" srcOrd="1" destOrd="0" presId="urn:microsoft.com/office/officeart/2005/8/layout/orgChart1"/>
    <dgm:cxn modelId="{524699C8-0AC5-4187-B323-3E98FBAF1C75}" type="presParOf" srcId="{A85F79B8-4B14-44BC-9D63-3CCBF11369F0}" destId="{DE0C497A-B718-4CE8-9A5E-EB3BEA53C466}" srcOrd="2" destOrd="0" presId="urn:microsoft.com/office/officeart/2005/8/layout/orgChart1"/>
    <dgm:cxn modelId="{5EE9B1CF-9DBD-478F-A5C2-1051815F7922}" type="presParOf" srcId="{053C6CAA-BD5C-4318-98A7-B9941834CE74}" destId="{67172298-28D1-4C38-BD34-A60141A054AF}" srcOrd="4" destOrd="0" presId="urn:microsoft.com/office/officeart/2005/8/layout/orgChart1"/>
    <dgm:cxn modelId="{4750DE04-73D6-493D-8362-3C921B5F487A}" type="presParOf" srcId="{053C6CAA-BD5C-4318-98A7-B9941834CE74}" destId="{FD1ACFAD-E1A9-411D-89C4-AF4C4900CBDF}" srcOrd="5" destOrd="0" presId="urn:microsoft.com/office/officeart/2005/8/layout/orgChart1"/>
    <dgm:cxn modelId="{230BDFE9-0D6F-44B4-AE25-5A64826343C3}" type="presParOf" srcId="{FD1ACFAD-E1A9-411D-89C4-AF4C4900CBDF}" destId="{8C6EA940-C71A-4D21-958E-8BD1EEA99DFF}" srcOrd="0" destOrd="0" presId="urn:microsoft.com/office/officeart/2005/8/layout/orgChart1"/>
    <dgm:cxn modelId="{DFA8BCF1-7BBE-4204-B9CF-44A8F66F0F50}" type="presParOf" srcId="{8C6EA940-C71A-4D21-958E-8BD1EEA99DFF}" destId="{081D8381-533D-48D5-8FEA-A194A9197BCA}" srcOrd="0" destOrd="0" presId="urn:microsoft.com/office/officeart/2005/8/layout/orgChart1"/>
    <dgm:cxn modelId="{5E3E702D-90B9-4CFD-9631-31BBAFD0FA49}" type="presParOf" srcId="{8C6EA940-C71A-4D21-958E-8BD1EEA99DFF}" destId="{246321F3-618C-4A6C-86AC-959EFA767E63}" srcOrd="1" destOrd="0" presId="urn:microsoft.com/office/officeart/2005/8/layout/orgChart1"/>
    <dgm:cxn modelId="{A866301C-5231-4751-8C3E-4B24DF7E14D5}" type="presParOf" srcId="{FD1ACFAD-E1A9-411D-89C4-AF4C4900CBDF}" destId="{F355BFC1-3F5F-4831-89FC-C381B6F8C37F}" srcOrd="1" destOrd="0" presId="urn:microsoft.com/office/officeart/2005/8/layout/orgChart1"/>
    <dgm:cxn modelId="{5CA544D8-03A1-4844-AF29-35A965CF2A5E}" type="presParOf" srcId="{FD1ACFAD-E1A9-411D-89C4-AF4C4900CBDF}" destId="{8C586433-FE0F-414B-80F8-324EA9E4E641}" srcOrd="2" destOrd="0" presId="urn:microsoft.com/office/officeart/2005/8/layout/orgChart1"/>
    <dgm:cxn modelId="{0316E27C-7C26-4C26-8166-DAF056544ABE}" type="presParOf" srcId="{1F95E858-A75E-4A79-A9FA-B348E131E628}" destId="{612DC204-8799-41A8-8FFD-EF1CBCB5C59D}" srcOrd="2" destOrd="0" presId="urn:microsoft.com/office/officeart/2005/8/layout/orgChart1"/>
    <dgm:cxn modelId="{0FABB14A-1890-4DF2-BBD3-883514C47DE3}" type="presParOf" srcId="{3F2FB342-8528-483A-BFDB-C86F771F3560}" destId="{DBCACE02-D993-4FA2-8C98-0777D00EA4B2}" srcOrd="2" destOrd="0" presId="urn:microsoft.com/office/officeart/2005/8/layout/orgChart1"/>
    <dgm:cxn modelId="{7757B7AF-F873-40E2-8D3D-DDF0224810CA}" type="presParOf" srcId="{3F2FB342-8528-483A-BFDB-C86F771F3560}" destId="{5ABB7F6C-698E-4F4A-80C6-3D0C564091D2}" srcOrd="3" destOrd="0" presId="urn:microsoft.com/office/officeart/2005/8/layout/orgChart1"/>
    <dgm:cxn modelId="{A0EBFAEC-6D4B-43C3-BD68-0D6658C2F0CC}" type="presParOf" srcId="{5ABB7F6C-698E-4F4A-80C6-3D0C564091D2}" destId="{54D5A3CA-39D3-4E81-BD39-8FB451853658}" srcOrd="0" destOrd="0" presId="urn:microsoft.com/office/officeart/2005/8/layout/orgChart1"/>
    <dgm:cxn modelId="{8734B4F5-05B1-4709-A082-BE2371CAA770}" type="presParOf" srcId="{54D5A3CA-39D3-4E81-BD39-8FB451853658}" destId="{DF385938-62DB-43A3-93B4-62617E4C4DE2}" srcOrd="0" destOrd="0" presId="urn:microsoft.com/office/officeart/2005/8/layout/orgChart1"/>
    <dgm:cxn modelId="{A1D512F5-5C4C-4DD3-A3FA-C9801071CDE5}" type="presParOf" srcId="{54D5A3CA-39D3-4E81-BD39-8FB451853658}" destId="{B90DC662-345A-4FD6-860F-7BC770F88F7C}" srcOrd="1" destOrd="0" presId="urn:microsoft.com/office/officeart/2005/8/layout/orgChart1"/>
    <dgm:cxn modelId="{2393CF7A-AF2F-4394-A612-2B529B740D0B}" type="presParOf" srcId="{5ABB7F6C-698E-4F4A-80C6-3D0C564091D2}" destId="{FA148C67-A7A7-4351-9E19-C39D36F94745}" srcOrd="1" destOrd="0" presId="urn:microsoft.com/office/officeart/2005/8/layout/orgChart1"/>
    <dgm:cxn modelId="{281757CF-4E2D-4D55-957A-F68637F7B496}" type="presParOf" srcId="{FA148C67-A7A7-4351-9E19-C39D36F94745}" destId="{6FD9D343-C588-432E-822C-5BC2EF620957}" srcOrd="0" destOrd="0" presId="urn:microsoft.com/office/officeart/2005/8/layout/orgChart1"/>
    <dgm:cxn modelId="{20FD5103-1A48-4BC3-9677-CAF51BE8CA1E}" type="presParOf" srcId="{FA148C67-A7A7-4351-9E19-C39D36F94745}" destId="{7873967A-207A-4DA2-8FED-C4C8A58BF7C9}" srcOrd="1" destOrd="0" presId="urn:microsoft.com/office/officeart/2005/8/layout/orgChart1"/>
    <dgm:cxn modelId="{03F50B3C-2B11-4BFA-9DE3-2AAB62EE8A21}" type="presParOf" srcId="{7873967A-207A-4DA2-8FED-C4C8A58BF7C9}" destId="{D5D9FC71-8017-4991-83A3-736076DD454E}" srcOrd="0" destOrd="0" presId="urn:microsoft.com/office/officeart/2005/8/layout/orgChart1"/>
    <dgm:cxn modelId="{2554A2CF-2101-459E-9006-BA4F362E7E12}" type="presParOf" srcId="{D5D9FC71-8017-4991-83A3-736076DD454E}" destId="{162C9F76-657F-4D2C-BE29-729AFBC8AB3B}" srcOrd="0" destOrd="0" presId="urn:microsoft.com/office/officeart/2005/8/layout/orgChart1"/>
    <dgm:cxn modelId="{84FA2409-DAD0-4B68-9607-3F11D0914077}" type="presParOf" srcId="{D5D9FC71-8017-4991-83A3-736076DD454E}" destId="{CE0ABC93-BDD1-482C-A502-A6AB39D9A854}" srcOrd="1" destOrd="0" presId="urn:microsoft.com/office/officeart/2005/8/layout/orgChart1"/>
    <dgm:cxn modelId="{8F3383DE-010C-4A13-A627-AB3711940CE4}" type="presParOf" srcId="{7873967A-207A-4DA2-8FED-C4C8A58BF7C9}" destId="{F30A659B-CE4C-40A4-B158-7BADBD5E1D40}" srcOrd="1" destOrd="0" presId="urn:microsoft.com/office/officeart/2005/8/layout/orgChart1"/>
    <dgm:cxn modelId="{38D80BC8-870F-40E7-A68D-F7154FE62ACD}" type="presParOf" srcId="{7873967A-207A-4DA2-8FED-C4C8A58BF7C9}" destId="{1662558C-5ED0-4CC3-929A-8D7B945ECCCB}" srcOrd="2" destOrd="0" presId="urn:microsoft.com/office/officeart/2005/8/layout/orgChart1"/>
    <dgm:cxn modelId="{219E8285-8596-4C00-9B0B-942467F31003}" type="presParOf" srcId="{FA148C67-A7A7-4351-9E19-C39D36F94745}" destId="{81C438C0-279C-4E60-873B-57E5278A0E1D}" srcOrd="2" destOrd="0" presId="urn:microsoft.com/office/officeart/2005/8/layout/orgChart1"/>
    <dgm:cxn modelId="{B47D5F6D-A0FF-4D08-A56D-DB4FC7888DE3}" type="presParOf" srcId="{FA148C67-A7A7-4351-9E19-C39D36F94745}" destId="{3775C16C-091C-424B-95AE-BE9B04D1B64C}" srcOrd="3" destOrd="0" presId="urn:microsoft.com/office/officeart/2005/8/layout/orgChart1"/>
    <dgm:cxn modelId="{604715AD-A4A8-4102-9535-196E399A771A}" type="presParOf" srcId="{3775C16C-091C-424B-95AE-BE9B04D1B64C}" destId="{189A8D0A-70A3-493A-9664-03AB4D398181}" srcOrd="0" destOrd="0" presId="urn:microsoft.com/office/officeart/2005/8/layout/orgChart1"/>
    <dgm:cxn modelId="{8AD634D7-2531-4194-B54F-D50EA716EFDD}" type="presParOf" srcId="{189A8D0A-70A3-493A-9664-03AB4D398181}" destId="{68E310C3-5FA6-46A2-8DBC-E746B3244D82}" srcOrd="0" destOrd="0" presId="urn:microsoft.com/office/officeart/2005/8/layout/orgChart1"/>
    <dgm:cxn modelId="{DBFA8018-850B-4622-948E-4EA18668B007}" type="presParOf" srcId="{189A8D0A-70A3-493A-9664-03AB4D398181}" destId="{483530DC-0840-4625-BCD9-772D2BEEECF7}" srcOrd="1" destOrd="0" presId="urn:microsoft.com/office/officeart/2005/8/layout/orgChart1"/>
    <dgm:cxn modelId="{03F8D30F-45EC-4D69-A117-7882776EB0CA}" type="presParOf" srcId="{3775C16C-091C-424B-95AE-BE9B04D1B64C}" destId="{17258521-B7EC-4F0C-AEAB-807557F55AF6}" srcOrd="1" destOrd="0" presId="urn:microsoft.com/office/officeart/2005/8/layout/orgChart1"/>
    <dgm:cxn modelId="{BC237FC9-991A-43AF-98D9-C3EA683A8088}" type="presParOf" srcId="{3775C16C-091C-424B-95AE-BE9B04D1B64C}" destId="{CA11B348-302D-4C5F-A5A4-548AA1E0A053}" srcOrd="2" destOrd="0" presId="urn:microsoft.com/office/officeart/2005/8/layout/orgChart1"/>
    <dgm:cxn modelId="{379F2A4E-78FD-4C27-82AB-0C9BF8537C42}" type="presParOf" srcId="{FA148C67-A7A7-4351-9E19-C39D36F94745}" destId="{6582F048-2649-4659-B3FC-B8D3434D6FCE}" srcOrd="4" destOrd="0" presId="urn:microsoft.com/office/officeart/2005/8/layout/orgChart1"/>
    <dgm:cxn modelId="{1D173868-AC19-4633-9272-53E7B8B1FFC1}" type="presParOf" srcId="{FA148C67-A7A7-4351-9E19-C39D36F94745}" destId="{FCB72400-2CD7-41A8-A6F0-EE0A4642B2B9}" srcOrd="5" destOrd="0" presId="urn:microsoft.com/office/officeart/2005/8/layout/orgChart1"/>
    <dgm:cxn modelId="{41370A88-D0A6-4C6B-9B98-D3EC6B3989D6}" type="presParOf" srcId="{FCB72400-2CD7-41A8-A6F0-EE0A4642B2B9}" destId="{ECA1FD66-603C-40B7-9151-0C318F9BD6FB}" srcOrd="0" destOrd="0" presId="urn:microsoft.com/office/officeart/2005/8/layout/orgChart1"/>
    <dgm:cxn modelId="{14B182C6-52AC-4040-9200-51C89ED3AC63}" type="presParOf" srcId="{ECA1FD66-603C-40B7-9151-0C318F9BD6FB}" destId="{1B28A8AB-506F-4B07-A363-BE12A913BB88}" srcOrd="0" destOrd="0" presId="urn:microsoft.com/office/officeart/2005/8/layout/orgChart1"/>
    <dgm:cxn modelId="{9EBA4DB3-D70B-4091-A472-1F717B8FDF16}" type="presParOf" srcId="{ECA1FD66-603C-40B7-9151-0C318F9BD6FB}" destId="{56A0A535-B138-40E6-802B-E7FF2104D2DA}" srcOrd="1" destOrd="0" presId="urn:microsoft.com/office/officeart/2005/8/layout/orgChart1"/>
    <dgm:cxn modelId="{CBCE9ABD-DD56-4A03-8328-7347A35C5FDC}" type="presParOf" srcId="{FCB72400-2CD7-41A8-A6F0-EE0A4642B2B9}" destId="{4ADF62DA-99CD-4E2B-AE0C-34187E89A1D3}" srcOrd="1" destOrd="0" presId="urn:microsoft.com/office/officeart/2005/8/layout/orgChart1"/>
    <dgm:cxn modelId="{937362F3-9229-40B5-8513-F24E15C3DB81}" type="presParOf" srcId="{FCB72400-2CD7-41A8-A6F0-EE0A4642B2B9}" destId="{85E4152B-1062-4705-BC7D-9968CF54FB60}" srcOrd="2" destOrd="0" presId="urn:microsoft.com/office/officeart/2005/8/layout/orgChart1"/>
    <dgm:cxn modelId="{48A8B61B-AFF9-4D77-8D37-372E0496D4F7}" type="presParOf" srcId="{5ABB7F6C-698E-4F4A-80C6-3D0C564091D2}" destId="{BD9444A2-D568-495F-8CE7-02C4281224E9}" srcOrd="2" destOrd="0" presId="urn:microsoft.com/office/officeart/2005/8/layout/orgChart1"/>
    <dgm:cxn modelId="{5FD51E48-32C1-4D81-8BCB-709D4C9C061E}" type="presParOf" srcId="{DDCD756B-6772-44D9-81C0-872072F20090}" destId="{A4971472-0A3B-4F3F-870F-7FC14B7605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2F048-2649-4659-B3FC-B8D3434D6FCE}">
      <dsp:nvSpPr>
        <dsp:cNvPr id="0" name=""/>
        <dsp:cNvSpPr/>
      </dsp:nvSpPr>
      <dsp:spPr>
        <a:xfrm>
          <a:off x="4391023" y="1406728"/>
          <a:ext cx="174127" cy="2182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395"/>
              </a:lnTo>
              <a:lnTo>
                <a:pt x="174127" y="21823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438C0-279C-4E60-873B-57E5278A0E1D}">
      <dsp:nvSpPr>
        <dsp:cNvPr id="0" name=""/>
        <dsp:cNvSpPr/>
      </dsp:nvSpPr>
      <dsp:spPr>
        <a:xfrm>
          <a:off x="4391023" y="1406728"/>
          <a:ext cx="174127" cy="1358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192"/>
              </a:lnTo>
              <a:lnTo>
                <a:pt x="174127" y="13581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D343-C588-432E-822C-5BC2EF620957}">
      <dsp:nvSpPr>
        <dsp:cNvPr id="0" name=""/>
        <dsp:cNvSpPr/>
      </dsp:nvSpPr>
      <dsp:spPr>
        <a:xfrm>
          <a:off x="4391023" y="1406728"/>
          <a:ext cx="174127" cy="533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90"/>
              </a:lnTo>
              <a:lnTo>
                <a:pt x="174127" y="53399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ACE02-D993-4FA2-8C98-0777D00EA4B2}">
      <dsp:nvSpPr>
        <dsp:cNvPr id="0" name=""/>
        <dsp:cNvSpPr/>
      </dsp:nvSpPr>
      <dsp:spPr>
        <a:xfrm>
          <a:off x="4153049" y="582525"/>
          <a:ext cx="702313" cy="243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89"/>
              </a:lnTo>
              <a:lnTo>
                <a:pt x="702313" y="121889"/>
              </a:lnTo>
              <a:lnTo>
                <a:pt x="702313" y="243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72298-28D1-4C38-BD34-A60141A054AF}">
      <dsp:nvSpPr>
        <dsp:cNvPr id="0" name=""/>
        <dsp:cNvSpPr/>
      </dsp:nvSpPr>
      <dsp:spPr>
        <a:xfrm>
          <a:off x="2986397" y="1406728"/>
          <a:ext cx="174127" cy="2182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395"/>
              </a:lnTo>
              <a:lnTo>
                <a:pt x="174127" y="21823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E4E7F-6CEE-4DF6-B9FC-6F1B953A53FF}">
      <dsp:nvSpPr>
        <dsp:cNvPr id="0" name=""/>
        <dsp:cNvSpPr/>
      </dsp:nvSpPr>
      <dsp:spPr>
        <a:xfrm>
          <a:off x="2986397" y="1406728"/>
          <a:ext cx="174127" cy="1358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192"/>
              </a:lnTo>
              <a:lnTo>
                <a:pt x="174127" y="13581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461C8-9EA2-4D80-960C-98DE6367C4DF}">
      <dsp:nvSpPr>
        <dsp:cNvPr id="0" name=""/>
        <dsp:cNvSpPr/>
      </dsp:nvSpPr>
      <dsp:spPr>
        <a:xfrm>
          <a:off x="2986397" y="1406728"/>
          <a:ext cx="174127" cy="533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90"/>
              </a:lnTo>
              <a:lnTo>
                <a:pt x="174127" y="53399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1C07A-DE92-48AC-8F8D-D24C11B054FF}">
      <dsp:nvSpPr>
        <dsp:cNvPr id="0" name=""/>
        <dsp:cNvSpPr/>
      </dsp:nvSpPr>
      <dsp:spPr>
        <a:xfrm>
          <a:off x="3450736" y="582525"/>
          <a:ext cx="702313" cy="243778"/>
        </a:xfrm>
        <a:custGeom>
          <a:avLst/>
          <a:gdLst/>
          <a:ahLst/>
          <a:cxnLst/>
          <a:rect l="0" t="0" r="0" b="0"/>
          <a:pathLst>
            <a:path>
              <a:moveTo>
                <a:pt x="702313" y="0"/>
              </a:moveTo>
              <a:lnTo>
                <a:pt x="702313" y="121889"/>
              </a:lnTo>
              <a:lnTo>
                <a:pt x="0" y="121889"/>
              </a:lnTo>
              <a:lnTo>
                <a:pt x="0" y="243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23127-92F3-4464-ADCB-4BD6703E8B07}">
      <dsp:nvSpPr>
        <dsp:cNvPr id="0" name=""/>
        <dsp:cNvSpPr/>
      </dsp:nvSpPr>
      <dsp:spPr>
        <a:xfrm>
          <a:off x="3572625" y="2101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 Code</a:t>
          </a:r>
        </a:p>
      </dsp:txBody>
      <dsp:txXfrm>
        <a:off x="3572625" y="2101"/>
        <a:ext cx="1160848" cy="580424"/>
      </dsp:txXfrm>
    </dsp:sp>
    <dsp:sp modelId="{DCBE888A-966A-4712-8AF1-39CE21A05AE6}">
      <dsp:nvSpPr>
        <dsp:cNvPr id="0" name=""/>
        <dsp:cNvSpPr/>
      </dsp:nvSpPr>
      <dsp:spPr>
        <a:xfrm>
          <a:off x="2870312" y="826304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Butterfly1</a:t>
          </a:r>
        </a:p>
      </dsp:txBody>
      <dsp:txXfrm>
        <a:off x="2870312" y="826304"/>
        <a:ext cx="1160848" cy="580424"/>
      </dsp:txXfrm>
    </dsp:sp>
    <dsp:sp modelId="{9C167183-FA6F-4DDB-A0DF-1CA05A699774}">
      <dsp:nvSpPr>
        <dsp:cNvPr id="0" name=""/>
        <dsp:cNvSpPr/>
      </dsp:nvSpPr>
      <dsp:spPr>
        <a:xfrm>
          <a:off x="3160524" y="1650506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 Adder1</a:t>
          </a:r>
        </a:p>
      </dsp:txBody>
      <dsp:txXfrm>
        <a:off x="3160524" y="1650506"/>
        <a:ext cx="1160848" cy="580424"/>
      </dsp:txXfrm>
    </dsp:sp>
    <dsp:sp modelId="{72885F15-F973-4098-88B4-55946AB2B82B}">
      <dsp:nvSpPr>
        <dsp:cNvPr id="0" name=""/>
        <dsp:cNvSpPr/>
      </dsp:nvSpPr>
      <dsp:spPr>
        <a:xfrm>
          <a:off x="3160524" y="2474708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 Subtractor1</a:t>
          </a:r>
        </a:p>
      </dsp:txBody>
      <dsp:txXfrm>
        <a:off x="3160524" y="2474708"/>
        <a:ext cx="1160848" cy="580424"/>
      </dsp:txXfrm>
    </dsp:sp>
    <dsp:sp modelId="{081D8381-533D-48D5-8FEA-A194A9197BCA}">
      <dsp:nvSpPr>
        <dsp:cNvPr id="0" name=""/>
        <dsp:cNvSpPr/>
      </dsp:nvSpPr>
      <dsp:spPr>
        <a:xfrm>
          <a:off x="3160524" y="3298911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 Multiplier1</a:t>
          </a:r>
        </a:p>
      </dsp:txBody>
      <dsp:txXfrm>
        <a:off x="3160524" y="3298911"/>
        <a:ext cx="1160848" cy="580424"/>
      </dsp:txXfrm>
    </dsp:sp>
    <dsp:sp modelId="{DF385938-62DB-43A3-93B4-62617E4C4DE2}">
      <dsp:nvSpPr>
        <dsp:cNvPr id="0" name=""/>
        <dsp:cNvSpPr/>
      </dsp:nvSpPr>
      <dsp:spPr>
        <a:xfrm>
          <a:off x="4274939" y="826304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Butterfly2</a:t>
          </a:r>
        </a:p>
      </dsp:txBody>
      <dsp:txXfrm>
        <a:off x="4274939" y="826304"/>
        <a:ext cx="1160848" cy="580424"/>
      </dsp:txXfrm>
    </dsp:sp>
    <dsp:sp modelId="{162C9F76-657F-4D2C-BE29-729AFBC8AB3B}">
      <dsp:nvSpPr>
        <dsp:cNvPr id="0" name=""/>
        <dsp:cNvSpPr/>
      </dsp:nvSpPr>
      <dsp:spPr>
        <a:xfrm>
          <a:off x="4565151" y="1650506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  Adder2</a:t>
          </a:r>
        </a:p>
      </dsp:txBody>
      <dsp:txXfrm>
        <a:off x="4565151" y="1650506"/>
        <a:ext cx="1160848" cy="580424"/>
      </dsp:txXfrm>
    </dsp:sp>
    <dsp:sp modelId="{68E310C3-5FA6-46A2-8DBC-E746B3244D82}">
      <dsp:nvSpPr>
        <dsp:cNvPr id="0" name=""/>
        <dsp:cNvSpPr/>
      </dsp:nvSpPr>
      <dsp:spPr>
        <a:xfrm>
          <a:off x="4565151" y="2474708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Complex Subtractor2</a:t>
          </a:r>
        </a:p>
      </dsp:txBody>
      <dsp:txXfrm>
        <a:off x="4565151" y="2474708"/>
        <a:ext cx="1160848" cy="580424"/>
      </dsp:txXfrm>
    </dsp:sp>
    <dsp:sp modelId="{1B28A8AB-506F-4B07-A363-BE12A913BB88}">
      <dsp:nvSpPr>
        <dsp:cNvPr id="0" name=""/>
        <dsp:cNvSpPr/>
      </dsp:nvSpPr>
      <dsp:spPr>
        <a:xfrm>
          <a:off x="4565151" y="3298911"/>
          <a:ext cx="1160848" cy="5804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 Multiplier</a:t>
          </a:r>
        </a:p>
      </dsp:txBody>
      <dsp:txXfrm>
        <a:off x="4565151" y="3298911"/>
        <a:ext cx="1160848" cy="580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CD011-DA77-444C-99EE-2CC2065AF5E4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BC0A2-4FB6-4CE1-926A-223429DF8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0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24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4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54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10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7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7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3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4F77-F2CF-4208-8ED3-C63806975723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C2A5C-F49E-45C6-9034-CBB3B583B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24466"/>
          </a:xfrm>
        </p:spPr>
        <p:txBody>
          <a:bodyPr/>
          <a:lstStyle/>
          <a:p>
            <a:r>
              <a:rPr lang="en-US" dirty="0"/>
              <a:t>DFT Optimizations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21330"/>
          </a:xfrm>
        </p:spPr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dirty="0" err="1"/>
              <a:t>Jayati</a:t>
            </a:r>
            <a:r>
              <a:rPr lang="en-US" dirty="0"/>
              <a:t> Singh</a:t>
            </a:r>
          </a:p>
          <a:p>
            <a:r>
              <a:rPr lang="en-US" dirty="0"/>
              <a:t>-Abhinav Singh</a:t>
            </a:r>
          </a:p>
        </p:txBody>
      </p:sp>
    </p:spTree>
    <p:extLst>
      <p:ext uri="{BB962C8B-B14F-4D97-AF65-F5344CB8AC3E}">
        <p14:creationId xmlns:p14="http://schemas.microsoft.com/office/powerpoint/2010/main" val="7239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aforesaid transformations we get a matrix:-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10" y="2680639"/>
            <a:ext cx="5383345" cy="30923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43563" y="5065116"/>
            <a:ext cx="37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8708"/>
            <a:ext cx="8596668" cy="3880773"/>
          </a:xfrm>
        </p:spPr>
        <p:txBody>
          <a:bodyPr/>
          <a:lstStyle/>
          <a:p>
            <a:r>
              <a:rPr lang="en-US" dirty="0"/>
              <a:t>If represented through a signal flow graph we have:-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91" y="3157868"/>
            <a:ext cx="5691115" cy="275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9113" y="5561758"/>
            <a:ext cx="279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101755" y="1569493"/>
            <a:ext cx="2579427" cy="44582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x[n]; n=0,1,2,3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X(k); k=0,1,2,3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491775" y="2957063"/>
            <a:ext cx="1745854" cy="58685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a[n]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491775" y="3971547"/>
            <a:ext cx="1745854" cy="53226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A(k</a:t>
            </a:r>
            <a:r>
              <a:rPr lang="en-US" dirty="0"/>
              <a:t>)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11717" y="4898031"/>
            <a:ext cx="1705970" cy="5656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X(k)</a:t>
            </a:r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3364702" y="2688609"/>
            <a:ext cx="0" cy="26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8" idx="0"/>
          </p:cNvCxnSpPr>
          <p:nvPr/>
        </p:nvCxnSpPr>
        <p:spPr>
          <a:xfrm>
            <a:off x="3364702" y="3543917"/>
            <a:ext cx="0" cy="42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9" idx="0"/>
          </p:cNvCxnSpPr>
          <p:nvPr/>
        </p:nvCxnSpPr>
        <p:spPr>
          <a:xfrm>
            <a:off x="3364702" y="4503810"/>
            <a:ext cx="0" cy="39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2"/>
          </p:cNvCxnSpPr>
          <p:nvPr/>
        </p:nvCxnSpPr>
        <p:spPr>
          <a:xfrm>
            <a:off x="3364702" y="5463703"/>
            <a:ext cx="0" cy="32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59355" y="2784142"/>
            <a:ext cx="2975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radix 4-FFT doing these computations would have required 16 real additions(if all x[n]’s are complex, worst case scenario)</a:t>
            </a:r>
          </a:p>
        </p:txBody>
      </p:sp>
    </p:spTree>
    <p:extLst>
      <p:ext uri="{BB962C8B-B14F-4D97-AF65-F5344CB8AC3E}">
        <p14:creationId xmlns:p14="http://schemas.microsoft.com/office/powerpoint/2010/main" val="19596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Hardware Block for Calculating 4-point DFT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6" y="2273365"/>
            <a:ext cx="5925052" cy="3936366"/>
          </a:xfrm>
        </p:spPr>
      </p:pic>
      <p:sp>
        <p:nvSpPr>
          <p:cNvPr id="3" name="TextBox 2"/>
          <p:cNvSpPr txBox="1"/>
          <p:nvPr/>
        </p:nvSpPr>
        <p:spPr>
          <a:xfrm>
            <a:off x="4659556" y="5810250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Procedure to Calculate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Point DFT Based on 4-Point DFT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6452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400" dirty="0"/>
                  <a:t> where  M≠1, we can proceed in a similar manner as described by radix-4 algorithm</a:t>
                </a:r>
              </a:p>
              <a:p>
                <a:r>
                  <a:rPr lang="en-US" sz="2400" dirty="0"/>
                  <a:t>After the required decimation is achieved we can calculate subsequent 4-point DFT’s by </a:t>
                </a:r>
                <a:r>
                  <a:rPr lang="en-US" sz="2400" u="sng" dirty="0"/>
                  <a:t>the algorithm described above</a:t>
                </a:r>
              </a:p>
              <a:p>
                <a:r>
                  <a:rPr lang="en-US" sz="2400" dirty="0"/>
                  <a:t>After successive computation of 4-point DFT’s we multiply the result by a factor so called a “twiddle factor”</a:t>
                </a:r>
              </a:p>
              <a:p>
                <a:r>
                  <a:rPr lang="en-US" sz="2400" dirty="0"/>
                  <a:t>Then we proceed to calculate further DFT’s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7" t="-1256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3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, where M is a positive integer then:-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Where:-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t="4342" r="2177" b="23774"/>
          <a:stretch/>
        </p:blipFill>
        <p:spPr>
          <a:xfrm>
            <a:off x="1042988" y="2914650"/>
            <a:ext cx="7872412" cy="181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n=k=0,1,2,…N/4-1, X0(k)=DFT[x(4n)], X1(k)= DFT[x(4n+1)], X2(k)=DFT[x(4n+2)], and X3(k)=DFT [x(4n+3)], where Xi(k), for </a:t>
            </a:r>
            <a:r>
              <a:rPr lang="en-US" dirty="0" err="1"/>
              <a:t>i</a:t>
            </a:r>
            <a:r>
              <a:rPr lang="en-US" dirty="0"/>
              <a:t>=0:3, denote 4 N/4-point DFTs, respectively then:-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5"/>
          <a:stretch/>
        </p:blipFill>
        <p:spPr>
          <a:xfrm>
            <a:off x="937029" y="3829050"/>
            <a:ext cx="7950625" cy="2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Simplified Flow Chart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1545716"/>
            <a:ext cx="6851175" cy="4540046"/>
          </a:xfrm>
        </p:spPr>
      </p:pic>
    </p:spTree>
    <p:extLst>
      <p:ext uri="{BB962C8B-B14F-4D97-AF65-F5344CB8AC3E}">
        <p14:creationId xmlns:p14="http://schemas.microsoft.com/office/powerpoint/2010/main" val="80119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Stats…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40" y="1930400"/>
            <a:ext cx="5363570" cy="4115558"/>
          </a:xfrm>
        </p:spPr>
      </p:pic>
    </p:spTree>
    <p:extLst>
      <p:ext uri="{BB962C8B-B14F-4D97-AF65-F5344CB8AC3E}">
        <p14:creationId xmlns:p14="http://schemas.microsoft.com/office/powerpoint/2010/main" val="32399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Realization of a 4-point DFT Block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3" y="2227966"/>
            <a:ext cx="5991367" cy="3913527"/>
          </a:xfrm>
        </p:spPr>
      </p:pic>
    </p:spTree>
    <p:extLst>
      <p:ext uri="{BB962C8B-B14F-4D97-AF65-F5344CB8AC3E}">
        <p14:creationId xmlns:p14="http://schemas.microsoft.com/office/powerpoint/2010/main" val="29053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DFT </a:t>
            </a:r>
          </a:p>
          <a:p>
            <a:r>
              <a:rPr lang="en-US" dirty="0"/>
              <a:t>Thus, optimize the Algorithm for DFT </a:t>
            </a:r>
          </a:p>
          <a:p>
            <a:r>
              <a:rPr lang="en-US" dirty="0"/>
              <a:t>Aspects include: </a:t>
            </a:r>
            <a:r>
              <a:rPr lang="en-US" b="1" dirty="0"/>
              <a:t>run-time, area on silicon chip, power consumed by the designed hardware, memory used by the algorithm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1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33" y="1930400"/>
            <a:ext cx="5667418" cy="4074615"/>
          </a:xfrm>
        </p:spPr>
      </p:pic>
    </p:spTree>
    <p:extLst>
      <p:ext uri="{BB962C8B-B14F-4D97-AF65-F5344CB8AC3E}">
        <p14:creationId xmlns:p14="http://schemas.microsoft.com/office/powerpoint/2010/main" val="23798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47" y="2200804"/>
            <a:ext cx="4429743" cy="380100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32" y="6272213"/>
            <a:ext cx="2591162" cy="20005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94" y="6234107"/>
            <a:ext cx="102884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8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12" y="1818854"/>
            <a:ext cx="4080681" cy="332635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23" y="5307256"/>
            <a:ext cx="2915057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4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7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have assumed that size input vector x[n] is N=16</a:t>
            </a:r>
          </a:p>
          <a:p>
            <a:r>
              <a:rPr lang="en-US" sz="2800" dirty="0"/>
              <a:t>Firstly we are going to need a floating point architecture since we are going to deal with real data</a:t>
            </a:r>
          </a:p>
          <a:p>
            <a:r>
              <a:rPr lang="en-US" sz="2800" dirty="0"/>
              <a:t>Secondly we are going to need entire signal flow graph for implementing Verilog code</a:t>
            </a:r>
          </a:p>
        </p:txBody>
      </p:sp>
    </p:spTree>
    <p:extLst>
      <p:ext uri="{BB962C8B-B14F-4D97-AF65-F5344CB8AC3E}">
        <p14:creationId xmlns:p14="http://schemas.microsoft.com/office/powerpoint/2010/main" val="3618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Flow Graph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"/>
          <a:stretch/>
        </p:blipFill>
        <p:spPr>
          <a:xfrm>
            <a:off x="727760" y="1628775"/>
            <a:ext cx="8701990" cy="5000625"/>
          </a:xfrm>
        </p:spPr>
      </p:pic>
    </p:spTree>
    <p:extLst>
      <p:ext uri="{BB962C8B-B14F-4D97-AF65-F5344CB8AC3E}">
        <p14:creationId xmlns:p14="http://schemas.microsoft.com/office/powerpoint/2010/main" val="22173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D77A-B70C-4C9D-B065-F237F772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D9B3-F303-4829-A35B-307DB0A1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the imaginary calculations and exploited the fact that all these butterflies had only real inputs.</a:t>
            </a:r>
          </a:p>
          <a:p>
            <a:r>
              <a:rPr lang="en-US" dirty="0"/>
              <a:t>Calculated only the first two outputs and found the rest using conjugates. </a:t>
            </a:r>
          </a:p>
          <a:p>
            <a:r>
              <a:rPr lang="en-US" dirty="0"/>
              <a:t>the number of complex additions by removing them wherever unnecessary. </a:t>
            </a:r>
          </a:p>
        </p:txBody>
      </p:sp>
    </p:spTree>
    <p:extLst>
      <p:ext uri="{BB962C8B-B14F-4D97-AF65-F5344CB8AC3E}">
        <p14:creationId xmlns:p14="http://schemas.microsoft.com/office/powerpoint/2010/main" val="299742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844426"/>
          </a:xfrm>
        </p:spPr>
        <p:txBody>
          <a:bodyPr>
            <a:normAutofit/>
          </a:bodyPr>
          <a:lstStyle/>
          <a:p>
            <a:r>
              <a:rPr lang="en-US" sz="2800" dirty="0"/>
              <a:t>Algorithm for computing 4^M DFT based on 4-DFT block(2008)</a:t>
            </a:r>
          </a:p>
          <a:p>
            <a:pPr lvl="1"/>
            <a:r>
              <a:rPr lang="en-US" sz="2400" dirty="0"/>
              <a:t>Haijun Li, Hongbo Zou, Peirong Ji, and Xuejun Zhou</a:t>
            </a:r>
          </a:p>
          <a:p>
            <a:pPr marL="285750" lvl="1"/>
            <a:r>
              <a:rPr lang="en-US" sz="2800" dirty="0"/>
              <a:t>Efficient Moving window DFT Algorithm(1998)</a:t>
            </a:r>
          </a:p>
          <a:p>
            <a:pPr lvl="1"/>
            <a:r>
              <a:rPr lang="en-US" sz="2400" dirty="0"/>
              <a:t>J. A. Rosendo Macias and A. Gomez </a:t>
            </a:r>
            <a:r>
              <a:rPr lang="en-US" sz="2400" dirty="0" err="1"/>
              <a:t>Exposito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5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3875"/>
            <a:ext cx="8596668" cy="1320800"/>
          </a:xfrm>
        </p:spPr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501"/>
            <a:ext cx="8596668" cy="288549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An Efficient Bit Reduction Binary Multiplication Algorithm using Vedic Methods - </a:t>
            </a:r>
            <a:r>
              <a:rPr lang="en-US" dirty="0" err="1"/>
              <a:t>M.E.Paramasivam</a:t>
            </a:r>
            <a:r>
              <a:rPr lang="en-US" dirty="0"/>
              <a:t>, </a:t>
            </a:r>
            <a:r>
              <a:rPr lang="en-US" dirty="0" err="1"/>
              <a:t>Dr.R.S.Sabeenian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VHDL IMPLEMENTATION OF FAST NXN MULTIPLIER BASED ON VEDIC MATHEMATIC  - Shamim Akhter</a:t>
            </a:r>
          </a:p>
          <a:p>
            <a:pPr>
              <a:buFont typeface="+mj-lt"/>
              <a:buAutoNum type="arabicPeriod"/>
            </a:pPr>
            <a:r>
              <a:rPr lang="en-US" dirty="0"/>
              <a:t>Some New Parallel Fast Fourier Transform Algorithms  -Zhong Cui-xiang , Han Guso-qiang, Huang Ming-he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respect to Image Processing – 2D DFT is applied on the signal.</a:t>
            </a:r>
          </a:p>
          <a:p>
            <a:r>
              <a:rPr lang="en-US" sz="2800" dirty="0"/>
              <a:t>DFT (Discrete Fourier transform) is sampled DTFT with length same as the time domain signal. </a:t>
            </a:r>
          </a:p>
        </p:txBody>
      </p:sp>
    </p:spTree>
    <p:extLst>
      <p:ext uri="{BB962C8B-B14F-4D97-AF65-F5344CB8AC3E}">
        <p14:creationId xmlns:p14="http://schemas.microsoft.com/office/powerpoint/2010/main" val="33079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DFT ALGORITHIM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Goal…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ultimate goal is optimize DFT &amp; DCT calculations for image processing</a:t>
            </a:r>
          </a:p>
          <a:p>
            <a:r>
              <a:rPr lang="en-US" sz="3600" dirty="0"/>
              <a:t>Design a hardware based on optimized DFT and simulations from HDL</a:t>
            </a:r>
          </a:p>
        </p:txBody>
      </p:sp>
    </p:spTree>
    <p:extLst>
      <p:ext uri="{BB962C8B-B14F-4D97-AF65-F5344CB8AC3E}">
        <p14:creationId xmlns:p14="http://schemas.microsoft.com/office/powerpoint/2010/main" val="45044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An Algorithm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DFT Based on 4-point DFT Block</a:t>
                </a:r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482" r="-1206" b="-1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-Haijun Li, Hongbo Zou, Peirong Ji, and Xuejun Zhou </a:t>
            </a:r>
          </a:p>
        </p:txBody>
      </p:sp>
    </p:spTree>
    <p:extLst>
      <p:ext uri="{BB962C8B-B14F-4D97-AF65-F5344CB8AC3E}">
        <p14:creationId xmlns:p14="http://schemas.microsoft.com/office/powerpoint/2010/main" val="11580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&amp;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This algorithm is very similar to the radix-4 FFT algorithm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400" dirty="0"/>
                  <a:t> point DFT.</a:t>
                </a:r>
              </a:p>
              <a:p>
                <a:r>
                  <a:rPr lang="en-US" sz="2400" dirty="0"/>
                  <a:t>However manner of computing 4-point DFT is bit different from the conventional method</a:t>
                </a:r>
              </a:p>
              <a:p>
                <a:r>
                  <a:rPr lang="en-US" sz="2400" dirty="0"/>
                  <a:t>This would enable us to obtain a command block and hardware block that would directly compute 4-point DFT without bothering about the inner calculations of 4-point DFT.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256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8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procedure to Calculate 4-point DFT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0173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conventional 4-point DFT:-</a:t>
            </a:r>
          </a:p>
          <a:p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3" y="2784142"/>
            <a:ext cx="4749421" cy="188339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74" y="4897723"/>
            <a:ext cx="4490797" cy="1373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7123" y="519466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6926" y="5194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4897" y="5924532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" name="Rectangle 4"/>
          <p:cNvSpPr/>
          <p:nvPr/>
        </p:nvSpPr>
        <p:spPr>
          <a:xfrm>
            <a:off x="4058249" y="591071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7875" y="4162908"/>
                <a:ext cx="1776127" cy="504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75" y="4162908"/>
                <a:ext cx="1776127" cy="504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1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directly Calculate 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(2)]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166" t="-8163" r="-5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1158</TotalTime>
  <Words>774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Wingdings 3</vt:lpstr>
      <vt:lpstr>Facet</vt:lpstr>
      <vt:lpstr>DFT Optimizations</vt:lpstr>
      <vt:lpstr>Motivation</vt:lpstr>
      <vt:lpstr>DFT </vt:lpstr>
      <vt:lpstr>DFT ALGORITHIM</vt:lpstr>
      <vt:lpstr>Goal…</vt:lpstr>
      <vt:lpstr>An Algorithm for Computing 4^m DFT Based on 4-point DFT Block</vt:lpstr>
      <vt:lpstr>Ideas &amp; Assumption</vt:lpstr>
      <vt:lpstr>Conventional procedure to Calculate 4-point DFT</vt:lpstr>
      <vt:lpstr>Procedure to directly Calculate 4-Point DFT</vt:lpstr>
      <vt:lpstr>Contd..</vt:lpstr>
      <vt:lpstr>Contd..</vt:lpstr>
      <vt:lpstr>Flow Chart</vt:lpstr>
      <vt:lpstr>The Hardware Block for Calculating 4-point DFT</vt:lpstr>
      <vt:lpstr>Procedure to Calculate N=4^M Point DFT Based on 4-Point DFT</vt:lpstr>
      <vt:lpstr>Mathematics…</vt:lpstr>
      <vt:lpstr>Contd..</vt:lpstr>
      <vt:lpstr>Generalized Simplified Flow Chart</vt:lpstr>
      <vt:lpstr>Computational Stats…</vt:lpstr>
      <vt:lpstr>Hardware Realization of a 4-point DFT Block</vt:lpstr>
      <vt:lpstr>Contd..</vt:lpstr>
      <vt:lpstr>Contd..</vt:lpstr>
      <vt:lpstr>Contd..</vt:lpstr>
      <vt:lpstr>Verilog implementation</vt:lpstr>
      <vt:lpstr>Our Implementation</vt:lpstr>
      <vt:lpstr>Signal Flow Graph</vt:lpstr>
      <vt:lpstr>Optimisation</vt:lpstr>
      <vt:lpstr>References</vt:lpstr>
      <vt:lpstr>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 ALGORITHIMS</dc:title>
  <dc:creator>Abhinav Singh</dc:creator>
  <cp:lastModifiedBy>Abhinav Singh</cp:lastModifiedBy>
  <cp:revision>81</cp:revision>
  <dcterms:created xsi:type="dcterms:W3CDTF">2016-05-30T12:31:47Z</dcterms:created>
  <dcterms:modified xsi:type="dcterms:W3CDTF">2019-07-13T10:18:17Z</dcterms:modified>
</cp:coreProperties>
</file>