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6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AFF2-CAE8-794F-BB59-DABF151F1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78D73-3C49-874C-BBD6-CB0DC12A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0E07-69CA-4142-8F40-55267F3B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F611-5AE1-6549-8414-9D32E78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2516-3120-034D-BD0F-75887B5E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BECEF-8124-0440-BAD9-2F7F4B1D8299}"/>
              </a:ext>
            </a:extLst>
          </p:cNvPr>
          <p:cNvSpPr/>
          <p:nvPr userDrawn="1"/>
        </p:nvSpPr>
        <p:spPr>
          <a:xfrm>
            <a:off x="-8878" y="-60001"/>
            <a:ext cx="319596" cy="7324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27098-D3B1-E34E-8542-C8279BDB37D1}"/>
              </a:ext>
            </a:extLst>
          </p:cNvPr>
          <p:cNvSpPr/>
          <p:nvPr userDrawn="1"/>
        </p:nvSpPr>
        <p:spPr>
          <a:xfrm>
            <a:off x="62144" y="6604986"/>
            <a:ext cx="12129856" cy="328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BC2722-19BD-2E4F-BF9A-1FA7F95E5FB1}"/>
              </a:ext>
            </a:extLst>
          </p:cNvPr>
          <p:cNvSpPr/>
          <p:nvPr userDrawn="1"/>
        </p:nvSpPr>
        <p:spPr>
          <a:xfrm>
            <a:off x="62144" y="0"/>
            <a:ext cx="12206796" cy="284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FA631-0EE8-994F-B7ED-87B90AACF0B0}"/>
              </a:ext>
            </a:extLst>
          </p:cNvPr>
          <p:cNvSpPr/>
          <p:nvPr userDrawn="1"/>
        </p:nvSpPr>
        <p:spPr>
          <a:xfrm>
            <a:off x="11904955" y="136525"/>
            <a:ext cx="514905" cy="6885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9CC7D5-B38C-0549-8151-5819B181BD66}"/>
              </a:ext>
            </a:extLst>
          </p:cNvPr>
          <p:cNvSpPr/>
          <p:nvPr userDrawn="1"/>
        </p:nvSpPr>
        <p:spPr>
          <a:xfrm>
            <a:off x="17755" y="6276513"/>
            <a:ext cx="1926455" cy="670264"/>
          </a:xfrm>
          <a:prstGeom prst="roundRect">
            <a:avLst>
              <a:gd name="adj" fmla="val 391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vs Humans</a:t>
            </a:r>
          </a:p>
        </p:txBody>
      </p:sp>
    </p:spTree>
    <p:extLst>
      <p:ext uri="{BB962C8B-B14F-4D97-AF65-F5344CB8AC3E}">
        <p14:creationId xmlns:p14="http://schemas.microsoft.com/office/powerpoint/2010/main" val="21053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C5E0-2836-EB40-9A09-C1286060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B037B-22B4-594C-9C6C-214095389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9C2C-D3F3-5E4A-BC0E-584CB757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18A2B-C1E4-AD4F-8FA6-FB99AEFD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AD0C-A017-0D4B-8D13-846ABBD8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FD4BF-12D4-2A4A-9E58-2138FE6E6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883E3-8E1F-A740-B856-FAB3803CF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C447B-25A5-6E43-B7E5-454CF8BD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D31A-619C-AA47-904C-4375A17A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CF6F9-4D2E-294D-9F14-A9A8D879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4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2952-0003-EA40-857C-81C70A654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21B7-06C5-7D40-911C-98361680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B99A-DEAE-4E4F-B86C-D6430504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543E5-EA8A-2F46-ADA3-ABF77FB9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660C-D23C-BF4C-BDBE-1F798738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6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F93B-F49B-5E47-A102-C7B531BF1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B0412-1D87-DB40-9465-D5CB2BB3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D7DC-E284-BC48-A77C-2D8751F2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D4EE4-D15B-8945-ADBC-587A3530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61F3-8581-9A41-A4C4-7791095F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81C2D-D299-0848-92AB-C1CD022A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FEB0-53F4-EA46-B05B-835B61A15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E3AAE-7554-C14B-AC1B-3CF754053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BF50A-A15E-6540-B787-FC16F763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B00A-0F7D-0541-8B8A-23F1509D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60DD7-7ECB-3747-B086-E7BC7874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B33D-6D6C-2347-A1A9-0A54CE3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82697-9F04-E344-9A69-7CCFC7DF7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87658-A6DF-EA4D-9F05-1FFDECE15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3C393-095A-D349-8A43-44A42E4E8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AF020-3A90-6549-9D82-8678532A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5FEBD-2466-1C46-98B5-151A4F66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EA88B-0E99-5B41-A354-1C8C9A20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DA925-86D8-1740-A7F6-E3042D3E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3E97-752D-4244-9504-5EEABC53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06586-10B5-1942-88AE-5CCDCC89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73E39-E875-4D4C-A5DD-0491F78E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5421-B90F-914A-AD0A-8AC8BBCC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92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407AB-0C8B-B943-A13E-F904F4FB5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3F970-9C0F-4B4B-A60E-EFA13730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3ED5A-7012-7C4E-8E9E-697DF722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2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F058-EADB-2842-AFE3-7B8CC9A1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A0AF-46F7-8E49-AC80-56FF008B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EE38B-AD4B-C44B-B26B-554B65C31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E284-E4EF-4541-8C15-F69099EB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3F0A9-42CA-7C4B-A1BB-F75C495A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4DE2-E725-F849-B6DF-C80AC8B6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6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408C-F625-C548-8161-ABF4088F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C788F-8FA8-BB4A-AC42-A659FD59C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A7CB-17C5-0B49-A00E-C1B26D92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399C-D0AB-F940-9233-8B4ABFF8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8A4C6-7992-044E-ABE8-4A54B019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226D-FEE4-5E41-96E0-4F4F0D7B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57F95-D226-EF43-8F03-0C011588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CDC4-B3D1-C945-BE2F-38857DA7B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7841-2971-9846-80BA-25CC8DD67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32038-1ABC-A145-99A2-0BDA7031C95D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595C-39A9-8643-825C-E1B577584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A79A-B32E-3643-A3B5-DF863D353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983C-C917-A746-9E3F-4140021945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4075C-C337-A14E-8F4E-68A46B086B0B}"/>
              </a:ext>
            </a:extLst>
          </p:cNvPr>
          <p:cNvSpPr/>
          <p:nvPr userDrawn="1"/>
        </p:nvSpPr>
        <p:spPr>
          <a:xfrm>
            <a:off x="-8878" y="-60001"/>
            <a:ext cx="319596" cy="7324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84CAD-0BB5-DB42-9FCA-669FF2F553E0}"/>
              </a:ext>
            </a:extLst>
          </p:cNvPr>
          <p:cNvSpPr/>
          <p:nvPr userDrawn="1"/>
        </p:nvSpPr>
        <p:spPr>
          <a:xfrm>
            <a:off x="62144" y="6604986"/>
            <a:ext cx="12129856" cy="3284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F5A72-15DF-AF48-BD2E-E3B45848B903}"/>
              </a:ext>
            </a:extLst>
          </p:cNvPr>
          <p:cNvSpPr/>
          <p:nvPr userDrawn="1"/>
        </p:nvSpPr>
        <p:spPr>
          <a:xfrm>
            <a:off x="62144" y="0"/>
            <a:ext cx="12206796" cy="284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474F53-4A2C-6F43-9C89-B36728F85B06}"/>
              </a:ext>
            </a:extLst>
          </p:cNvPr>
          <p:cNvSpPr/>
          <p:nvPr userDrawn="1"/>
        </p:nvSpPr>
        <p:spPr>
          <a:xfrm>
            <a:off x="11904955" y="136525"/>
            <a:ext cx="514905" cy="68857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53E5DA9-3ACD-FC47-9DB6-4D6DE34EA484}"/>
              </a:ext>
            </a:extLst>
          </p:cNvPr>
          <p:cNvSpPr/>
          <p:nvPr userDrawn="1"/>
        </p:nvSpPr>
        <p:spPr>
          <a:xfrm>
            <a:off x="17755" y="6276513"/>
            <a:ext cx="1926455" cy="670264"/>
          </a:xfrm>
          <a:prstGeom prst="roundRect">
            <a:avLst>
              <a:gd name="adj" fmla="val 391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vs Humans</a:t>
            </a:r>
          </a:p>
        </p:txBody>
      </p:sp>
    </p:spTree>
    <p:extLst>
      <p:ext uri="{BB962C8B-B14F-4D97-AF65-F5344CB8AC3E}">
        <p14:creationId xmlns:p14="http://schemas.microsoft.com/office/powerpoint/2010/main" val="252227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D42B0-9B8A-934B-A762-9AAAA5FE29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888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12DB95-9F4B-0C47-AD09-E0555D46C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0239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Artificial Intelligence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(AI   VS   Humans)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540B3-2322-C747-A393-39285B7DA809}"/>
              </a:ext>
            </a:extLst>
          </p:cNvPr>
          <p:cNvSpPr txBox="1"/>
          <p:nvPr/>
        </p:nvSpPr>
        <p:spPr>
          <a:xfrm>
            <a:off x="9753600" y="5943600"/>
            <a:ext cx="212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Abhinav  VIII B</a:t>
            </a:r>
          </a:p>
        </p:txBody>
      </p:sp>
    </p:spTree>
    <p:extLst>
      <p:ext uri="{BB962C8B-B14F-4D97-AF65-F5344CB8AC3E}">
        <p14:creationId xmlns:p14="http://schemas.microsoft.com/office/powerpoint/2010/main" val="2359075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11CE-FC67-AB42-9AA1-E0F71A7F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VS human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1BBED-7972-7A41-BFF4-80361F929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9789B-EE9F-9846-8D7D-DABD601E0B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do all the things that humans are not so good at very easily, but can’t do regular tasks.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868F7-3AAB-8642-87F8-32B4E12F4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Human Intelligence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5C9D2-021D-0D4A-A28E-7116C8F10F1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Can do all the the regular things easily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DE4700-9646-614B-B15F-1D2A5F339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49132"/>
              </p:ext>
            </p:extLst>
          </p:nvPr>
        </p:nvGraphicFramePr>
        <p:xfrm>
          <a:off x="2032000" y="4347369"/>
          <a:ext cx="81279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615577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17497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55518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1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Easy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Walking, Navigating and holding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Calculation, Professional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987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Hard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Calculation, Professional 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Walking, Navigating and holding 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65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5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9B05-A554-E346-BD05-D052DD57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hard for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E0F1-5478-8E4A-A420-1A980D96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cannot walk properly and as freely as humans.</a:t>
            </a:r>
          </a:p>
          <a:p>
            <a:r>
              <a:rPr lang="en-US" dirty="0"/>
              <a:t>It is very hard to program a computer to navigate itself and avoid the obstacles which a human can do without any difficulty.</a:t>
            </a:r>
          </a:p>
          <a:p>
            <a:r>
              <a:rPr lang="en-US" dirty="0"/>
              <a:t>AI cannot lift an object with by applying the right force.</a:t>
            </a:r>
          </a:p>
        </p:txBody>
      </p:sp>
    </p:spTree>
    <p:extLst>
      <p:ext uri="{BB962C8B-B14F-4D97-AF65-F5344CB8AC3E}">
        <p14:creationId xmlns:p14="http://schemas.microsoft.com/office/powerpoint/2010/main" val="160189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9CF3-38D1-DB4C-AC7E-06C934D3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hard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3A0CC-709B-5546-94C3-D5BBAC4EB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Humans cannot compute large calculations easily.</a:t>
            </a:r>
          </a:p>
          <a:p>
            <a:r>
              <a:rPr lang="en-US" dirty="0"/>
              <a:t> Humans have to do a lot of study to remember a skill which is very easy for AI</a:t>
            </a:r>
          </a:p>
        </p:txBody>
      </p:sp>
    </p:spTree>
    <p:extLst>
      <p:ext uri="{BB962C8B-B14F-4D97-AF65-F5344CB8AC3E}">
        <p14:creationId xmlns:p14="http://schemas.microsoft.com/office/powerpoint/2010/main" val="166655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7959A3-D662-6646-B119-137EB87E6225}"/>
              </a:ext>
            </a:extLst>
          </p:cNvPr>
          <p:cNvSpPr txBox="1"/>
          <p:nvPr/>
        </p:nvSpPr>
        <p:spPr>
          <a:xfrm>
            <a:off x="4751033" y="3075057"/>
            <a:ext cx="2689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038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16458</TotalTime>
  <Words>151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Artificial Intelligence  (AI   VS   Humans)</vt:lpstr>
      <vt:lpstr>Artificial Intelligence VS human Intelligence</vt:lpstr>
      <vt:lpstr>Tasks hard for AI</vt:lpstr>
      <vt:lpstr>Tasks hard for humans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Swapna Kommineni</dc:creator>
  <cp:lastModifiedBy>Swapna Kommineni</cp:lastModifiedBy>
  <cp:revision>12</cp:revision>
  <dcterms:created xsi:type="dcterms:W3CDTF">2020-05-31T04:44:16Z</dcterms:created>
  <dcterms:modified xsi:type="dcterms:W3CDTF">2020-06-15T15:52:25Z</dcterms:modified>
</cp:coreProperties>
</file>