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F8BA59-FDDF-4864-93B7-24E86E524619}" v="8" dt="2024-08-20T09:49:52.9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64146-7932-04DD-F42A-8A94B6BB7B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1E0F03-4DA5-8BDF-627C-C12D308DB5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648BC-E6DE-6178-B0BD-D994E2CF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96B50-3FF5-4457-940B-8128A8FA443E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4B4F6-6172-0F6B-1C94-60EC6E1DA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E6B32-6156-AAEE-2BDB-519D0A2F2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A0B76-758C-463A-B8E6-BEF41F98D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707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0788F-F51E-0FCD-437E-5ACE8E2AA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3B2559-2995-9FBF-6B35-994C1BBC8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FACA6-AABA-01AA-5056-A89B83688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96B50-3FF5-4457-940B-8128A8FA443E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4D049-53EA-0589-BBDE-60CB85CB7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DE181-7D29-9F09-731D-ED15F41C1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A0B76-758C-463A-B8E6-BEF41F98D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85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C23BAD-4564-19C7-97EB-5A4F951D75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2D33F6-3F24-A070-4324-472001F57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BF17D-784C-59A4-0536-39D1153F3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96B50-3FF5-4457-940B-8128A8FA443E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62D10-DFD3-32D3-9E4B-F78633758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DE6FF-74D1-FF7A-B7CE-69AE97950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A0B76-758C-463A-B8E6-BEF41F98D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3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E7E37-DB08-3247-9B18-5ED4D8FDB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F030E-FC3E-9899-A73C-9771D6E79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BDF9B-A2AE-89CF-6653-A572B7ECC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96B50-3FF5-4457-940B-8128A8FA443E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303C3-18D8-8673-04C0-CB2F5485F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FE14C-42E2-BECC-1F85-FB19ABECA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A0B76-758C-463A-B8E6-BEF41F98D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65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063E9-76AF-2EC7-C068-9D9D10E52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D5847-F040-F924-A0E2-9777E9163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E214E-F74A-7A9E-6471-12B2D50C4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96B50-3FF5-4457-940B-8128A8FA443E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DB1C8-40D8-CDDC-B126-049D98B59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4E7D4-5CB9-6959-A051-05F17CB2E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A0B76-758C-463A-B8E6-BEF41F98D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002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66870-F817-65DC-41C9-837A46B3B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E3E1E-3699-4942-EA71-7821F249D2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73CE21-BAA5-3024-A295-4D2D874F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60EF91-F076-C2DB-6E93-ADA44380A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96B50-3FF5-4457-940B-8128A8FA443E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180F2F-5E89-7CAA-44D7-D14A237F4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0FC260-9951-868E-397B-9A6C24BB4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A0B76-758C-463A-B8E6-BEF41F98D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362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F8B39-30B6-EE43-D32C-8B443BB92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3A0DE-D26E-D416-FB94-99A73E743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1C0717-C574-D40C-FAFB-D971565C9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011871-5E74-7885-87D6-86695303F1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533427-AE79-EB97-8186-BE623D3124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830FD0-48E8-621B-D481-EDBAABA84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96B50-3FF5-4457-940B-8128A8FA443E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0420EB-AB22-4C2A-C98C-B755C0B7A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214CB7-691B-A183-E926-77AABA379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A0B76-758C-463A-B8E6-BEF41F98D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465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A6486-59E7-1DFB-1968-B7EC548E9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0034BA-BDD7-A514-B6F8-864576410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96B50-3FF5-4457-940B-8128A8FA443E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046450-0E0F-9021-2385-17B0384AC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7A4A48-1119-71F3-DCA2-D9AB0134A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A0B76-758C-463A-B8E6-BEF41F98D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571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CD7551-222D-4E0D-044B-5982ACCFE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96B50-3FF5-4457-940B-8128A8FA443E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8A90FE-B8D3-95A6-CE64-2F667A2FE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D45004-8617-5DF0-430C-BD4A49390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A0B76-758C-463A-B8E6-BEF41F98D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5D253-A763-AE73-E866-E01FE49E6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29B58-69B3-776B-85A7-E44CDF49D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5466DB-4CEA-9848-4FEC-05D5A3FD59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636BD6-6554-5E6B-DD5B-7EC21391C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96B50-3FF5-4457-940B-8128A8FA443E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F3B7D1-C726-5AE1-EF53-E02D41BCA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83A52-26D9-97D3-5547-C86CC13F3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A0B76-758C-463A-B8E6-BEF41F98D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467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3ECFC-C413-FABD-7F69-AD28402F0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8AF95B-8105-8AD6-B615-2AD379658A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5330E7-7382-9941-6479-EA5A46B6B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6268A7-8360-9208-CD20-B786AFB1A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96B50-3FF5-4457-940B-8128A8FA443E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0497D1-5889-41C4-6AC9-9A2C150A9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2EC639-D154-C564-2011-1CBD7220E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A0B76-758C-463A-B8E6-BEF41F98D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856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742273-C2A3-185E-4653-C7CB5F4B0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1029D4-431A-B982-730E-B2CF87D39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9A483-7323-62B0-C5E8-76F854EE2F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96B50-3FF5-4457-940B-8128A8FA443E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DF1EB-2126-4F5D-3021-9EA58447A4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433CB-E77E-B4F0-B80E-74D61CB6CB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A0B76-758C-463A-B8E6-BEF41F98D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430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3B982-6291-3397-138D-9949C7308B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4302" y="1122363"/>
            <a:ext cx="9603698" cy="2805060"/>
          </a:xfrm>
        </p:spPr>
        <p:txBody>
          <a:bodyPr>
            <a:normAutofit/>
          </a:bodyPr>
          <a:lstStyle/>
          <a:p>
            <a:r>
              <a:rPr lang="en-IN" sz="11000" dirty="0"/>
              <a:t>COUNT-IT</a:t>
            </a:r>
            <a:endParaRPr lang="en-US" sz="11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A07892-1281-93C5-B708-3E241A10D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9069" y="4281892"/>
            <a:ext cx="9144000" cy="415326"/>
          </a:xfrm>
        </p:spPr>
        <p:txBody>
          <a:bodyPr>
            <a:normAutofit lnSpcReduction="10000"/>
          </a:bodyPr>
          <a:lstStyle/>
          <a:p>
            <a:r>
              <a:rPr lang="en-IN" dirty="0"/>
              <a:t>“The Inventory Management System”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403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093EA55-37F6-5B1D-15D0-80368ED5BC9F}"/>
              </a:ext>
            </a:extLst>
          </p:cNvPr>
          <p:cNvSpPr txBox="1"/>
          <p:nvPr/>
        </p:nvSpPr>
        <p:spPr>
          <a:xfrm>
            <a:off x="704538" y="584616"/>
            <a:ext cx="6329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CountIt</a:t>
            </a:r>
            <a:r>
              <a:rPr lang="en-GB" dirty="0"/>
              <a:t>: Automate, Optimize, </a:t>
            </a:r>
            <a:r>
              <a:rPr lang="en-GB" dirty="0" err="1"/>
              <a:t>Analyze</a:t>
            </a:r>
            <a:r>
              <a:rPr lang="en-GB" dirty="0"/>
              <a:t> - Your Inventory, Perfected!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8CFBD4-A4BD-F913-5954-381622AAE1F6}"/>
              </a:ext>
            </a:extLst>
          </p:cNvPr>
          <p:cNvSpPr txBox="1"/>
          <p:nvPr/>
        </p:nvSpPr>
        <p:spPr>
          <a:xfrm>
            <a:off x="1034322" y="1723869"/>
            <a:ext cx="97060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</a:t>
            </a:r>
            <a:r>
              <a:rPr lang="en-GB" dirty="0" err="1"/>
              <a:t>CountIt</a:t>
            </a:r>
            <a:r>
              <a:rPr lang="en-GB" dirty="0"/>
              <a:t> is an advanced inventory management system designed to automate tracking, optimize stock levels, and provide real-time insights. Our solution aims to enhance efficiency, reduce errors, and support data-driven decision-making for businesses of all sizes.”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7745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B4F5C7A-00CA-8C6D-FAB4-E093C81EB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Frameworks Utilized</a:t>
            </a:r>
            <a:br>
              <a:rPr lang="en-US" dirty="0"/>
            </a:b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13D6049-5CB5-5C74-5AD1-F46843CB7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err="1"/>
              <a:t>Springboot</a:t>
            </a:r>
            <a:r>
              <a:rPr lang="en-IN" dirty="0"/>
              <a:t>(Backend)-</a:t>
            </a:r>
            <a:r>
              <a:rPr lang="en-GB" dirty="0"/>
              <a:t>Spring Boot is a Java-based framework used to create stand-alone, production-ready applications with minimal configuration. It simplifies the development process by providing auto-configuration and embedded servers.</a:t>
            </a:r>
          </a:p>
          <a:p>
            <a:endParaRPr lang="en-GB" dirty="0"/>
          </a:p>
          <a:p>
            <a:r>
              <a:rPr lang="en-GB" dirty="0"/>
              <a:t>Where It’s Used:</a:t>
            </a:r>
          </a:p>
          <a:p>
            <a:r>
              <a:rPr lang="en-GB" dirty="0"/>
              <a:t>Web Applications: To build RESTful APIs and web services.</a:t>
            </a:r>
          </a:p>
          <a:p>
            <a:r>
              <a:rPr lang="en-GB" dirty="0"/>
              <a:t>Microservices: For creating small, independent, and scalable services.</a:t>
            </a:r>
          </a:p>
          <a:p>
            <a:r>
              <a:rPr lang="en-GB" dirty="0"/>
              <a:t>Enterprise Applications: In large-scale business applications for its ease of integration and deployment.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585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E3549-4112-8D2D-21C2-C972AA824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JavaScript(Frontend)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2EA48-E38B-54F9-C4F5-0698433A1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JavaScript is a versatile, high-level programming language primarily used to create interactive effects within web browsers. It is a core technology of the World Wide Web, alongside HTML and CSS.</a:t>
            </a:r>
          </a:p>
          <a:p>
            <a:endParaRPr lang="en-GB" dirty="0"/>
          </a:p>
          <a:p>
            <a:r>
              <a:rPr lang="en-GB" dirty="0"/>
              <a:t>Where It’s Used:</a:t>
            </a:r>
          </a:p>
          <a:p>
            <a:r>
              <a:rPr lang="en-GB" dirty="0"/>
              <a:t>Web Development: To add interactivity to websites, such as dynamic content updates, animations, and form validations.</a:t>
            </a:r>
          </a:p>
          <a:p>
            <a:r>
              <a:rPr lang="en-GB" dirty="0"/>
              <a:t>Server-Side Development: With environments like Node.js, JavaScript can be used to build scalable network applications.</a:t>
            </a:r>
          </a:p>
          <a:p>
            <a:r>
              <a:rPr lang="en-GB" dirty="0"/>
              <a:t>Mobile App Development: Frameworks like React Native allow developers to build mobile apps using JavaScript.</a:t>
            </a:r>
          </a:p>
          <a:p>
            <a:r>
              <a:rPr lang="en-GB" dirty="0"/>
              <a:t>Game Development: Used in creating browser-based games and interactive media.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8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E3CD7-FBCE-51CB-406C-8D4757504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Tailwind(Frontend)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3208C-53BD-EEBE-5F3F-7EA37214D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Tailwind CSS is a utility-first CSS framework that provides a set of pre-designed utility classes. These classes enable developers to style their web applications directly in the HTML, without writing custom CSS.</a:t>
            </a:r>
          </a:p>
          <a:p>
            <a:endParaRPr lang="en-GB" dirty="0"/>
          </a:p>
          <a:p>
            <a:r>
              <a:rPr lang="en-GB" dirty="0"/>
              <a:t>Where It’s Used:</a:t>
            </a:r>
          </a:p>
          <a:p>
            <a:r>
              <a:rPr lang="en-GB" dirty="0"/>
              <a:t>Web Development: To build responsive and visually appealing user interfaces quickly.</a:t>
            </a:r>
          </a:p>
          <a:p>
            <a:r>
              <a:rPr lang="en-GB" dirty="0"/>
              <a:t>Prototyping: For rapid UI prototyping due to its extensive library of utility classes.</a:t>
            </a:r>
          </a:p>
          <a:p>
            <a:r>
              <a:rPr lang="en-GB" dirty="0"/>
              <a:t>Custom Designs: Allows for extensive customization without the need for overriding pre-built component styles.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960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FD8F3-9469-042C-9AFC-E37053503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(Host)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59E65-0C5D-928D-D20C-E57728BD0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GitHub is a web-based platform that uses Git, a version control system, to help developers manage and track changes in their code. It facilitates collaboration by allowing multiple people to work on a project simultaneously.</a:t>
            </a:r>
          </a:p>
          <a:p>
            <a:endParaRPr lang="en-GB" dirty="0"/>
          </a:p>
          <a:p>
            <a:r>
              <a:rPr lang="en-GB" dirty="0"/>
              <a:t>Where It’s Used:</a:t>
            </a:r>
          </a:p>
          <a:p>
            <a:r>
              <a:rPr lang="en-GB" dirty="0"/>
              <a:t>Version Control: To keep track of code changes and manage different versions of a project.</a:t>
            </a:r>
          </a:p>
          <a:p>
            <a:r>
              <a:rPr lang="en-GB" dirty="0"/>
              <a:t>Collaboration: Enables teams to work together on code, review changes, and merge contributions.</a:t>
            </a:r>
          </a:p>
          <a:p>
            <a:r>
              <a:rPr lang="en-GB" dirty="0"/>
              <a:t>Open Source Projects: Hosts a vast number of open-source projects, allowing developers to contribute and collaborate globally.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848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34713-2BEC-A40C-0FBC-4C2B17E84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Vs Code(ide)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6A949-03CF-2438-4332-08F88DF5C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Visual Studio Code (VS Code) is a free, open-source code editor developed by Microsoft. It is lightweight yet powerful, supporting a wide range of programming languages and development tasks.</a:t>
            </a:r>
          </a:p>
          <a:p>
            <a:endParaRPr lang="en-GB" dirty="0"/>
          </a:p>
          <a:p>
            <a:r>
              <a:rPr lang="en-GB" dirty="0"/>
              <a:t>Where It’s Used:</a:t>
            </a:r>
          </a:p>
          <a:p>
            <a:r>
              <a:rPr lang="en-GB" dirty="0"/>
              <a:t>Web Development: For writing and debugging code in HTML, CSS, JavaScript, and frameworks like React and Angular.</a:t>
            </a:r>
          </a:p>
          <a:p>
            <a:r>
              <a:rPr lang="en-GB" dirty="0"/>
              <a:t>Software Development: Supports languages like Python, Java, C++, and more, making it versatile for various software projects.</a:t>
            </a:r>
          </a:p>
          <a:p>
            <a:r>
              <a:rPr lang="en-GB" dirty="0"/>
              <a:t>Data Science: Used for writing and running code in languages like Python and R, with extensions for </a:t>
            </a:r>
            <a:r>
              <a:rPr lang="en-GB" dirty="0" err="1"/>
              <a:t>Jupyter</a:t>
            </a:r>
            <a:r>
              <a:rPr lang="en-GB" dirty="0"/>
              <a:t> notebooks.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25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BA330-391C-D0F4-E1F3-785C3D5DF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Mission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06811-AB7E-0A8D-77A9-E6079C32B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aim of the College Inventory Management System is to efficiently manage and track all college resources, ensuring optimal utilization and availability. This includes:</a:t>
            </a:r>
          </a:p>
          <a:p>
            <a:endParaRPr lang="en-GB" dirty="0"/>
          </a:p>
          <a:p>
            <a:r>
              <a:rPr lang="en-GB" dirty="0"/>
              <a:t>Resource Optimization: Maintain an accurate inventory of all college assets, such as lab equipment, library books, and classroom supplies, to ensure they are available when needed.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325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225E8-6E47-2064-0971-1500DABD2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4616"/>
            <a:ext cx="10515600" cy="5592347"/>
          </a:xfrm>
        </p:spPr>
        <p:txBody>
          <a:bodyPr/>
          <a:lstStyle/>
          <a:p>
            <a:r>
              <a:rPr lang="en-GB" dirty="0"/>
              <a:t>Cost Efficiency: Reduce unnecessary expenditures by preventing overstocking and understocking of resources.</a:t>
            </a:r>
          </a:p>
          <a:p>
            <a:r>
              <a:rPr lang="en-GB" dirty="0"/>
              <a:t>Improved Planning: Support better planning and budgeting by providing real-time data on inventory levels and usage patterns.</a:t>
            </a:r>
          </a:p>
          <a:p>
            <a:r>
              <a:rPr lang="en-US" dirty="0"/>
              <a:t>We also plan to expand the project to more possibility like Enhanced Accountability and Streamlined Operations.</a:t>
            </a:r>
          </a:p>
        </p:txBody>
      </p:sp>
    </p:spTree>
    <p:extLst>
      <p:ext uri="{BB962C8B-B14F-4D97-AF65-F5344CB8AC3E}">
        <p14:creationId xmlns:p14="http://schemas.microsoft.com/office/powerpoint/2010/main" val="2116405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664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COUNT-IT</vt:lpstr>
      <vt:lpstr>PowerPoint Presentation</vt:lpstr>
      <vt:lpstr>Programming Frameworks Utilized </vt:lpstr>
      <vt:lpstr>JavaScript(Frontend)</vt:lpstr>
      <vt:lpstr>Tailwind(Frontend)</vt:lpstr>
      <vt:lpstr>Github(Host)</vt:lpstr>
      <vt:lpstr>Vs Code(ide) </vt:lpstr>
      <vt:lpstr>Project Mission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abhinav sharma</dc:creator>
  <cp:lastModifiedBy>abhinav sharma</cp:lastModifiedBy>
  <cp:revision>3</cp:revision>
  <dcterms:created xsi:type="dcterms:W3CDTF">2024-08-20T07:04:26Z</dcterms:created>
  <dcterms:modified xsi:type="dcterms:W3CDTF">2024-08-20T10:43:23Z</dcterms:modified>
</cp:coreProperties>
</file>