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8.xml" ContentType="application/inkml+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7" r:id="rId2"/>
    <p:sldId id="311" r:id="rId3"/>
    <p:sldId id="310" r:id="rId4"/>
    <p:sldId id="309" r:id="rId5"/>
    <p:sldId id="264" r:id="rId6"/>
    <p:sldId id="265" r:id="rId7"/>
    <p:sldId id="267" r:id="rId8"/>
    <p:sldId id="258" r:id="rId9"/>
    <p:sldId id="259" r:id="rId10"/>
    <p:sldId id="270" r:id="rId11"/>
    <p:sldId id="268" r:id="rId12"/>
    <p:sldId id="269" r:id="rId13"/>
    <p:sldId id="266" r:id="rId14"/>
    <p:sldId id="271" r:id="rId15"/>
    <p:sldId id="260" r:id="rId16"/>
    <p:sldId id="261" r:id="rId17"/>
    <p:sldId id="262" r:id="rId18"/>
    <p:sldId id="263" r:id="rId19"/>
    <p:sldId id="307" r:id="rId20"/>
    <p:sldId id="272" r:id="rId21"/>
    <p:sldId id="273" r:id="rId22"/>
    <p:sldId id="274" r:id="rId23"/>
    <p:sldId id="275" r:id="rId24"/>
    <p:sldId id="276" r:id="rId25"/>
    <p:sldId id="277" r:id="rId26"/>
    <p:sldId id="278" r:id="rId27"/>
    <p:sldId id="279" r:id="rId28"/>
    <p:sldId id="373" r:id="rId29"/>
    <p:sldId id="280" r:id="rId30"/>
    <p:sldId id="281" r:id="rId31"/>
    <p:sldId id="374" r:id="rId32"/>
    <p:sldId id="282" r:id="rId33"/>
    <p:sldId id="283" r:id="rId34"/>
    <p:sldId id="284" r:id="rId35"/>
    <p:sldId id="375" r:id="rId36"/>
    <p:sldId id="285" r:id="rId37"/>
    <p:sldId id="376" r:id="rId38"/>
    <p:sldId id="286" r:id="rId39"/>
    <p:sldId id="287" r:id="rId40"/>
    <p:sldId id="377" r:id="rId41"/>
    <p:sldId id="379" r:id="rId42"/>
    <p:sldId id="288" r:id="rId43"/>
    <p:sldId id="325" r:id="rId44"/>
    <p:sldId id="326" r:id="rId45"/>
    <p:sldId id="330" r:id="rId46"/>
    <p:sldId id="331" r:id="rId47"/>
    <p:sldId id="332" r:id="rId48"/>
    <p:sldId id="327" r:id="rId49"/>
    <p:sldId id="333" r:id="rId50"/>
    <p:sldId id="328" r:id="rId51"/>
    <p:sldId id="334" r:id="rId52"/>
    <p:sldId id="380" r:id="rId53"/>
    <p:sldId id="335" r:id="rId54"/>
    <p:sldId id="336" r:id="rId55"/>
    <p:sldId id="337" r:id="rId56"/>
    <p:sldId id="381" r:id="rId57"/>
    <p:sldId id="315" r:id="rId58"/>
    <p:sldId id="378" r:id="rId59"/>
    <p:sldId id="338" r:id="rId60"/>
    <p:sldId id="339" r:id="rId61"/>
    <p:sldId id="340" r:id="rId62"/>
    <p:sldId id="290" r:id="rId63"/>
    <p:sldId id="29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7T09:05:09.190"/>
    </inkml:context>
    <inkml:brush xml:id="br0">
      <inkml:brushProperty name="width" value="0.05292" units="cm"/>
      <inkml:brushProperty name="height" value="0.05292" units="cm"/>
      <inkml:brushProperty name="color" value="#FF0000"/>
    </inkml:brush>
  </inkml:definitions>
  <inkml:trace contextRef="#ctx0" brushRef="#br0">30414 12971 0,'0'32'0,"0"20"0,0 2 0,0 3 16,0-57-16,0 71 16,0 19-16,0 26 15,0-8-15,-6-6 16,-6 2-16,-6-3 0,-3 3 16,-4 4-16,0 5 15,0 7-15,-4 0 16,5 4-1,2 6-15,0 0 0,2 3 0,3 6 16,-3 3-16,5-4 0,-1-2 16,4-2-16,3-9 15,-1-10-15,-1 4 16,1-6-16,2-6 0,8-14 31,-3-8-31,3-5 0,0-80 0,-3 69 16,3-10-16,0-59 15,0 0-15,0 0 16,-2 49-16,2-49 0,0 12 16,2-36-16</inkml:trace>
  <inkml:trace contextRef="#ctx0" brushRef="#br0" timeOffset="1273.724">30165 12850 0,'0'0'0,"16"-9"0,4 0 0,17-7 0,4 6 16,6 4-16,3-3 16,-50 9-16,54-6 15,-54 6-15,65-7 16,-65 7-16,81 0 0,12 5 16,-93-5-16,120 8 15,10-3-15,-130-5 16,120 6-16,-15-5 15,-105-1-15,0 0 0,92 6 16,-92-6-16,84 5 16,-14-3-16,-28 1 15,-23-3-15,-5 0 16,-5 0-16,0 0 16,-3 2-16,-1 1 15,-5 1-15,0-4 0,0 0 16,-5 11-16,5-11 15,0 0-15,-6 26 16,6-26-16,-12 37 0,12-37 16,-16 51-16,16-51 15,-16 74-15,-2 7 16,0-2-16,5-2 0,13-77 16,-15 79-1,2 5-15,-4 29 0,17-113 16,-22 129-16,5-1 15,17-128-15,-16 137 0,0-1 16,3-4-16,0-18 16,13-114-16,-10 113 0,-1 5 15,5 3-15,-5-17 16,0-8-16,5-6 16,-3 0-16,0-2 15,1-1-15,1 2 0,7-89 16,-11 98-16,0 8 15,11-106-15,-9 113 16,2 5-16,1-9 16,0-13-16,2-17 0,4-12 15,1-7-15,-1-60 16,-1 66 0,-2 2-16,3 2 0,0-70 15,-2 73-15,-4-6 0,6-67 16,0 0-1,-2 69-15,2-69 0,0 0 16,-8 66-16,2-1 16,-4-13-16,-1-18 15,-2-7-15,3-12 0,10-15 16,0 0-16,-18 10 16,18-10-16,-28 5 15,28-5-15,-40 0 16,-12-2-16,52 2 0,-66-8 15,-7-3-15,1 4 16,72 7-16,-71-9 16,0-3-16,-4 3 15,6 1-15,6 1 0,12 8 16,5 2 0,1-3-16,0-8 15,2 2-15,5 3 16,6-1-16,6 3 0,1 1 15,5-3-15,20 3 16,-12 0-16,-3-3 16,14 9-16,-2-6 0,1 0 0,2 0 15,0 0-15,0-11 16,0 11-16,18-28 16</inkml:trace>
  <inkml:trace contextRef="#ctx0" brushRef="#br0" timeOffset="2356.799">31048 11687 0,'0'0'0,"0"0"0,0 0 0,0 0 0,0 0 16,0 0-16,5 14 16,-2 18-16,2 14 15,0 0-15,-5 5 0,0-51 16,3 70-16,-3 12 15,0 12-15,0 10 32</inkml:trace>
  <inkml:trace contextRef="#ctx0" brushRef="#br0" timeOffset="2873.661">30617 16830 0,'-2'7'0,"0"-1"16,-2 7-16,4 7 0,0 9 0,-2 3 15,-5 12-15,-6 5 16,-2 2-16,-7 3 16,-5 9-16,-7 7 15,-4 5-15,1 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7T09:02:29.097"/>
    </inkml:context>
    <inkml:brush xml:id="br0">
      <inkml:brushProperty name="width" value="0.05292" units="cm"/>
      <inkml:brushProperty name="height" value="0.05292" units="cm"/>
      <inkml:brushProperty name="color" value="#FF0000"/>
    </inkml:brush>
  </inkml:definitions>
  <inkml:trace contextRef="#ctx0" brushRef="#br0">8837 4366 0,'-51'33'15,"-6"8"-15,-1 9 0,0 2 0,-2 11 0,-13 27 16,2 24-16,6 3 15,11 1-15,16-10 16,4 1-16,5 8 16,-1-3-16,14 8 0,7-6 15,9-7-15,5-5 16,8-9 0,4-11-16,16 1 15,-1-8-15,7-13 0,-2-9 0,12-1 0,11-8 16,-60-46-1,79 40-15,36 7 0,14-12 16,-10-17-16,-17-19 16,-11-16-1,-2-8-15,8-12 16,0-3-16,1-6 16,-6-3-16,-6-8 15,-4-4-15,-6-6 0,-3-5 16,-2-8-16,-7-7 15,-3-6-15,-11-3 16,-2-5-16,-4-2 0,-10 3 16,-6 6-16,-10 3 15,-8 1-15,-7 2 16,-3 4-16,-10-3 16,-8 2-16,18 85 0,-33-89 15,-15-5-15,-3-2 16,-2 11-16,-8 10 15,-13 8-15,-4 9 16,-8 7-16,-2 9 0,-9 6 16,1 10-16,-7 9 15,3 11-15,-1 13 16,5 9-16,7 4 0,2 4 16</inkml:trace>
  <inkml:trace contextRef="#ctx0" brushRef="#br0" timeOffset="487.594">8698 5209 0,'-24'23'0,"0"4"0,2 2 16,-5 1-16,27-30 0,-23 41 15,23-41-15,-21 65 16,21-65-16,-10 74 16,10 1-16,10-3 0,11-13 15,2-11-15,8-6 16,8-12-16,1-6 15,6-12-15,1-7 16,-1-10-16,0-5 0,3-5 16,-1-9-16,-3-6 15,1-13-15,-1-9 16,-3-12-16,-6-2 0</inkml:trace>
  <inkml:trace contextRef="#ctx0" brushRef="#br0" timeOffset="676.104">9302 4903 0,'0'2'0,"0"2"0,0 3 0,0 3 15,0 7-15,0 7 16,0 10-16,5 4 16,-2 8-16,4 8 0,-7-54 15,10 66-15,-10-66 16,26 96-16</inkml:trace>
  <inkml:trace contextRef="#ctx0" brushRef="#br0" timeOffset="1843.192">10057 6957 0,'0'0'0,"0"0"0,0 0 16,-11 0-16,-6 0 15,-9-4-15,-6 0 16,-1-1-16,-11-1 16,-4 6-16,-9 9 15,57-9-15,-68 13 16,-9 12-16,-3 14 0,0 16 15,-9 10-15,1 4 0,3 0 16,8 2 0,1 3-16,9 18 15,-11 8-15,6 6 0,-7-6 16,9 13-16,-5 10 16,9 11-16,12-7 0,7 5 15,3-6 1,11-5-16,11-4 0,9 1 0,8-5 15,14 3-15,-3-5 16,7-3-16,1-16 16,11-7-16,13-3 0,9-1 15,1-6-15,14-6 32,-62-69-32,81 63 0,7-12 0,15-13 15,-9-17-15,8-16 0,-2-12 31,5-12-31,-3-8 0,1-7 0,-3-10 16,0-8 0,0-10-16,4-1 0,-11-10 15,-2-4-15,-14-1 16,-4-10-16,-8 0 0,-4 5 0,-12-5 16,-10-4-16,-3-9 15,-3-1 1,-2-6-1,-1-11-15,-6-2 16,-6 5-16,-10 5 0,0 3 16,-11-10-1,-16 20-15,-12 5 16,-4 16-16,-11 0 16,-5 2-16,-4 11 0,7 13 15,-1 4-15,-5 4 16,-3 0-16,-1 4 15,-3 3-15,-1 11 16,62 25-16,-70-23 0,70 23 16,-76-13-16,76 13 15,-111 0-15</inkml:trace>
  <inkml:trace contextRef="#ctx0" brushRef="#br0" timeOffset="2503.145">9197 8336 0,'-34'15'0,"6"6"0,2-4 0,6 4 16,2 5-16,2 3 15,4 1-15,12-30 16,-13 36-16,13-36 0,-9 44 15,9-44-15,-4 63 16,4-63-16,8 66 16,-8-66-16,23 61 15,-23-61-15,38 51 0,-38-51 16,54 33-16,-54-33 16,66 0-16</inkml:trace>
  <inkml:trace contextRef="#ctx0" brushRef="#br0" timeOffset="2817.818">9773 8195 0,'11'0'0,"5"-6"16,11 2-16,5 1 0,6-3 15,-4 6-15,-9 9 0,-10 3 16,-5 10-16,-10 5 16,-2 1-16,-6-2 15,-3 5-15,-2 2 16,-7 2-16,3-2 0,17-33 16,-16 42-16,16-42 15,-12 51-15,12-51 16,2 57-16,-2-57 15,29 51-15,18-4 0,19-15 16,-2-16-16</inkml:trace>
  <inkml:trace contextRef="#ctx0" brushRef="#br0" timeOffset="4318.929">16228 2386 0,'-18'2'0,"-2"11"0,-11 6 0,1-1 0,-1 2 16,-1 1-16,-14 17 16,46-38-16,-50 56 15,50-56-15,-49 75 16,-4 25-16,13 11 15,19-13-15,19-11 16,15 0-16,-13-87 0,28 89 16,14 3-16,5-13 15,7-11-15,3-14 16,0-15-16,-1-13 16,11-6-1,5-12-15,10-5 0,5-10 16,23-4-1,11-21-15,-8-9 16,-13-10-16,-5 0 16,-16-8-16,-4-7 15,-11-12-15,-3-4 16,-14-5-16,-47 87 16,38-98-16,-12 4 15,-21-1-15,-15 9 16,-20 11-1,-10 17-15,-11 6 16,-15 4-16,-11-2 16,-31-3-16,-17-1 15,-2 13-15,3 9 16,13 20-16,-1 10 16,6 7-1,8 10-15,16 6 16,17 4-16,14 6 15,5 7 1,20 2-16,21-5 0,-1-10 16,4-9-16</inkml:trace>
  <inkml:trace contextRef="#ctx0" brushRef="#br0" timeOffset="5259.713">16693 3031 0,'0'0'0,"0"0"0,0 0 0,0-5 15,0 2-15,0-1 16,0-2-16,5 6 15,-2-3-15,10 3 0,2 0 16,6 0-16,2 0 16,-6 0-16,-1 0 15,-6 0-15,-5 9 0,-8 3 16,-2 9-16,-5-3 16,0-3-16,-3-5 0,-3 0 15,7-2-15,-1-2 16,1-5-16,2 2 15,4 0-15,3 2 0,0-3 16,3 0-16,4 2 16,4-2-16,4 1 0,3-1 15,5 0-15,0 2 16,0-2-16,0 3 16,1-1-16,-1 0 15,-3 3-15,-4 4 0,-1 2 16,-15-13-16,0 0 15,0 0-15,10 15 0,-8 3 16,-2-1-16,-7 2 16,-8 2-16,-6-2 15,-7 5 1,-3-3-16,31-21 16,-36 18-16,-2-3 0</inkml:trace>
  <inkml:trace contextRef="#ctx0" brushRef="#br0" timeOffset="5670.034">16451 2746 0,'0'-6'0,"0"-2"0,0 3 0,0-2 15,0 2-15,-5 0 16,0-1-16,3 1 0,-3-3 15,-6 6-15,-11 0 16,-7 2-16,-4 7 16,-3 12-16,-1 8 0,7 4 15,6-6-15,7-1 16,1 2-16,16-26 16,-10 28-16,10 0 0,8-3 15,8 1-15,12 0 16,5-9-16,13 0 15,18-4-15</inkml:trace>
  <inkml:trace contextRef="#ctx0" brushRef="#br0" timeOffset="6503.583">17560 6141 0,'-2'0'0,"-6"-5"0,1-3 0,1-16 0,-1 1 16,4-1-16,6 5 15,-1-2-15,1-4 0,2-2 16,0 5-16,0-1 0,-2 0 16,-1 1-16,1 6 15,2 1-15,-5 1 16,-8-5-16,8 19 0,0 0 15,0 0-15,-25-23 16,25 23-16,-29-17 16,29 17-16,-39-6 15,39 6-15,-49 10 0,-12 18 16,-4 13-16,15 6 16,1 5-1,49-52-15,-45 64 0,45-64 0,-44 77 16,-5 28-16,7 9 15,25-25-15,22-21 16,12-25-16,9-7 16,-26-36-16,41 34 0,-41-34 15,63 34-15,-63-34 16,81 32-16,-81-32 0,113 18 16,-113-18-1,154-6-15</inkml:trace>
  <inkml:trace contextRef="#ctx0" brushRef="#br0" timeOffset="6818.291">17910 6281 0,'0'3'0,"0"2"0,0 3 0,0-1 15,0 0-15,0 10 16,0 9-16,0 12 16,-3 4-16,-6-16 15,-3-5-15,7-5 16,-1-6-16,4-2 16,8 2-16,6 6 31,12 3-31,7-12 0,-1-3 0,-1-2 15,4-2-15,-33 0 0,43-4 16,-43 4-16,0 0 0,64-30 16</inkml:trace>
  <inkml:trace contextRef="#ctx0" brushRef="#br0" timeOffset="7023.492">18033 6454 0,'0'0'0,"0"0"0,0 0 0,0 0 16,0 0-16,5 9 0,0 12 15,5 8-15,-3 9 16,1 5-16,0 5 16,-1 0-16,-2-10 0,-2-3 15</inkml:trace>
  <inkml:trace contextRef="#ctx0" brushRef="#br0" timeOffset="7795.134">17496 5218 0,'-5'4'0,"-16"-2"15,-15 3-15,-12 0 0,-6 8 0,-3 4 16,1 4-16,-3 8 15,-2 5-15,-4 16 16,4 4-16,2 11 0,-11 20 16,4 11-16,9 8 15,10-4-15,9-3 16,7 6-16,8 5 16,13-1-16,8 1 15,4-2-15,6 2 0,7 0 16,11-2-16,5-4 15,10-3-15,6-3 16,11-6-16,6-14 0,11-11 16,1-12-16,12-9 15,-88-44-15,100 25 16,13-15-16,10-10 0,-10-10 16,-3-8-16,-7-10 15,-16-10-15,-2-5 16,-6-9-1,-5-3-15,-3-5 0,-10-5 16,-8-9-16,-3-4 0,-10-8 16,-6-7-1,-14-2-15,-4-8 0,-3-2 0,-9-1 32,-4 2-32,-12 1 0,12 103 0,-18-108 31,-8 3-31,-9-1 0,35 106 0,-48-107 15,-15 3 1,-4 10-16,1 19 16,1 13-16,1 11 15,8 13-15,1 5 0,0 4 16,-7 5-16,-2 4 16,-4 8-16,5 7 15,-1 3-15,-3 9 16,0 5-16,6 6 0,-1 4 15</inkml:trace>
  <inkml:trace contextRef="#ctx0" brushRef="#br0" timeOffset="11446.044">10192 4772 0,'12'-15'32,"7"-10"-32,2 9 0,2 1 0,-5 0 15,2-2-15,3-1 16,-23 18-16,29-17 0,2-4 16,-31 21-16,41-29 15,9-7-15,10-3 16,-2 1-1,5 1-15,-1-2 16,3-3-16,8 3 16,1-2-16,26-12 15,10-11 1,-3 7-16,-15 3 16,-3 7-16,0 3 15,3 1-15,-1 3 16,1-2-16,3 2 15,-5-3-15,8 4 16,1-1 0,12 2-16,2 0 15,-1-7-15,-1 8 16,3 1 0,-2 0-16,4 1 15,2 6-15,4-6 16,0 9-16,-1-2 15,-1 1-15,1 1 16,0 0-16,-2 5 16,-4 0-16,-3 2 15,1 2-15,-4 3 16,-1 3 0,-6 4-16,-3-1 15,-1-2-15,-4 3 16,-94 7-16,100-6 15,-100 6-15,111 0 16,-111 0-16,127 3 16,-11 4-1,-116-7-15,102 13 16,-102-13-16,88 13 16,-88-13-16,0 0 15,0 0-15,85 16 16,-85-16-16,0 0 15,77 15 1,-23-7-16,-24-3 0,-6-3 16,-10 0-16</inkml:trace>
  <inkml:trace contextRef="#ctx0" brushRef="#br0" timeOffset="13953.442">9692 17833 0,'-8'0'0,"-7"0"0,-3 0 0,-2-2 0,2-5 15,0 1-15,-1 5 16,3 1-16,-1-4 16,-1 4-16,-2 0 15,-1 0-15,21 0 0,-22 0 16,3 5-16,1 3 15,0-1 1,6 5-16,-4-5 0,5 3 16,1-5-16,0 2 15,3 2 1,7-9-16,0 0 16,0 0-16,-11 10 15,11-10 1,0 0-16,0 0 15,-16 13-15,16-13 16,0 0-16,0 0 16,-19 17-1,19-17-15,0 0 16,0 0-16,-24 11 16,24-11-1,0 0-15,0 0 16,-26 13-16,26-13 15,0 0-15,0 0 16,-17 9-16,17-9 16,0 0-16,0 0 15,-16 14 1,16-14 0,0 0-16,0 0 0,-10 11 15,10-11 1,0 0-1,0 0-15,-2 6 0,2-6 16,0 0-16,0 0 16,-3 8-1,3-8 1,0 0 0,0 0-16,5 3 15,-5-3-15,0 0 16,0 0-16,8 6 15,-8-6-15,0 0 16,0 0-16,12 5 16,-12-5-16,0 0 15,0 0-15,21 3 16,1 4 0,-22-7-16,0 0 15,0 0-15,11 4 16,-11-4-16,0 0 15,0 0-15,11 1 16,-11-1-16,0 0 16,15 3-16,5 0 15,3-2-15,-23-1 0,18 0 16,-2 3 0,-6 0-16,1 2 15,2-2-15,-3 1 16,0-1-1,-2 0-15,-2-3 16,-2 3-16,-2-3 16,1 0-1,-1 2-15,2-2 16,-4 0-16,0 0 16,0 2-16,1 2 15,2-4 1,-1 1-16,2-1 15,-2 0-15,2-1 16,-3-3 0,-1 2-16,0 2 15,3 0-15,-1-2 16,0 2 0,1 0-16,2 0 15,-3 0-15,1 0 16,3 0-1,-3 0-15,-1 0 16,-2 0-16,2 0 16,-2-3-16,0-3 15,3-1-15,-1 2 16,-2-2-16,3 1 16,-3 5-16,-3-5 15,1 2-15,-1 3 16,1 1-16,2 0 15,-2 0-15,-1 0 16,3 1-16,-3-1 16,3-1-16,0-2 0,0 3 15,0 0-15,3-3 16,0 1-16,-3 2 16,0 0-16,0 2 15,-3-2-15,3 3 16,-3 0-16,3 2 15,0-3-15,3 2 16,-3-4-16,3 1 0,-3-1 16,0 3-16,0 1 15,0-1-15,0 2 16,2 1-16,0-4 16,1 6-16,-1-3 0,1 1 15,2 3-15,5 1 16,-2-1-16,4 1 15,3-1-15,1 2 16,3 2-16,-2 5 0,5 2 16</inkml:trace>
  <inkml:trace contextRef="#ctx0" brushRef="#br0" timeOffset="23929.884">15427 2888 0,'31'8'0,"13"10"0,-5 6 0,-6-1 0,-2-2 16,-5-7-16,-26-14 31,30 17-31,-30-17 0,0 0 0,37 20 16,-37-20-16,0 0 0,0 0 15,35 30-15,-35-30 31,0 0-31,0 0 16,41 37-16,-41-37 0,0 0 16,26 39-16,-26-39 15,0 0-15,9 45 16,-16 0-16,7-45 16,-23 47-16,23-47 0,-33 50 15,-5 4-15,-6 5 16,44-59-16,-42 63 15,42-63-15,-38 65 0</inkml:trace>
  <inkml:trace contextRef="#ctx0" brushRef="#br0" timeOffset="24801.685">16842 3616 0,'4'10'0,"1"1"0,0 2 0,-2-6 16,-3-1-16,3-4 0,-3 6 15,0 5-15,3 2 16,4 0-16,6 1 16,3-3-16,-6-1 0,4 1 15,-5 1-15,6-2 16,-1 3-16,0 3 15,2-1-15,-16-17 16,18 25-16,-18-25 0,25 27 16,-25-27-16,31 40 15,8 8-15,3 1 16,-9-6-16,-33-43 16,35 49-16,-35-49 15,33 57-15,0 4 16,-33-61-16,0 0 0,30 68 15,-5-3-15,-1 2 16,-24-67-16,17 64 0,-4-1 16,-5-1-16,-3-6 15,-5-56-15,2 56 16,0 1-16,-2-57 0,0 58 16,0-58-16,0 61 15,0-6-15,0-7 16,0-48-16,0 0 15,-2 50-15,2-3 16,-2-2-16,2-9 0,-3-13 16,3-5-16,-2-5 15,2 0-15,0-5 0,0-4 16,0 2-16,0-2 16,0 0-16,-3-4 15,1 2-15,2-2 0,0 0 16,-5-8-16,-4-10 15</inkml:trace>
  <inkml:trace contextRef="#ctx0" brushRef="#br0" timeOffset="25196.648">17055 4926 0,'0'0'0,"0"0"0,0 0 0,0 0 16,0 0-16,7 3 15,3 3-15,9 7 16,-1-5-16,-3 5 0,1 0 31,-1-3-31,1 1 0,1-1 16,1 0-16,2 1 0,1-1 16,0 0-16,-2 0 0,1 4 15,-20-14-15,0 0 16,23 10-16,-23-10 15,26 2-15,7-10 0,7-13 16</inkml:trace>
  <inkml:trace contextRef="#ctx0" brushRef="#br0" timeOffset="25385.182">17619 4725 0,'3'11'0,"1"4"0,-4 0 0,3 1 15,-3 0-15,-3 2 0,1 7 16,-5 3-16,-6 6 16,-5-2-1,-5 2-15,0 0 16,-7 7-16,-15 11 0,2 0 0,4-4 16</inkml:trace>
  <inkml:trace contextRef="#ctx0" brushRef="#br0" timeOffset="30897.016">16197 3673 0,'-4'18'0,"-4"5"0,0 2 0,0-7 16,-4-2-16,-1-5 15,0 3-15,0-1 16,-2 3-16,-3 2 0,-1-3 16,-1 3-16,-4-3 15,24-15-15,-28 18 16,28-18-16,-33 24 16,33-24-16,-40 28 15,-10 2-15,2 4 0,1-4 16,47-30-16,-48 32 15,48-32-15,-59 32 16,59-32-16,-69 36 16,-8 3-16,77-39 0,-103 49 15,-14 5-15,117-54 16,-117 54-16,13-9 16,8-5-16,12-5 0,1-3 15,2-2-15,0 1 16,81-31-16,-87 33 15,-7 3-15,-9-2 0,6 0 16,-2-7-16,13 4 16,1 0-16,1-1 15,-5-6-15,2 5 16,-2-9-16,-4 3 0,-2-3 16,0 3-1,-4 0-15,-4 4 0,6-2 16,-2-2-16,7 0 0,-1-4 15,-1-2-15,-1 1 16,0-2-16,0-4 16,0-3-16,95-9 15,-105 7-15,-3-2 0,-3 0 16,111-5-16,-112 8 16,1-5-16,111-3 0,-118 2 15,118-2-15,-117 2 16,117-2-16,-124 0 15,124 0-15,-120-2 0,120 2 16,-119-11-16,119 11 16,-110-10-16,110 10 15,-103-9-15,103 9 0,-86-14 16,86 14-16,0 0 16,0 0-16,-84-15 15,21 3-15,13-2 16,50 14-16,-46-9 15,46 9-15,-44-13 0,44 13 16,0 0-16,0 0 16,-45-14-16,7 1 15,13 5-15,10 4 16,15 4-16,0 0 0,0 0 16,-12-3-16,12 3 0,0 0 15,0 0-15,-12-13 16</inkml:trace>
  <inkml:trace contextRef="#ctx0" brushRef="#br0" timeOffset="31649.184">10421 5435 0,'0'0'0,"0"0"0,0 0 0,0 0 0,0 0 16,0 0-16,0 0 15,0 0-15,0 0 16,0 0-16,0-13 0,-4-8 16,-5-10-16,1 5 15,-1 6-15,0-1 16,1 6-1,1 2-15,-2-5 0,4 2 0,3-1 16,-3 4-16,1-2 16,-2-1-1,-2-3-15,6 2 0,-1-3 0,3 20 16,0 0 0,0 0-16,-5-19 15,5 19-15,0 0 16,0 0-16,-3-20 15,3 20-15,0 0 16,0 0-16,-2-24 0,2 24 16,0 0-16,0 0 15,-2-20-15,2 20 16,0 0-16,0 0 0,2-12 16,-2 12-16,0 0 15,0 0-15,13-6 16,7 6-16,7 2 0,-3 4 15,2-3-15,-26-3 16,0 0-16,34 2 16,-34-2-16,0 0 15,43 3-15,-43-3 0,0 0 16,64 2-16,-64-2 16,0 0-16,0 0 15,72 5-15,-5 1 16</inkml:trace>
  <inkml:trace contextRef="#ctx0" brushRef="#br0" timeOffset="35055.371">16628 7455 0,'0'0'0,"0"0"0,0 0 0,0 0 15,0 0-15,0 0 0,0 0 16,0 0-16,0 0 16,0 0-16,0 0 15,0 0-15,0 0 16,0 0-16,0 0 16,0 0-16,-2 2 0,-8 7 15,-6 1-15,1-1 16,-3 0-16,-3-4 15,-7 2-15,0-2 16,-4 1-16,5-4 16,-3 1-16,30-3 0,0 0 15,-39 0-15,39 0 16,-51 2-16,-24 3 16,3-2-16,72-3 15,-74 0-15,74 0 0,-80 0 16,80 0-16,-92 0 15,-29-3-15,-12 3 16,133 0-16,-136 0 16,7-5-16,16 0 15,18-5-15,17 4 0,7 5 16,2-2-16,-5 0 16,-4 1-16,-5-1 15,-26 0-15,-4 3 0,-4 0 16,11 0-16,11 0 15,95 0-15,-107 0 16,-11 3-16,-14-3 16,16-3-16,6 3 0,13-6 15,2 0-15,1-4 16,1 5-16,-4-1 16,2 1-16,-6 2 0,101 3 15,-107-7-15,-5-1 16,-15-2-16,127 10 15,-123-16-15,123 16 16,-129-16-16,-2-6 0,131 22 16,-131-24-16,131 24 15,-131-28-15,-2 2 16,13-1 0,32 0-16,14 2 0,18 6 0,5 1 15,51 18 1,-63-27-16,-3-1 0,66 28 0,-71-40 15,-2 3 1,6-5-16,67 42 16,-65-37-16,-5-5 0,0-2 0,70 44 15,-66-43-15,1-5 16,-1 9 0,4-3-16,6 6 0,7 1 15,0 4-15,49 31 0,-45-36 16,-5 0-16,50 36 15,-49-42-15,2 1 16,47 41 0,0 0-16,-53-44 15,3 0-15,7 1 16,43 43-16,0 0 16,0 0-16,-38-38 0,38 38 0,0 0 15,0 0-15,-33-38 16,33 38-16,0 0 0,-23-47 15</inkml:trace>
  <inkml:trace contextRef="#ctx0" brushRef="#br0" timeOffset="35762.483">9910 6567 0,'0'0'0,"0"0"0,0 0 0,0 0 0,0 0 31,5-7-31,-2-6 16,1-11-16,1-2 0,-5-4 0,4-1 15,-4-1 1,0-1-16,0 1 0,-6-3 16,1 2-16,5 33 0,-5-37 15,5 37-15,0 0 16,-5-48-16,5 48 15,0 0 1,0 0-16,-2-52 0,2 52 0,0 0 31,0 0-31,0-56 0,0 56 16,0 0-16,0 0 0,2-42 16,-2 42-1,0 0-15,0 0 0,8-29 0,-8 29 16,0 0-16,16-5 15,-16 5 1,24 2-16,-24-2 16,39 13-16,8 4 0,-47-17 0,63 19 15,-63-19-15,69 23 32,2-2-32,2-3 0,7-3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7T09:11:44.990"/>
    </inkml:context>
    <inkml:brush xml:id="br0">
      <inkml:brushProperty name="width" value="0.05292" units="cm"/>
      <inkml:brushProperty name="height" value="0.05292" units="cm"/>
      <inkml:brushProperty name="color" value="#FF0000"/>
    </inkml:brush>
  </inkml:definitions>
  <inkml:trace contextRef="#ctx0" brushRef="#br0">11154 15252 0,'0'0'16,"0"0"-16,0 0 0,0 0 0,0 0 0,0 0 0,0 0 0,0 0 31,0 0-31,0 0 16,0 0-16,0 0 16,0 0-16,0 0 15,0 0-15,0 0 16,0 0-16,0 0 15,0 0-15,0 0 0,0 0 16,0 0-16,0 0 16,0 0-16,0 0 15,0 0-15,0 0 0,0 0 16,0 0-16,0 0 16,0 0-16,0 0 15,0 0-15</inkml:trace>
  <inkml:trace contextRef="#ctx0" brushRef="#br0" timeOffset="669.233">11414 15230 0,'0'0'0,"0"0"0,0 0 0,0 0 16,0 0-16,0 0 0,0 0 16,0 0-16,0 0 15,0 0-15,0 0 16,0 0-16,0 0 0,0 0 15</inkml:trace>
  <inkml:trace contextRef="#ctx0" brushRef="#br0" timeOffset="934.303">11586 15230 0,'0'0'0,"0"0"0,0 0 0,0 0 0,0 0 16,0 0-16,0 0 0,0 0 16</inkml:trace>
  <inkml:trace contextRef="#ctx0" brushRef="#br0" timeOffset="1454.52">11073 15215 0,'0'0'0,"8"-5"0,-3 3 0,-3-4 15</inkml:trace>
  <inkml:trace contextRef="#ctx0" brushRef="#br0" timeOffset="1705.021">11386 15199 0,'0'13'0,"4"-1"0,-1 1 0,2-4 15,1-7-15,-5 4 0,8-6 16,-1 2-16,0-2 16,1 0-16,2 0 15,4-2-15,14-4 0</inkml:trace>
  <inkml:trace contextRef="#ctx0" brushRef="#br0" timeOffset="1863.189">11611 15254 0,'0'0'0,"0"0"0,0 7 0,0 3 16,0-2 0,6-3-16,-4-3 0,3 1 0,2-1 15,-5-2-15,5-2 16,-1-3-16,-4 3 0</inkml:trace>
  <inkml:trace contextRef="#ctx0" brushRef="#br0" timeOffset="23401.512">3347 7579 0,'-28'0'0,"7"0"0,10 0 0,5 0 0,0 0 16,-1 0-16,-1 0 16,4 0-16,-2 0 15,3 0-15,3 0 16,0-5-16,0 1 16,3 0-16,0-1 15,3-1-15,-2 4 16,4-4-16,-1 5 0,2-3 15,0 0-15,1 1 16,3 0-16,2 3 16,2-3-16,0 3 15,7 0-15,-1 0 16,1 0-16,-1 0 0,6 0 16,2 0-16,2 0 15,5 6-15,-38-6 16,43 5-16,-43-5 15,64 6-15,-64-6 0,75 7 16,-75-7-16,85 10 16,-85-10-16,127 16 15,14 4-15,-141-20 16,147 18-16,-19-3 0,-24-1 16,-14-3-16,-10 0 15,-10-3-15,-4-1 16,9 1-16,4 0 15,-79-8-15,96 12 0,25 2 16,21-4-16,-13 1 16,-13-1-16,-10-3 15,-2 2-15,-1-5 16,5 2-16,-1-3 0,1-3 16,2 3-16,11 3 15,-3-1-15,0-2 16,-2-6-16,1 3 0,-1 0 15,3 0-15,-2-5 16,4-1-16,5 1 16,-8 4-16,1-2 15,2-2-15,4-1 0,-3 1 16,-1-2-16,-4 1 16,2 2-1,2 1-15,-5-5 0,1 1 16,-2-4-16,-4 3 0,4 1 15,-5 1-15,6 3 16,-9 1-16,0-4 16,-5 3-16,6-5 15,-1 2-15,2 1 16,-3-1-16,-106 6 0,124 0 16,12-2-16,8 2 15,-19-2-15,-17 4 0,-12 0 16,-12 4-16,6-2 15,-1 1-15,7-3 16,-10-2-16,5 0 0,-4 2 16,-87-2-16,99 7 15,7-1-15,4-4 16,-4 3-16,-14-2 16,-2 1-16,-90-4 0,100 8 15,4-2-15,3-1 16,-107-5-1,107 3-15,1 1 0,-108-4 0,119 3 32,-119-3-32,128 3 0,2 0 15,-130-3-15,123 0 0,-7 5 0,-14-2 16,-17-3 0,-13-3-1,-18 3-15,-54 0 16,51 0-16,-51 0 0,0 0 15,63 0-15,-63 0 16,64-5-16,-64 5 16,61-9-16,-13 5 15,-7-4-15,-20 2 0,-5 4 16,-6-1-16,0 3 16,-4-3-16,-2 3 15,-1 0-15,-3 0 16,2 0-16,-2 3 15,0-3-15,-2 0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7T09:17:04.461"/>
    </inkml:context>
    <inkml:brush xml:id="br0">
      <inkml:brushProperty name="width" value="0.05292" units="cm"/>
      <inkml:brushProperty name="height" value="0.05292" units="cm"/>
      <inkml:brushProperty name="color" value="#FF0000"/>
    </inkml:brush>
  </inkml:definitions>
  <inkml:trace contextRef="#ctx0" brushRef="#br0">19393 14014 0,'-21'0'0,"-9"0"0,-9 0 0,1 0 16,-6 5-16,-2-1 16,46-4-16,-60 4 15,60-4-15,-77 0 16,-10-8-16,-16-3 0,103 11 15,-104-7-15,-7-4 16,-15 4-16,11 1 16,2 6-1,5-3-15,3 6 16,-5-3-16,-16 3 0,1-3 0,-4 0 16,1 0-16,-6 0 15,-9 0 1,-9-6-16,5 4 0,-4 0 0,0 2 15,-4 0-15,4 2 16,-7-2-16,-13 2 16,5 1-16,2 0 15,-1-3-15,4-3 16,4 0-16,8-1 16,9-4-1,1 3-15,0-3 16,7 2-16,18 2 15,3 1-15,7-5 16,104 8-16,-107-7 0,13 0 16,94 7-16,-98-4 15,98 4-15,0 0 0,-82-2 16,82 2-16,0 0 0,0 0 0,-53-3 16,53 3-1,0 0 1,-40-8-16,20 6 0,10-3 15,2 2-15,8 3 16,0 0-16,0 0 16,-5-2-16,5 2 15,0 0-15,0 0 0,-2 0 16,4 2-16</inkml:trace>
  <inkml:trace contextRef="#ctx0" brushRef="#br0" timeOffset="1765.238">10488 15136 0,'-21'0'0,"-10"0"0,6 0 0,-2 7 16,0 6-16,-4 2 0,2-2 15,1 0-15,1-6 16,27-7 0,-36 6-16,36-6 0,-50 8 15,-21-2-15,-4 3 0,3-7 16,-5-2-16,0-5 15,-2 4-15,0-5 16,-7-2-16,-26-3 0,-17-4 16,6 0-16,10 2 15,-2 6-15,-3 1 16,-6 6-16,4 0 16,-1 2-16,-2-2 15,-1 0-15,-8-2 16,0-3-16,-3-1 15,-11 5-15,-8 1 0,3 5 16,1 2-16,1-1 16,0-2-16,1 1 0,-4 1 15,4-4-15,-4-2 16,1 0-16,0 0 16,-1-2-16,3-9 0,0 3 15,-3-6-15,9-1 16,4 2-16,9-4 0,10 3 15,1-7-15,9 2 16,110 19-16,-116-19 16,116 19-16,-118-19 15,9 0 1,28 11-16,33 4 0,12 1 0,13 3 31,7-2-31,16 2 0,0 0 16,0 0-16,-9 0 0,9 0 15,0 0 1,-2-2-16,2 2 0,0 0 0,0 0 16,5-3-1,2 1 1,-7 2-16,8-2 0,1 2 16,-2 7-16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7T09:22:45"/>
    </inkml:context>
    <inkml:brush xml:id="br0">
      <inkml:brushProperty name="width" value="0.05292" units="cm"/>
      <inkml:brushProperty name="height" value="0.05292" units="cm"/>
      <inkml:brushProperty name="color" value="#FF0000"/>
    </inkml:brush>
  </inkml:definitions>
  <inkml:trace contextRef="#ctx0" brushRef="#br0">16319 8975 0,'0'0'0,"0"0"16,0 0-16,7 0 0,9 0 0,9 5 15,0 1-15,-2-4 16,-4 6-16,-2 3 16,-4-2-16,0-4 15,0 0-15,5-3 0,3 1 32,-1 0-32,3 0 15,0-3-15,-23 0 0,33 0 0,-33 0 0,0 0 16,41 0-16,-41 0 15,57-3-15,15 3 0,-5 3 16,-67-3-16,65 1 16,-65-1-16,0 0 31,66 4-31,0-2 0,-6-2 16,-15 0-16,-45 0 15,0 0-15,0 0 0,44 0 0,-44 0 16,0 0-16,0 0 15,38 0 1,-38 0-16,0 0 16,0 0-16,28 0 0,-28 0 15,0 0-15,0 0 16,25 0-16,-25 0 0,0 0 16,12 0-16,-7-2 15,-5-3-15,-5 2 16</inkml:trace>
  <inkml:trace contextRef="#ctx0" brushRef="#br0" timeOffset="522.27">16395 8947 0,'0'0'0,"0"0"0,0 0 0,0 0 0,-5 0 15,0 0-15,2 0 16,1 0-16,7 0 16,2 0-16,4 0 0,1 0 15,4 0-15,4 0 16,12 0-16,1 0 15,2 4-15,2 5 16,1-1-16,-2-4 16,-36-4-16,39 3 0,-39-3 15,41 0-15,-41 0 16,51 3-16,18 1 16,-4 0-16,-6 1 0,-59-5 15,0 0-15,64 8 16,15-3-16,-79-5 15,92 10-15</inkml:trace>
  <inkml:trace contextRef="#ctx0" brushRef="#br0" timeOffset="12558.554">9297 9307 0,'-26'9'0,"-11"4"0,3 8 0,2-6 0,1 4 15,1-4-15,30-15 16,-38 17-16,38-17 15,-52 24-15,52-24 16,-72 31-16,0-3 0,3 1 16,69-29-16,0 0 15,0 0 1,-62 27-16,62-27 16,0 0-16,0 0 0,-49 26 15,49-26-15,0 0 0,0 0 16,-38 29-16,38-29 15,-21 25-15,21-25 16,-2 20-16,14 1 0,3-3 16,2-5-1,-2-2-15,3 0 0,-3 0 16,6-1-16,4 3 0,2 0 16,-2 0-16,-2-1 15,0 5 1,-2-3-16,-1 1 0,1-1 15,-1-1-15,-20-13 0,0 0 16,0 0-16,33 0 16</inkml:trace>
  <inkml:trace contextRef="#ctx0" brushRef="#br0" timeOffset="13138.087">9752 9342 0,'0'2'0,"0"1"0,0 1 0,0 2 0,0 2 16,0 1-16,0 3 16,-7 1-16,2 4 15,-1 2-15,-10-3 0,-3-2 16,-1 0-16,1-1 16,-5 2-16,-2 2 15,-3-4-15,29-13 0,-31 20 16,31-20-16,0 0 15,-40 22-15,40-22 16,-57 28 0,57-28-16,-53 28 0,4 0 0,5-4 15,10-4 1,14-8-16,3-2 0,6-1 16,8-4-16,3-5 15,0 0-15,12 4 0,-12-4 16,0 0-16,19 6 15,-19-6-15,0 0 16,36 8-16,-36-8 16,0 0-16,48 7 0,-48-7 15,0 0-15,0 0 16,63 16-16,3 7 16,-66-23-16,0 0 15,0 0-15,59 24 0,-59-24 16,39 25-16</inkml:trace>
  <inkml:trace contextRef="#ctx0" brushRef="#br0" timeOffset="13959.453">11714 9357 0,'-3'0'0,"1"0"0,-3 0 0,2 0 0,1 0 15,-1 0-15,3 0 16,0 0-16,0 0 16,0 0-16,0 0 0,3 0 15,5 0-15,10 8 16,1 2-16,2-1 31,2-1-31,6 1 0,5 4 0,-6 5 0,0-3 16,-8-2-16,8 3 15,-28-16 1,33 16 0,-33-16-16,43 18 15,-43-18-15,0 0 0,50 25 16,-50-25-16,0 0 16,0 0-16,49 26 15,-49-26-15,0 0 0,0 0 16,38 26-16,-38-26 15,0 0-15,0 0 0,13 20 16,-13-20-16,-11 19 16,11-19-16,-35 20 15,35-20-15,-48 17 0,48-17 16,-71 24-16,71-24 16,-73 23-16,73-23 15,0 0-15,0 0 16,-75 23-16,75-23 0,0 0 15,0 0-15,-69 28 16,69-28-16,0 0 16,0 0-16,-55 28 0,55-28 15,-28 23-15,28-23 16,0 8-16</inkml:trace>
  <inkml:trace contextRef="#ctx0" brushRef="#br0" timeOffset="14541.883">12433 9407 0,'0'3'0,"0"-1"0,0 0 0,0 0 0,0-2 16,0 0-16,0 0 15,0 0-15,0 0 16,0 0-16,0 0 16,5 4-16,3 2 0,20 15 15,-2 0-15,-1-2 16,-7-10-16,0 2 16,-6 2-16,9-1 15,3-1-15,4-1 16,4 2-16,-32-12 15,0 0-15,0 0 0,24 11 16,-24-11-16,0 0 16,0 0-16,23 11 15,-9 1-15,-10-1 0,-6 3 16,-9-1-16,-4 0 16,-6 0-16,5-2 15,-6 2-15,-7 0 16,-4-1-16,-7 1 0,0 0 15,-3-1-15,43-12 16,-54 18-16,54-18 0,0 0 16,0 0-16,-58 24 15,58-24-15,0 0 16,0 0-16,-58 23 16,58-23-16,0 0 0,0 0 15,-45 20-15,45-20 16,0 0-16,0 0 15,-32 15-15,32-15 0,0 0 16,-20 7-16</inkml:trace>
  <inkml:trace contextRef="#ctx0" brushRef="#br0" timeOffset="61017.584">18907 9665 0,'-30'-4'0,"-13"0"0,-16 0 0,2-3 16,0 1-16,57 6 0,-61-8 15,-3 5-15,64 3 16,-86-3-16,-18 1 16,-2-10-16,16-4 15,2 1-15,-6-1 0,94 16 16,-118-15-1,-15 0-15,-5 5 16,14 5-16,16 3 0,10-2 16,1 2-16,0-3 15,-11-1-15,5 4 16,-1-1-16,-3-1 0,1-1 16,-3-1-16,7 6 15,102 0-15,-114 0 0,-8 6 31,-2-1-31,14 2 0,5-5 0,9 4 16,4-6 0,-1 0-16,93 0 0,-104 3 0,104-3 31,-126 2-31,126-2 0,-146 0 0,0 2 16,146-2-16,-136 4 15,23-2-15,113-2 0,-98 4 31,98-4-31,-87 1 0,87-1 0,-76 4 32,24 2-32,52-6 15,0 0-15,-42 2 0,11 1 16,12 0-16,0-2 16,10-1-16,-2 3 15,2 0-15,7 2 0,2-5 16,0 0-16,0 0 15</inkml:trace>
  <inkml:trace contextRef="#ctx0" brushRef="#br0" timeOffset="62041.868">18628 10482 0,'0'0'0,"-26"0"0,-19 0 0,-28 0 15,6 0-15,67 0 16,-79-6-16,79 6 16,-101-2-16,-29-7 15,4 0-15,15 2 0,7 4 16,6 1-16,1 1 16,-2 1-16,-3 0 0,-3 0 15,0 0-15,0 1 16,-6-1-16,-10 0 15,-1 2-15,3 1 0,-1 4 16,2 4-16,5-4 16,-3-1-16,-2-4 15,1-4-15,-1 2 0,118 0 16,-127 0-16,-6 4 16,-8-1-1,10 3-15,26 0 0,9-5 0,96-1 16,-91 0-16,-5-1 15,7-3-15,13-4 16,21 5-16,55 3 16,-49-4-16,49 4 0,0 0 15,0 0-15,-46-4 16,46 4-16,0 0 0,0 0 16,-41-4-16,41 4 15,0 0-15,0 0 16,-25-3-16,25 3 0,-17-2 15,17 2-15,-2-8 16</inkml:trace>
  <inkml:trace contextRef="#ctx0" brushRef="#br0" timeOffset="72634.979">26910 10031 0,'-14'0'0,"0"-5"0,-6 3 0,2-4 0,2 0 15,0 5-15,0-7 16,-5 0-16,-1-3 0,-1 1 16,-3 3-16,2 1 15,5-2-15,19 8 16,-29-7-16,29 7 16,0 0-16,-36-14 15,36 14-15,-52-14 16,-12-10-16,1 6 0,63 18 15,-64-19-15,64 19 16,-70-14-16,-5-3 0,75 17 16,-74-16-16,3 0 15,-2 1-15,73 15 16,-73-13 0,0 0-16,73 13 0,-75-10 0,75 10 15,-81-10 1,-5 1-16,86 9 15,-107-14-15,107 14 16,-116-10-16,116 10 0,-134 0 0,134 0 16,-140 0-16,140 0 15,-141 1-15,20-1 0,121 0 16,-108 0-16,18-1 16,90 1-16,-94 1 15,94-1-15,-97 4 0,-6 1 16,11 0-16,4-2 15,88-3-15,-90 1 16,90-1-16,-94 6 0,-9-5 16,103-1-16,-104 11 15,5-5-15,99-6 16,-92 10-16,4 0 0,88-10 31,-87 13-31,87-13 0,-89 18 16,89-18-16,-87 18 15,87-18 1,-88 28-16,88-28 0,-85 27 16,16 0-16,69-27 15,-54 24-15,11 1 0,0 0 16,43-25-16,-39 29 16,39-29-16,0 0 15,-37 29-15,0 1 16,10 1-16,27-31 0,0 0 15,0 0-15,-21 28 16,21-28-16,0 0 16,0 0-16,-12 26 15,1 7-15,11-33 0,0 0 16,-2 33-16,4 1 16,6-4-16,2-6 15,-10-24-15,0 0 0,20 20 16,-20-20-16,31 18 15,-31-18-15,45 21 16,9-1-16,-54-20 0,59 21 16,-59-21-16,61 18 15,6-5-15,-67-13 16,69 11-16,-69-11 16,74 9-16,1-1 0,-1 0 15,-74-8-15,73 5 16,-73-5-16,79 2 15,-79-2-15,83 0 0,-83 0 16,117 3-16,-117-3 16,134-3-16,-134 3 15,137-2-15,-137 2 0,135 0 16,-20-2-16,-115 2 16,98-3-16,-17 3 15,-81 0-15,73-3 0,-73 3 16,73 0-16,-73 0 15,88-5-15,19 0 16,-107 5-16,109-6 0,-12 6 16,-9 3-16,-88-3 15,84 5-15,-84-5 16,89 3-16,-2-3 0,-87 0 16,92 0-16,-6 2 15,-9 1-15,-77-3 16,59 3-16,-6 0 0,8-1 15,-61-2-15,65 5 16,5 3-16,2-1 16,-72-7-16,65 8 0,-65-8 15,76 11-15,0 0 16,-6-2 0,-8-1-16,-8-4 0,-54-4 15,0 0-15,61 5 0,-61-5 16,65 0-16,-65 0 15,0 0-15,77-5 16,-77 5-16,0 0 0,82-10 16,-82 10-16,0 0 15,104-17-15,-12-4 16,-21 0-16,-34 3 16,-10 5-16,-8-1 0,-6 1 15,1-5-15,-6-1 16,-4-1-16,-1-1 15,-2-1-15,3-5 0,-4 2 16,0-1-16,-4 0 16,4 3-1,-4 2-15,-6-1 0,-13-8 16,-1 1-16,2 0 16,-3 4-16,-4 0 0,-4-2 15,2 2 1,-2 2-16</inkml:trace>
  <inkml:trace contextRef="#ctx0" brushRef="#br0" timeOffset="85610.81">21620 11481 0,'10'12'0,"6"7"16,1 2-16,-1-8 0,7-6 15,-3-2-15,9-1 0,-1-8 16,6 3-16,-1-5 15,-33 6-15,44-14 16,15-3-16,-59 17 16,69-21-16,5-7 0,6-3 15,-80 31-15,100-44 16,-1 1 0,-99 43-16,102-46 0,-102 46 15,90-51-15</inkml:trace>
  <inkml:trace contextRef="#ctx0" brushRef="#br0" timeOffset="86088.602">21733 12022 0,'0'6'0,"0"3"0,0-2 0,0-2 15,0-2-15,0-3 16,0 5-16,7 4 16,1 8-16,4 3 15,-2-1-15,2 3 16,6-9-16,3-4 16,-4 2-16,4-4 0,5-1 15,-1-3-15,3-3 16,3-3-1,2-4-15,-33 7 0,47-14 16,16-3-16,16-7 0,-79 24 16,81-28-16,30-7 15,-3-8-15,-24 8 16,-32 7-16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8T05:49:54.325"/>
    </inkml:context>
    <inkml:brush xml:id="br0">
      <inkml:brushProperty name="width" value="0.05292" units="cm"/>
      <inkml:brushProperty name="height" value="0.05292" units="cm"/>
      <inkml:brushProperty name="color" value="#FF0000"/>
    </inkml:brush>
  </inkml:definitions>
  <inkml:trace contextRef="#ctx0" brushRef="#br0">21007 12247 0,'5'29'0,"-3"6"0,4 1 0,2 0 0,-3-1 16,2 5-16,-2 0 15,-5-40-15,8 52 16,-8-52-16,5 65 0,0 13 16,-2 5-16,-3-6 15,0-77-15,-3 79 16,-2-2-16,0-4 15,-1-2-15,6-71 0,0 80 16,0 2-16,-2 3 16,-3 10-16,-2-3 15,7-92-15,-5 87 16,5-87-16,0 98 0,-3 2 16,3-100-16,0 108 15,3-8-15,-3-100 16,5 105-16,-5-105 15,7 104-15,-7-104 16,7 109-16,-3-5 16,-4-104-16,0 89 0,0-89 15,2 81-15,-2-81 16,3 74-16,-3-74 16,2 66-16,-2-66 0,0 0 15,3 70-15,-3-8 16,0-62-16,0 0 15,0 0-15,0 60 16,-3-14-16,6-7 0,-3-39 16,0 0-16,2 33 15,-2-33-15,0 0 16,0 32-16,0-32 0,0 35 16</inkml:trace>
  <inkml:trace contextRef="#ctx0" brushRef="#br0" timeOffset="1857.924">20943 12300 0,'0'0'0,"21"0"0,15 0 16,15 0-16,-3-4 0,2 1 15,-2-1-15,-48 4 16,56-6-16,13 4 16,14-7-16,-4 3 15,1 4-15,2 0 0,8-3 16,14 0-16,0 0 15,-6-3-15,1 0 16,-1-5-16,3-2 16,3 5-1,-4 0-15,-1-1 0,5 5 16,-4-3-16,-1-1 16,-3-4-16,1-1 0,-97 15 15,104-15-15,0-4 16,5 5-16,-109 14 0,109-13 15,-109 13-15,125-11 16,2 4-16,-127 7 16,115-11-16,-115 11 15,108-10-15,-108 10 0,100-10 16,-7-1-16,-93 11 16,0 0-16,87-4 15,-87 4 1,82-6-16,-23 4 15,-11 2-15,-48 0 16,0 0-16,0 0 0,45 5 0,-1 5 16,-12-1-1,-11 3-15,-3 0 16,-5 1-16,-5 3 16,2-1-16,-4 5 15,0 1-15,0 2 16,-2 5-16,-4-28 0,4 31 15,-4-31-15,4 47 16,6 14-16,-1 7 16,-9-68-16,7 68 0,-2 6 15,-5-74-15,7 88 16,-2 30-16,4 16 16,4-8-16,-3-21 15,-6-10-15,-8-7 0,4 4 16,0-1-16,0 7 15,4 0-15,-4 0 16,0-4-16,0 4 0,0 0 16,2-6-16,-4-1 15,-2 3-15,-2-1 0,2 0 16,4-93-16,-2 105 16,2 4-16,0-109 15,4 130-15,-4-130 0,16 126 16,-16-126-16,14 132 15,-14-132-15,15 120 16,-15-120-16,1 109 0,-1-109 16,0 0-16,6 96 15,-6-96-15,0 0 16,0 89-16,0-18 16,-6-24-16,2-17 0,-2-12 15,6-18-15,-7 17 16,7-17-16,0 0 0,-17 9 15,-10-1 1,27-8-16,-33 5 0,33-5 16,-39 6-16,39-6 15,0 0-15,-49 5 0,-14-2 16,63-3-16,-71 0 16,3 2-16,68-2 15,-74 2-15,74-2 0,-81 0 16,-3 3-16,84-3 15,-108 4-15,108-4 16,-110 8-16,110-8 0,-131 13 16,11-2-16,120-11 15,-116 10-15,13-1 16,11 0-16,92-9 0,-91 13 16,91-13-1,-94 10-15,94-10 16,-105 13-16,105-13 0,-112 8 0,112-8 15,-121 8 1,121-8-16,-119 5 0,119-5 0,-121 8 16,121-8-1,-124 10-15,124-10 0,-116 4 16,12-1 0,104-3-16,-92-3 15,8 3-15,4 0 16,25 5-16,55-5 0,-47 4 0,47-4 0,-55 2 15,-8 1-15,4-3 16,59 0-16,-62 0 16,62 0-16,0 0 0,-63 0 15,-2-3-15,-1-3 16,66 6-16,0 0 16,0 0-1,-58-5-15,58 5 0,0 0 0,0 0 16,-58-4-16,58 4 15,0 0-15,0 0 16,-49-3-16,21 6 0,2-2 16,26-1-1,-15 0-15,-2-7 16,4-2-16</inkml:trace>
  <inkml:trace contextRef="#ctx0" brushRef="#br0" timeOffset="2571.04">21073 14882 0,'0'0'0,"0"0"0,0 0 0,0 0 0,0 0 15,0 9-15,0 15 0,7 15 16,0-10-16,-3 3 16,-1-10-16,-3 6 15,0-2-15,0 4 16,0-1-16,0 3 16,0-32-16,0 0 0,0 42 15,0-42-15,-3 53 16,3-53-16,-2 61 15,4 3-15,1-3 16,-3-61-16,0 0 0,7 63 16,-7-63-16,8 63 15,3 2-15,1-11 16,-5-10-16,5-9 0,-12-35 16,0 0-16,0 0 15,8 29-15,-8-29 16,0 0-16,0 0 15,7 20-15,-7-20 0,0 0 16,0 0-16,9 24 16,-9-24-16,0 0 15,0 0-15,17 17 16,-17-17-16,0 0 0,25 15 16,16 1-16,9 3 15,4-6-15,-6-4 16,-48-9-16,59 11 0,-59-11 15,67 9-15,17-1 16,-84-8-16,87 9 16,27-2-16</inkml:trace>
  <inkml:trace contextRef="#ctx0" brushRef="#br0" timeOffset="3530.112">21014 13240 0,'0'3'0,"0"-1"0,0 4 16,0-4-16,6 0 0,-1 1 15,10 0-15,8 2 16,10 1-16,5-1 16,7 0-16,1 2 15,0-1-15,-46-6 16,62 2-16,12-2 0,10 0 16,15-6-16,-10-1 15,-1 2-15,-3 0 0,3 0 16,3 0-1,3-1-15,0 1 0,10-3 16,2 0-16,-106 8 0,115-10 16,11-1-16,2 4 15,-128 7-15,125-5 16,6 1-16,-4 1 16,-15-3-16,-8 4 0,-104 2 15,102 0-15,6-2 16,-108 2-16,117 0 15,-3 0-15,-15 2 16,-99-2-16,87 2 0,-87-2 16,98 0-16,-98 0 15,98 0-15,-11-2 16,-9 0-16,-78 2 0,61 2 16,-61-2-16,59 2 15,-59-2 1,0 0-16,69 9 0</inkml:trace>
  <inkml:trace contextRef="#ctx0" brushRef="#br0" timeOffset="4789.322">21307 12572 0,'7'21'0,"2"13"0,-2 3 0,-2-1 0,-2 8 16,-3-3-16,1 1 15,-1-4 1,0-38-16,0 0 16,4 47-16,-4-47 15,0 0-15,0 0 0,10 54 16,-10-54-16,0 0 16,0 0-16,14 43 15,-14-43-15,0 0 0,0 0 16,12 28-16,-12-28 15,18 16-15,-18-16 16,0 0-16,0 0 0,24 2 16,-24-2-16,35 3 15,-35-3-15,0 0 16,0 0-16,43 3 0,15 0 16,-7 1-16,-10-1 15,-13 2-15,-5-3 16,-6 2-16,-3-4 15,-5 0-15,-6-4 0</inkml:trace>
  <inkml:trace contextRef="#ctx0" brushRef="#br0" timeOffset="4994.281">21813 12758 0,'0'6'0,"0"1"16,0 3-16,0-2 0,0-6 15,0 1-15,0-1 16,0 2-16,0 8 16,0 10-16,0 9 15,5-2-15,-2 1 0,1 4 16,4-1-16,-3-5 16,3-6-16,-6-8 15</inkml:trace>
  <inkml:trace contextRef="#ctx0" brushRef="#br0" timeOffset="5151.585">21782 12621 0,'0'0'0,"0"0"0,0 0 0,0 0 0,5 0 15,-2-6-15,1 2 16</inkml:trace>
  <inkml:trace contextRef="#ctx0" brushRef="#br0" timeOffset="5686.912">21920 12515 0,'0'0'0,"0"0"0,0 6 0,0-1 16,0 1-16,0 6 0,0 12 15,0 6 1,0 8-16,0 7 0,0 1 16,0 3-16,0-49 15,0 0-15,5 52 16,-5-52-16,0 0 0,0 0 16,3 56-16,-3-56 0,0 0 15,0 0-15,2 40 16,-2-40-16,0 0 15,0 0-15,0 17 16,0-17-16,0 0 0,10 6 16,9-14-16,5-1 15,4-2 1,-28 11-16,0 0 0,0 0 16,27-10-16,-27 10 0,0 0 15,0 0-15,34-6 16,-34 6-16,0 0 15,0 0-15,24 9 0,-24-9 16,0 0-16,22 22 16,-22-22-16,5 30 15,-5-30-15,0 0 16,0 0-16,-13 30 0,13-30 16,0 0-16,-23 22 15,23-22-15,0 0 0,0 0 16,-26 14-16,26-14 15,-17-3-15,17-12 16</inkml:trace>
  <inkml:trace contextRef="#ctx0" brushRef="#br0" timeOffset="6034.477">22170 12856 0,'7'2'16,"9"1"-16,-3 0 0,-4-2 0,-5-1 15,3 0-15,-2 0 16,5 0-16,4 3 15,0 5-15,2 2 0,-1 2 16,3 4-16,-3 4 16,1-4-16,-5 2 15,-1-2-15,-2 2 16,-3-4-16,0 2 16,-5-1-16,0-1 0,-5-2 15,0-3-15,-2-5 16,1-1-16,-4-3 15,4-7-15,-3-2 0,2-3 16,2-8-16,2 1 16,1-7-16,2 1 15,5 1-15,5 1 16,3 1 0,-2-2-16,-2 4 0,3-1 0,0 3 31,7 2-31,-3 4 0,-2 2 15</inkml:trace>
  <inkml:trace contextRef="#ctx0" brushRef="#br0" timeOffset="6552.861">22801 12837 0,'0'0'0,"0"0"0,0 0 0,0 0 15,0 0-15,0 0 16,0 0-16,0 0 0,-8 0 16,-9 0-16,-8 4 15,-2 8-15,6 3 16,6 6-16,4-4 0,-1 1 16,-1-1-16,0 8 15,2-5-15,5 0 16,0-2-16,1-1 0,2 0 31,3-7-31,4 0 0,11-6 0,0-3 16,0-2-16,2-5 15,-1-4-15,-2-3 0,2-6 16,-1 0-16,-1-2 16,-1 0-16,-2 1 15,-4 1-15,1 4 0,-5 2 16,1 3-1,-1 3-15,0 2 0,-3 3 32,2-2-32,2 4 15,-4 6-15,0 1 0,2 5 16,3 4-16,0 2 16,0 1-16,2-2 0,-1 6 15,2-3-15,2-2 16,-1-2-16,2-5 15,-6-6-15,-7-10 16</inkml:trace>
  <inkml:trace contextRef="#ctx0" brushRef="#br0" timeOffset="7293.456">22971 12922 0,'5'-6'0,"2"-1"16,2 0-16,-2-1 0,0 3 15,1-2-15,5-4 16,-2 1-16,9 2 0,-5 5 15,3 3-15,-1 6 16,-1 2-16,1 6 16,4 2-16,1 4 15,-10 3-15,-3-2 0,-2 3 16,0-8-16,-7 5 16,0-3-16,-7 0 15,-1-5-15,-2-3 16,-3-2-16,2-8 0,-2-3 15,6-4-15,-2-5 16,7-7-16,-1-2 16,6-1-16,-1-4 15,7 0-15,0-2 0,13 2 16,1 1-16,-3-1 16,4 0-16,-24 26 15,0 0-15,0 0 16,28-19-16,-28 19 0,0 0 15,0 0-15,30-19 16,-30 19-16,0 0 0,0 0 16,26-5-1,-26 5-15,0 0 0,20 13 16,-20-13-16,0 0 0,0 0 16,18 25-16,-18-25 15,0 0-15,0 0 16,16 31-16,-16-31 0,0 0 15,26 26-15,-26-26 16,33 11-16,6-11 16,-4-10-16,-4-1 15,-4-3-15,-7-1 16,-5-1-16,-2 2 0,-6 1 16,-1 5-16,0-1 15,-2 8-15,-2 2 16,3 5-16,-2 1 15,-3 8-15,1-1 16,3 4-16,2 6 16,-4 2-16,1-2 0,-2 4 15,-1 2-15,0-3 16,0-2-16,-1 0 16,-4 0-16,-5-2 15,10-23-15,-11 23 0,11-23 16,-26 20-16,26-20 15,-40 21-15</inkml:trace>
  <inkml:trace contextRef="#ctx0" brushRef="#br0" timeOffset="8510.476">28629 11784 0,'0'17'0,"0"13"0,0-2 0,5 6 0,1-2 16,5 12-16,3 5 16,-14-49-16,10 59 15,-10-59-15,14 75 0,-2 4 16,-1-5-16,5-1 15,-16-73-15,15 80 16,-15-80-16,16 94 0,2 32 16,-18-126-16,16 141 15,-5-7-15,1-5 16,1-27-16,-3-14 16,4-7-16,-3-7 15,5-1-15,-4 2 0,3 1 16,0 1-16,0 3 15,-2-3-15,-1 0 16,1 0-16,-13-77 16,18 88-1,4 26-15,-22-114 0,22 136 16,-22-136-16,13 134 0,-3-5 16,-4-29-16,-6-100 15,5 85-15,-10-19 16,5-66-16,0 63 15,5-13-15,-5-50 16,4 57 0,-4-57-16,0 0 15,0 0-15,2 51 0,-2-51 0,0 0 0,0 0 16,-2 42-16,2-42 16,-7 9-16</inkml:trace>
  <inkml:trace contextRef="#ctx0" brushRef="#br0" timeOffset="10223.391">28491 11759 0,'0'0'0,"0"0"0,0 0 0,0 0 15,15 0-15,16 0 0,14-6 16,4 4-16,5-3 15,2 0-15,5 5 16,-61 0-16,82-5 16,12 0-16,21-6 0,-13-2 15,-3-2-15,2 1 16,5-4-16,8 7 16,3-7-16,-4-1 15,0 4-15,4-4 16,-1-1-16,0-1 0,1 2 15,-2 0-15,-3-4 16,-2 5-16,-1-3 16,-5 6-16,1-4 15,-3 5-15,-2-4 0,-12 0 16,-6 2-16,-82 16 16,76-18-16,-76 18 15,79-16-15,-79 16 0,92-19 16,18-3-16,-110 22 15,111-28-15,-111 28 16,0 0-16,0 0 0,83-20 16,-83 20-16,0 0 15,0 0-15,59-15 16,-59 15-16,0 0 0,0 0 16,34-9-16,-34 9 15,0 0-15,0 0 0,20 9 16,-20-9-16,0 0 15,9 20-15,1 14 16,-5 9-16,1 8 16,1 5-16,-7-56 0,11 63 15,-11-63-15,10 77 16,-5 13-16,0 28 16,-5 10-16,8-6 15,-3-8-15,2-3 16,2 0-16,-3-4 0,0-7 15,-6 6-15,-3 8 16,6 8-16,-3 1 16,0 0-16,0 0 0,-3 4 15,0-1-15,1-3 16,2 3-16,2-3 16,6 0-16,-6-5 15,4-8-15,-3-4 16,0-10-16,-3-2 15,0 1-15,2-1 0,0-6 16,9 7-16,-11-95 0,2 90 16,-2-90-1,0 90-15,-8-13 0,3-18 16,-2-18-16,7-41 16,-6 35-16,-1-3 15,4 1-15,-2-5 16,-2-2-16,-6-7 0,13-19 15,-20 14-15,20-14 16,0 0-16,-28 16 16,28-16-16,-44 10 0,44-10 15,-68 8-15,0-5 16,68-3-16,-76 0 16,-2-6-16,78 6 15,-87-8-15,87 8 16,-113-5-1,-27-2-15,1-4 0,139 11 16,-133-22 0,133 22-16,-123-19 0,123 19 15,-123-18-15,123 18 0,-123-13 16,4 8-16,12 0 0,107 5 0,-99-2 16,99 2-16,-104-3 15,104 3-15,-109 0 16,-7 0-16,116 0 15,-103 0-15,24 0 16,79 0-16,-67-2 16,9-3-16,58 5 0,-69-3 15,2 0-15,-2 3 16,69 0 0,-63 0-16,1-2 15,62 2-15,0 0 0,-66-5 0,66 5 16,-70-6-16,4 0 31,7 0-31,59 6 0,0 0 16,-53-6-16,53 6 0,0 0 15,0 0-15,-49-4 16,49 4-16,0 0 16,0 0-16,-45-6 0,45 6 15,0 0-15,0 0 16,-35-5-16,13-1 15,11 4-15,3-3 16,0 5 0,2-2-16,6-1 0,0-5 15,6-4 1,6-12-16</inkml:trace>
  <inkml:trace contextRef="#ctx0" brushRef="#br0" timeOffset="11020.315">28704 12570 0,'0'0'0,"0"0"15,0 0-15,0 0 0,0 0 0,20 0 16,12 0-16,26 0 16,-4 0-16,4-5 15,-58 5-15,69-5 16,11-5-16,8 1 0,12 0 16,-5-2-16,-12-4 15,11 0-15,3 2 16,0-3-16,2-2 0,-3 2 15,2 2-15,4-3 16,-1 5-16,0-5 16,-4-2-16,3-2 15,-2 1-15,5 5 0,1 0 16,5-4-16,-7 4 16,-5-3-16,-7 0 15,-5-3-15,-6 6 16,-18 2-16,-1 3 0,4 2 15,-3-2-15,-61 10 16,64-10-16,-64 10 16,61-21-16,-61 21 15,0 0-15,0 0 0,73-21 16,-73 21-16,0 0 16,0 0-16,75-17 15,-75 17-15,61-18 0</inkml:trace>
  <inkml:trace contextRef="#ctx0" brushRef="#br0" timeOffset="11452.348">29270 11825 0,'0'0'0,"0"0"0,0 0 0,0 0 16,9 11 0,-2 12-16,3 15 0,0 4 15,-1 2-15,0 4 16,0-4-16,-9-44 0,0 0 16,14 47-16,-14-47 15,0 0-15,0 0 16,11 61-16,4 5 0,-8-7 15,-7-59-15,0 0 16,0 0-16,3 41 16,-10-28-16</inkml:trace>
  <inkml:trace contextRef="#ctx0" brushRef="#br0" timeOffset="12005.937">29236 11922 0,'3'-4'0,"6"-9"16,-1 2-16,2-2 0,-1 4 0,-3 1 16,9-3-16,5 4 15,9 0-15,-3 4 16,2 3-16,3 3 0,3 1 16,-1 4-1,-1 5-15,-32-13 0,0 0 16,31 20-16,-11 8 15,-7 1-15,-13-1 16,-7-3-16,-6-1 16,-4-3-16,-4-3 0,-1-5 15,6-4-15,0 2 16,5-7-16,5 2 16,-4-1-1,13-2-15,6 1 16,8 2-16,9 2 15,-26-8-15,33 11 16,11 1-16,-44-12 0,50 23 16,3 2-16,-10 0 0,-10 5 15,-12-4-15,-10-4 16,-9-1-16,-8-1 16,-6-2-16,-6-5 15,-9-2-15,27-11 0,-38 7 0,38-7 16,-48 6-1,48-6-15,-70 1 0,70-1 16,0 0-16,-71-4 0,71 4 16,-68-10-1,15-5 1,23-12-16,19 4 16,13-5-16,13 0 0,9-1 15</inkml:trace>
  <inkml:trace contextRef="#ctx0" brushRef="#br0" timeOffset="12414.17">29874 12009 0,'10'0'0,"0"0"0,-10 0 0,15 0 16,-3 0-16,-9 0 15,3 0-15,-3 0 0,-3 9 16,2 4-16,-2 2 16,0 9-16,0-1 15,0 5-15,0 0 16,0 0-16,0-2 15,0-3-15,3 0 0,1 0 16,8-5-16,0-5 16,0-4-16,4 0 15,-16-9-15,22 5 0,2-7 16,2-4-16,-5-4 16,-3-1-16,-5-3 15,-3-3-15,-2 0 16,-1 1-16,-10-2 0,-4 0 15,-13-2-15,-6 2 16,-2 3-16,-2 2 16,4 3-16,5 1 15,3 2-15,2 2 0,3 2 16,2 0-16,4 3 16,1 3-16,6 0 15,4 2-15,5-2 16,9-3-16,1-5 15,2-4-15</inkml:trace>
  <inkml:trace contextRef="#ctx0" brushRef="#br0" timeOffset="12808.099">30365 11925 0,'3'3'0,"3"6"0,-6-2 0,2 0 16,-4 6-16,-1 4 15,-3 2-15,4 2 0,0 2 16,0-1 0,2 5-16,0-5 0,2 0 15,2-5-15,7 1 16,0-6-16,9-3 16,3-5-16,4-1 15,-1-6-15,-5-1 0,3-6 16,2-4-16,-6-1 15,-3 0-15,-5-2 16,-6 6-16,-6-6 16,-2 2-16,-5 6 0,-6-2 15,0 4-15,-5-1 16,1 3-16,-1 3 16,-4-2-16,6 4 0,-3 0 15,1 0-15,2 4 16,4-4-16,2 2 15,9 0-15,2-4 16,5-4-16,10-1 0</inkml:trace>
  <inkml:trace contextRef="#ctx0" brushRef="#br0" timeOffset="13105.695">30828 11594 0,'0'3'0,"0"-1"0,0 4 0,0-4 16,0 3-16,0 3 0,0 8 15,5 6-15,-4 7 16,9 2-16,-4 8 16,3-2-16,-3 5 15,7-2-15,-13-40 16,6 39-16,-6-39 15,9 38-15,-9-38 0,0 0 16,0 0-16,4 41 16,-4-41-16,0 0 15,0 0-15,6 34 0,-6-34 16,10 9-16</inkml:trace>
  <inkml:trace contextRef="#ctx0" brushRef="#br0" timeOffset="13484.327">31167 11753 0,'2'4'0,"4"-2"0,-6 3 15,2 0-15,-2 5 0,0 0 16,0-3-16,-10 5 16,-3 0-16,-7 7 0,-1-5 15,1-1-15,-4 0 16,0 1-16,-2 1 15,5-1-15,-6 3 16,27-17-16,0 0 0,0 0 16,-24 12-16,24-12 15,0 0-15,0 0 16,-26 13-16,26-13 16,0 0-16,-18 12 0,15 5 15,9-2 1,7-1-16,7 5 0,5-1 15,0-2-15,1-7 16,-2 4-16,0-2 16,-24-11-16,0 0 0,0 0 15,43 13-15,16 5 16</inkml:trace>
  <inkml:trace contextRef="#ctx0" brushRef="#br0" timeOffset="14175.304">29066 12737 0,'0'13'0,"2"5"0,3 14 0,-3-4 0,6 8 15,0-6-15,2 3 16,3 1-16,-3-6 16,-10-28-16,16 35 15,-7-1-15,-9-34 16,0 0-16,0 0 0,9 31 15,-9-31-15,-9 20 0</inkml:trace>
  <inkml:trace contextRef="#ctx0" brushRef="#br0" timeOffset="14535.803">28862 12976 0,'12'0'0,"5"0"0,-4 0 0,-6 0 0,-1 0 15,0 0-15,10 0 16,7 0-16,10 0 16,3 0-16,6 0 15,5 0-15,-4 0 0,-43 0 16,0 0-16,50-5 16,-50 5-16,0 0 15,0 0-15,53-5 16,-53 5-16,0 0 0,0 0 15,40-8-15,-40 8 16,0 0-16,0 0 0,21 0 16,-21 0-16,0 0 15,18 13-15,-18-13 32,0 0-32,0 0 0,15 25 0,-15-25 0,0 0 15,0 0-15,11 23 31</inkml:trace>
  <inkml:trace contextRef="#ctx0" brushRef="#br0" timeOffset="14676.716">29253 12732 0,'4'0'0,"2"0"0,-1 0 0,-3 0 0,-2 0 16,2 0-16,1 0 15,6-8-15,3-2 16,4-8-16</inkml:trace>
  <inkml:trace contextRef="#ctx0" brushRef="#br0" timeOffset="14943.206">29513 12570 0,'0'6'0,"0"7"0,0-2 16,0 0-16,0-1 0,7 5 16,-4 7-16,2 3 15,-1 4-15,-1 6 16,4 1-16,-3 0 16,3 3-16,-7-39 15,0 0-15,13 45 0,-13-45 16,0 0-16,0 0 15,7 53-15,-7-53 16,0 0-16,0 0 16,7 35-16</inkml:trace>
  <inkml:trace contextRef="#ctx0" brushRef="#br0" timeOffset="15355.892">29399 12912 0,'0'2'0,"0"0"0,0 1 15,0 0-15,0-3 16,0 0-16,11-3 0,14-2 16,10 3-16,7-7 15,2 4-15,-1-7 16,-6-3-16,-9-3 16,-28 18-16,23-21 15,-23 21-15,24-26 0,6-9 16,26-43-1,-56 78 1,0 0-16,0 0 16,-4-41-16,4 41 15,0 0-15,0 0 0,-9-25 16,9 25-16,0 0 16,-5-3-16,5 3 15,0 15-15,0-15 16,2 32-16,-2-32 15,5 41-15,-5-41 16,0 0-16,7 52 0,-7-52 16,0 0-16,0 0 15,10 63-15,-10-63 16,9 55-16</inkml:trace>
  <inkml:trace contextRef="#ctx0" brushRef="#br0" timeOffset="15743.691">29951 12871 0,'4'1'0,"5"3"0,-9-4 0,6 2 0,2 2 15,6-4-15,-3 0 16,8 0-16,-7 0 16,1 0-16,0 0 15,6 0-15,-1 0 0,0-4 16,-3-2-16,-7-5 15,0-3-15,-6 4 16,0 1-16,-2 0 16,-4-1-16,-2 1 15,-1 3-15,-4-3 0,2 5 16,-2 1-16,0 1 16,2 4-16,-2 1 15,-1 5-15,4-1 16,-3 0-16,2 6 0,5 3 15,2-1-15,-1 2 16,6-3-16,1 4 16,4 0-16,2-2 15,3 1-15,6-3 0,-1-2 16,3-3-16,-3-9 16,-6 0-16</inkml:trace>
  <inkml:trace contextRef="#ctx0" brushRef="#br0" timeOffset="15915.875">30374 12976 0,'0'2'0,"0"6"0,0-3 0,4 0 0,-2 5 16,5 8-16,-2 5 15,-5 6-15,0-1 16,-7 2-16,-7-3 15,0-10-15,-2-4 0</inkml:trace>
  <inkml:trace contextRef="#ctx0" brushRef="#br0" timeOffset="18951.655">29239 13543 0</inkml:trace>
  <inkml:trace contextRef="#ctx0" brushRef="#br0" timeOffset="20500.637">29310 13277 0,'-16'0'0,"-6"7"0,6 7 0,4 3 0,4 1 16,0 0-16,4 2 15,-3 4-15,3-1 16,-1-1-16,3 2 16,2-4-16,4-2 0,3-2 15,0-3-15,-3-1 16,4-4-16,7-6 15,-3 0-15,6-2 0,0-4 16,-1-4-16,0-2 16,-1-4-16,-1-1 15,1-2-15,-4-6 16,2-1-16,-6 2 0,-3-1 16,-1 5-16,-4-1 15,2 6-15,-2 2 16,0 4-16,0-1 0,0 4 15,0 1-15,0 1 16,0 2-16,0 0 16,0 2-16,0 4 15,0 3-15,7 4 16,-4 2-16,1 7 0,2-4 16,-1 2-16,2-1 15,2 2-15,-5 1 16,5-8-16,-3 3 15,3-10-15,4-4 16,0-9-16,-4-6 16,-1-4-16,-8-4 0,7-22 31,7 17-31,1-1 0,1 6 16,-9 3-16,-2 5 15,-2 5-15,-2 2 16,2-1-16,0 6 15,1 4-15,-2-2 16,1 3-16,0 2 16,6 4-16,-5 1 15,5 1-15,-9-13 0,0 0 16,0 0-16,14 13 16,-14-13-16,0 0 15,18 6-15,-18-6 16,21-3-16,-21 3 15,0 0-15,0 0 16,27-13-16,-27 13 0,0 0 16,0 0-16,23-18 15,-23 18-15,0 0 16,0 0-16,17-13 16,-17 13-16,0 0 0,0 0 15,19-3-15,-19 3 16,0 0-16,0 0 15,13 10-15,-13-10 0,0 0 16,0 0-16,17 24 16,-17-24-16,0 0 15,20 18-15,-20-18 16,0 0-16,29-8 16</inkml:trace>
  <inkml:trace contextRef="#ctx0" brushRef="#br0" timeOffset="20797.681">30014 13024 0,'0'0'0,"0"0"0,0 0 0,0 0 0,0 0 15,0 0-15,0 0 0,8 13 16,-3-5-16,-1 13 15,-1-9-15,-3 19 16,0 0-16,0-3 0,6 1 16,-4-1-16,3 0 15,1 1-15,0-7 16,-2-4-16,2-3 16,-4 1-16,3-3 15,-5-13-15,0 0 16,0 0-16,3 13 0,0-8 15,0-5-15</inkml:trace>
  <inkml:trace contextRef="#ctx0" brushRef="#br0" timeOffset="21422.68">29896 13245 0,'0'0'0,"0"0"0,0 0 15,0 0-15,6 0 0,-3 0 16,3 0-16,7 0 15,11 0-15,4-5 16,3 1-16,-1-10 0,-4 0 16,-4-5-16,-2-2 15,-5 0-15,-2-2 16,2 1-16,-5 2 16,-3 2-16,2 4 0,-6 4 15,1 2-15,-4 3 16,2 2-16,0-2 15,-2 5-15,0 0 16,4 8-16,-4 5 16,0 2-16,2 6 0,-2 5 15,0 4-15,0 2 16,3-1-16,-2-1 16,5 0-16,-2-3 15,1-5-15,-4-4 16,2-6-16,-3-1 15,0-3-15,0-6 0,2 1 16,-2-3-16,0-5 16,6-3-16,5-7 15,-11 15-15,0 0 16,17-26-16,-17 26 16,0 0-16,0 0 15,22-22-15,-22 22 0,0 0 16,0 0-16,23-21 15,-23 21-15,0 0 16,0 0-16,22-8 16,-22 8-16,24 11 15,-24-11-15,0 0 0,20 27 16,-20-27-16,0 0 16,0 0-16,17 34 15,-17-34-15,0 0 16,22 33-16,-22-33 15,23 19-15,5-17 0</inkml:trace>
  <inkml:trace contextRef="#ctx0" brushRef="#br0" timeOffset="21817.749">30633 13168 0,'3'0'0,"1"0"0,-4 0 0,3 0 0,-3 6 15,0-2-15,0 2 16,0-1-16,0 3 15,0 3-15,0 0 16,0 10-16,0 3 16,0 1-16,5 1 0,2-4 15,13 5-15,-2-9 16,-1-9-16,1 2 16,-1-9-16,2-2 0,0-2 15,-5-5-15,-1-1 16,-3-2-16,-2-6 15,-3 0-15,-4-2 16,-2 3-16,-10-2 0,-5-1 16,-1-1-16,-5 1 15,-2 3-15,-1-1 16,3 7-16,1 4 0,-2-1 31,11 4-31,3 2 16,-1 0-16,4 0 0,0 2 15,4 4-15,4 7 16,4-5-16,3 1 16,4-4-16</inkml:trace>
  <inkml:trace contextRef="#ctx0" brushRef="#br0" timeOffset="22275.875">30890 13089 0,'0'0'0,"0"0"0,0 0 0,0 0 16,4 0-16,-1 0 16,3-6-16,1 5 0,2-5 15,5 1-15,7 5 16,7-3-16,3 3 16,-5 0-16,-7 0 0,6 8 15,-2 5-15,-3 6 16,3 0-16,-7 1 15,-2-1-15,2-1 16,-6 2-16,-10-20 0,0 0 16,0 0-16,5 26 15,-5-26-15,0 0 16,0 0-16,0 31 16,-5-5-16,-7-5 0,-2-10 15,0-3-15,-2-5 16,3-6-16,-1-9 15,2-5-15,5 1 0,2-5 16,2 0-16,1 0 16,2-1-16,0-1 0,2 2 15,4-2-15,3 1 16,7 0-16,2 2 16,0-1-16,1 0 0,-19 21 15,0 0-15,0 0 16,27-18-16,-3 6 0</inkml:trace>
  <inkml:trace contextRef="#ctx0" brushRef="#br0" timeOffset="23234.708">29071 14027 0,'18'7'0,"7"-2"0,10 0 16,9-3-16,-1-2 0,11 3 15,-54-3-15,65 0 16,15 0-16,8-3 16,12-2-16,-1-2 15,-4 0-15,12 3 16,-4 2-16,-2 0 0,-101 2 15,107-9-15,19 5 16,12-5-16,-4-1 16,-6 3-16,-11-1 0,-6-2 15,1 1 1,-8 5-16,-8-4 0,-7 6 16,4-3-16,-6-1 0,-1 1 15,-86 5-15,87-2 16,-87 2-16,91-5 15,-91 5-15,97-8 0,-97 8 16,93-11-16,-93 11 16,83-14-16,-83 14 15,0 0-15,60-17 0,-11 0 16,-8-4-16</inkml:trace>
  <inkml:trace contextRef="#ctx0" brushRef="#br0" timeOffset="25263.278">21475 13453 0,'0'21'0,"0"13"0,0-2 0,0 0 0,0-4 16,0 3-16,0-4 0,0-2 15,3 3-15,1 0 16,-2-9-16,-2 0 16,0-19-16,0 0 0,0 0 15,0 13-15,0-13 16,0 0-16,0 0 16,3 18-16,-3-18 0,0 0 15,0 0-15,2 13 16,-2-13-16,0 0 0,0 0 15,0 10-15,0-10 16,0 0-16,0 0 16,2 5-16,-2 0 0,0-5 15,0 0-15,6 2 16,-4-2-16,3-2 16,0 0-16,1 2 0,-3 0 15,-3 0-15,0 0 16,0 0-16,7 0 15,-7 0-15,0 0 0,0 0 16,15 2-16,-15-2 16,0 0-16,0 0 0,19 5 15,-19-5-15,0 0 16,0 0-16,23 0 16,-23 0-16,0 0 15,0 0-15,33-12 16</inkml:trace>
  <inkml:trace contextRef="#ctx0" brushRef="#br0" timeOffset="25453.653">21733 13714 0,'0'1'0,"0"6"0,0 1 0,0 1 0,0-5 16,0-1-16,0 8 16,0 1-16,0 9 15,0 3-15,0-2 0,0 0 16,0 3-16,0-3 15,0 0-15,0-3 16,0-12-16,-2-14 16</inkml:trace>
  <inkml:trace contextRef="#ctx0" brushRef="#br0" timeOffset="25576.102">21696 13555 0,'0'-4'0,"0"-1"0</inkml:trace>
  <inkml:trace contextRef="#ctx0" brushRef="#br0" timeOffset="40177.04">21988 13525 0,'4'21'0,"6"10"0,-1 6 0,-4-4 0,-3 7 16,1-2-16,2 3 0,0-2 31,-5-39-31,0 0 16,7 44-16,-7-44 0,0 0 0,8 56 16,-8-56-1,0 0-15,0 0 16,5 61-16,-5-61 15,0 0-15,0 0 16,3 48-16,-3-23 0</inkml:trace>
  <inkml:trace contextRef="#ctx0" brushRef="#br0" timeOffset="40580.252">22044 14019 0,'-2'0'0,"-2"-5"0,4 5 0,-1-6 15,-3-1-15,4-1 16,0-5-16,0-1 0,0-1 15,0 0-15,0 0 16,0 2-16,0 0 16,0 1-16,4 1 0,-3 3 15,7 1-15,2-1 16,6 2-16,-3 4 16,-2 0-16,1 2 0,-2 0 15,3 2-15,2 0 16,4 1-16,-2 2 15,2 5-15,4 1 0,-3 4 16,-2 0-16,-1 2 16,-2-2-16,3 8 15,-5 0-15,-2-2 16,-11-8-16,-3 1 16,-7-3-16,-4-1 15,-2-2-15,-8-1 16,-1-5-16,-4-2 0,5 0 15,-2 0-15,2-2 16,6-3-16,3-2 16,7-9-16,4-1 0</inkml:trace>
  <inkml:trace contextRef="#ctx0" brushRef="#br0" timeOffset="40997.477">22385 13825 0,'8'0'0,"5"0"0,-5 0 0,-3 0 16,5 0-16,5 0 16,2 0-16,4 0 15,-2 0-15,2 0 16,8 0-16,-2 6 0,-4-1 16,-2 2-16,0 14 15,-2 0-15,-4-4 16,-6-3-16,-2 4 0,-2-3 15,-3 2-15,-2 4 16,3-2-16,-3-19 16,-3 15-16,1 0 15,-6-2-15,-5-3 0,1-7 16,-4-3-16,6 0 16,-2-5-16,1-6 15,3-4-15,4-2 0,1-4 16,3-2-16,5-1 15,0 1-15,2 1 16,2-5-16,-2 2 0,1 1 16,2 4-16,0 2 15,5 5-15,1 0 16,-1 1-16,-3 2 0,-1-4 16</inkml:trace>
  <inkml:trace contextRef="#ctx0" brushRef="#br0" timeOffset="41502.614">23047 13785 0,'0'0'0,"0"0"0,0 0 0,0 0 16,0 0-16,0 0 15,7 2-15,-3 4 16,-2-6-1,-8-3-15,5 3 0,-8 3 0,2 1 16,0 10-16,-9 6 16,3-2-16,0-1 0,6 2 15,-1-2-15,0 0 16,3-2-16,1-6 16,2 5-16,4-1 15,7-3-15,2 0 16,-1-5-16,0-5 0,2-2 15,4-6 1,-2-3-16,2-1 0,-2-7 16,-2 3-16,-1-1 15,-4 0-15,-2 4 0,-2-3 16,-1 5-16,1 1 16,0 6-16,-3-1 15,0-1-15,0 3 0,0 3 16,0 3-16,3 0 15,-3 2-15,0 2 16,2 1-16,-2 5 16,0 3-16,0 1 15,3 2 1,1-1-16,0-3 0,5-5 0,-1-3 16</inkml:trace>
  <inkml:trace contextRef="#ctx0" brushRef="#br0" timeOffset="42183.453">23245 13790 0,'0'0'0,"5"0"0,0 0 16,-3 0-16,5 0 0,0-5 15,0 0-15,-5-6 16,4 3-16,7 5 0,4 3 16,11 8-16,-4 3 15,2 2-15,-4 8 16,-6-1-16,-3 0 0,-5-5 15,1 2-15,-5-5 16,-2 1-16,-2-2 16,-2-3-16,-3 1 0,-6-4 15,1-3-15,0-2 16,-2-2-16,3-3 16,3-3-1,2-1-15,2-8 16,2-2-16,2-3 15,2 0-15,7-2 0,5 2 0,0 3 0,4-2 32,-2 7-32,-6-3 0,0 3 15,-3 3-15,-4 4 16,0 4-16,-3 3 16,1 0-16,-1 3 15,1 4-15,-2-1 16,3-1-16,-4 2 0,2 0 15,4 10-15,-3-3 16,-2-1-16,2-2 0,2-1 16,2-2-16,3-1 15,-2-4-15,2 0 16,-10-3-16,0 0 0,10-6 16,-10 6-16,0 0 15,0 0-15,13-9 16,-13 9-16,0 0 15,0 0-15,12-13 0,-12 13 16,0 0-16,0 0 16,11-3-16,-11 3 15,0 0-15,12 16 16,-12-16-16,0 0 0,10 32 16,-10-32-16,0 0 15,0 0-15,9 47 16,-9-47-16,0 0 15,0 0-15,5 55 16,-3-10-16</inkml:trace>
  <inkml:trace contextRef="#ctx0" brushRef="#br0" timeOffset="42685.315">23827 13669 0,'0'3'0,"0"-1"0,0 1 0,0-1 0,6 6 16,-4 6-16,3 3 15,0 4-15,-5 4 16,3 1-16,-3-1 16,0-1-16,0-5 0,0 0 15,0-1-15,0-3 16,0-4-16,0-4 15,-3-1-15,0-6 16,1 0-16,2-3 0,0-5 16,0 1-16,5-7 15,0-1-15,1-6 16,1-2-16,1-2 0,-1 0 16,2 1-16,-4 4 15,0 1-15,-3 4 16,2 5-16,-1 2 15,0 2-15,-3 2 0,2 1 16,-2 3-16,4 3 16,0 0-16,-1 1 0,2 5 15,0-1-15,0 6 16,4 2-16,-2 4 16,0-1-16,1 3 15,-6-2-15,3 4 0,-1-6 16,2-2-16,-1-3 15,-2-5-15,8-7 0,0-2 16</inkml:trace>
  <inkml:trace contextRef="#ctx0" brushRef="#br0" timeOffset="45167.683">24614 13736 0,'0'0'0,"0"0"0,0 0 0,0 0 16,0 0-16,0 0 0,0 0 16,0 0-16,0 0 15,0 0-15,15 0 16,1 0-16,13 0 15,-6 0-15,-8-6 0,-1 4 16,-7-5-16,-3-6 16,-1 2-16,0 1 0,-1 6 15,2 0-15,-4 2 16,2-1-16,-2 1 16,2-1-16,-4-2 0,-4 2 15,-4-1-15,-3 4 16,-3-4-16,0 4 15,-2 0-15,5 4 0,1 0 16,4 1-16,-5 1 16,-3 5-16,4-3 15,0 6-15,7-1 0,8 2 16,3 3-16,0-3 16,0-4-16,6 2 15,8-1-15,3-3 16,7-5-16,1-1 0,2-3 15,-2-3-15,0-1 16</inkml:trace>
  <inkml:trace contextRef="#ctx0" brushRef="#br0" timeOffset="45902.617">21808 14327 0,'-3'2'0,"1"0"0,-1 4 0,1-4 16,2 0-16,0 1 15,0 11-15,0 2 16,2 12-16,1-3 0,2 6 16,0-3-16,-5 2 15,2-2-15,-2 4 16,0-4-16,0-3 16,0 4-16,0-7 15,0-22-15,0 0 16,-6 17-16</inkml:trace>
  <inkml:trace contextRef="#ctx0" brushRef="#br0" timeOffset="46121.68">21651 14699 0,'-2'0'0,"-1"0"0,0 0 0,3 0 15,8 0-15,8 0 16,17 10-16,3-1 15,5 2-15,-9-11 16,7-2-16,5-1 0,-3 1 16,-41 2-1,0 0-15,42-6 0,-42 6 16,0 0-16,43-12 16,-43 12-16,0 0 0,26-39 15</inkml:trace>
  <inkml:trace contextRef="#ctx0" brushRef="#br0" timeOffset="46324.809">21712 14380 0,'-2'-3'0,"-1"-2"0,-2 5 0,3-2 16,2 2-16,7 2 15,6-2-15,10 0 0,4 0 16,6-6-16,7 2 15,7-3-15,-2-1 16,0-2-16,-45 10 16,48-26-16</inkml:trace>
  <inkml:trace contextRef="#ctx0" brushRef="#br0" timeOffset="46559.508">22305 14337 0,'0'10'0,"0"1"0,0 1 0,0-5 0,0-1 16,0 9-16,0 5 15,0 3-15,0 2 16,4 0-16,-1-2 16,3 0-16,-3 2 15,-8-1-15,-4-3 16,2-6-16,7 3 15,0-8-15,0-6 0,0-14 16</inkml:trace>
  <inkml:trace contextRef="#ctx0" brushRef="#br0" timeOffset="46875.668">22082 14339 0,'0'-5'15,"0"-6"-15,7 6 0,9 1 0,6 1 16,4 3-16,3-2 0,0 2 16,6 0-16,-2 0 15,6 7-15,-2 6 16,-37-13 0,43 18-16,-43-18 0,0 0 0,41 25 15,-41-25-15,0 0 16,34 37-16,-34-37 15,14 43-15,-14-43 16,0 0-16,-7 41 16,-19-12-16,-4-7 0,-9-4 15,0-3-15,-5-1 16,-1-1-16,-1-8 16,5-2-16,14-6 0</inkml:trace>
  <inkml:trace contextRef="#ctx0" brushRef="#br0" timeOffset="48047.452">21023 15004 0,'10'0'0,"15"0"0,6 0 0,6 0 0,1 0 15,8 0-15,-3 0 0,6 0 16,-49 0-16,57 0 16,-57 0-16,64 0 15,10 0-15,6-2 0,0-3 16,3-3-1,-83 8-15,91-6 0,22-1 16,13 2-16,-16 2 16,-7-4-16,-8 0 0,0-3 15,-3 3 1,-2 3-16,4-2 0,-2-1 16,4-1-16,-96 8 15,107-10-15,6-1 0,10 3 16,-16 1-16,-10-1 15,16-2 1,-113 10-16,130-11 16,1-1-16,-7-1 0,-27 0 15,-17 6-15,-19-2 16,-5 7-16,5 0 16,2-1-16,-4 0 15,-1-1-15,1 1 0,1 3 16,-60 0-16,59-6 15,5-6-15</inkml:trace>
  <inkml:trace contextRef="#ctx0" brushRef="#br0" timeOffset="48719.414">24923 13697 0,'0'0'16,"0"0"-16,0 0 0,0 0 0,0 0 15,0 0-15,0 0 0,0 0 16,20 4-16,-7 3 15,12-1-15,-3-6 16,14 1-16,-4-1 0,-1-1 16,-1-5-16,-1-8 15</inkml:trace>
  <inkml:trace contextRef="#ctx0" brushRef="#br0" timeOffset="48907.392">25552 13622 0,'10'3'0,"-3"0"0,4 2 0,-6-2 0,-3 0 16,1-2-16,-1-1 0,1 0 0,8 0 15,-1 0-15,7 0 16,-1 0-16,0 0 0</inkml:trace>
  <inkml:trace contextRef="#ctx0" brushRef="#br0" timeOffset="49048.598">25852 13621 0,'3'1'0,"5"2"0,-8-3 0,5 6 0,1-4 16,-2 1-16,-2 0 0,4-3 15,4 0-15,11 0 16,-2 0-16,2 0 15,4-3-15,4-2 0</inkml:trace>
  <inkml:trace contextRef="#ctx0" brushRef="#br0" timeOffset="49299.574">26161 13633 0,'7'3'0,"2"0"0,-3 1 16,-1-1-16,-3-2 0,3 3 0,3-2 15,8 3-15,8 1 16,3-4-16,-1 1 15,0 0-15,-5-6 0,4-5 16,3 5 0,-3 2-16,12 2 15,-9 7-15,-7 0 0,-11-3 16,-5-5-16,-3 4 16,2-8-1,-4 4-15,0 0 0,0 0 0,14 0 16,-14 0-16,0 0 15,29-5-15,15-5 16</inkml:trace>
  <inkml:trace contextRef="#ctx0" brushRef="#br0" timeOffset="49550.244">26853 13614 0,'5'1'0,"3"6"0,-6 2 16,2-1-16,-2-4 0,2-1 15,9-2-15,2 3 16,4-4-16,1 0 15,6 0-15,1 0 16,21-4 0,-23 3-1,8-5-15,-3 9 16,-6 0-16,-9 2 0,-4 1 16,-3-5-16,-5 5 15,3-6-15,-6 0 0,16 0 16,-16 0-16,0 0 15,22-3-15,16-5 0</inkml:trace>
  <inkml:trace contextRef="#ctx0" brushRef="#br0" timeOffset="50212.162">27585 13615 0,'0'3'0,"0"0"16,3 1-16,0-1 0,5 0 15,8-1-15,4-2 0,2 0 16,-2 0-1,6 3 1,-5 0-16,4-6 0,-7-2 0,1-5 0,0-1 16,-2 5-1,6-3-15,7 1 0,-11 5 16,-4 3 0,-3 0-16,-4 0 0,-4 0 0,-1 0 31,4 0-31,-7 0 15,0 0-15,16 6 0,9-6 16,-25 0-16,0 0 16,31-11-16,15 4 15,-46 7-15,0 0 16,0 0-16,27-6 16,-27 6-16,0 0 15,0 0-15,25-2 16,-25 2-16,29 0 0,-1 0 15,2 0-15,-30 0 16,0 0-16,35 0 16,-35 0-16,0 0 15,0 0-15,35-3 16,-35 3-16,0 0 0,0 0 16,36-3-16,-36 3 15,0 0-15,0 0 16,30 0-16,-30 0 15,0 0-15,0 0 16,25 0-16,-25 0 16,0 0-16,29-3 15,-3 3-15,1-2 0,-5-4 16,-2 2-16,-1 1 16,-4 3-16,1-1 15,-5 2-15,0 2 0,-3 1 16,0 0-16,-4-2 15,1-2-15,-5 0 0,0 0 16,0 0-16,5 0 16,-5 0-16,0 0 15,0 0-15,16-7 16</inkml:trace>
  <inkml:trace contextRef="#ctx0" brushRef="#br0" timeOffset="51094.472">28390 13337 0,'4'3'0,"2"0"0,-1 1 0,-4 0 15,-1-2-15,7 0 0,1 1 16,2 5-16,2 3 16,-1 1-16,4-1 15,4-3-15,2 2 16,-2-3-16,-1 2 16,4 4-16,1-2 15,2 2-15,-6-1 0,4 0 16,-6-3-16,-17-9 15,0 0-15,0 0 16,16 11-16,-16-11 0,0 0 16,0 0-1,13 7-15,-13-7 0,0 0 16,0 0-16,12 6 16,-12-6-16,0 0 15,0 0-15,8 8 16,-8-8-16,0 0 0,0 0 15,8 4-15,-8-4 0,0 0 16,0 0-16,9 11 16,-9-11-16,0 0 15,0 0-15,14 7 0,-14-7 16,0 0-16,0 0 16,15 11-16,-15-11 15,0 0-15,0 0 16,11 6-16,-11-6 0,0 0 15,0 0-15,6 8 16,-6-8-16,0 0 0,0 0 16,3 1-16,-3-1 15,0 0-15,0 0 16,-3 11-16,3-11 0,-10 9 16,10-9-16,0 0 15,-24 21 1,24-21-16,0 0 0,-37 22 0,37-22 15,0 0-15,-41 30 16,41-30 0,0 0-16,0 0 0,-55 34 0,8-6 31</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8T06:05:03.927"/>
    </inkml:context>
    <inkml:brush xml:id="br0">
      <inkml:brushProperty name="width" value="0.05292" units="cm"/>
      <inkml:brushProperty name="height" value="0.05292" units="cm"/>
      <inkml:brushProperty name="color" value="#FF0000"/>
    </inkml:brush>
  </inkml:definitions>
  <inkml:trace contextRef="#ctx0" brushRef="#br0">3685 11983 0,'0'29'0,"4"16"0,-2 1 0,4 3 0,-2-1 16,-1 9-16,-3-57 15,9 64-15,-9-64 0,13 79 16,-6 10-16,-7-89 16,5 104-1,-5-104-15,3 107 0,-3-107 0,-6 102 16,6-102-16,-2 96 31,-2-12-31,4-32 0,0-52 16,0 0-16,4 48 0,-4-48 0,0 0 15,13 33-15</inkml:trace>
  <inkml:trace contextRef="#ctx0" brushRef="#br0" timeOffset="2188.888">3633 11941 0,'-3'3'0,"1"-1"0,2-2 0,-3 5 0,2-3 16,1 2-16,0-2 0,0-2 15,0 0-15,0 0 16,0 0-16,0 0 16,1 0-16,7 0 15,13-2-15,1-2 0,8-3 16,2 0-16,7-4 16,2 3-16,1 0 15,8 1-15,10-1 16,-60 8-16,68-13 0,15 1 15,10-1-15,15-3 16,13-5-16,-10 4 16,-4 4-16,-6 0 0,2 1 15,-3-4-15,2 4 16,4-5-16,4 0 16,5 1-16,0 5 0,-5-3 15,-12 3-15,4-1 16,0 2-16,3-3 15,-6 0-15,3 2 16,-7-2-16,4 1 16,-6 1-16,-2-1 0,-9 2 15,1-1-15,-18 6 16,-65 5-16,61-8 16,-61 8-16,67-7 0,12-5 15,13 3 1,-22 6-16,-24 0 15,-21 1-15,-11 2 16,-5 0-16,-3 0 16,-2 0-16,2 0 15,-4 0-15,3 2 16,3 9-16,5 5 0,-13-16 16,0 0-1,9 25-15,-9-25 16,1 36-16,-1-36 0,3 52 15,-3-52-15,2 78 0,5 7 16,-1 27 0,4 3-16,-10-115 0,9 113 15,-2-6-15,-2-9 16,-5-98-16,6 95 16,-6-95-16,3 100 15,6 0-15,4-12 0,11-3 16,-8-14-1,-16-71-15,9 57 0,-9-57 16,2 46-16,2 8 0,-4-54 16,1 54-16,1-3 15,1-2-15,-3-49 0,0 43 16,0-43-16,0 0 16,0 0-16,0 47 15,-3 5 1,3-9-16,0-9 0,0-17 15,0-4 1,-2-5-16,2-1 0,0-7 16,0 0-16,-5 7 0,5-7 15,-11 8-15,11-8 16,-29 11-16,-7 0 16,36-11-16,-47 7 15,-15 0-15,-4 4 16,1-5-16,-4-2 15,3 2-15,66-6 0,-72 7 16,-10 1-16,-10-1 16,-32-4-16,-9 1 15,2 2-15,17 5 0,8-6 16,5 1 0,12-4-16,-3 4 0,0-5 0,92-1 15,-102 3 1,-3 1-1,105-4-15,-121 9 0,121-9 0,-129 10 0,-6-2 32,10-4-32,20-1 15,17 0-15,12-3 16,76 0-16,-68 0 16,1 0-16,67 0 0,-76 0 15,76 0-15,-86 0 16,-15-3-16,8 0 15,15 3-15,25 3 16,53-3-16,0 0 0,-53 0 16,53 0-16,0 0 15,-60-4-15,60 4 16,-66-6-16,7-1 16,11 1-16,16 1 0,14 3 15,6-2 1,1 3-16,3 1 0,2 0 15,1-3-15,4 3 0,-2 0 16,0-3-16,3 2 16,-3-5-16,3 4 15,0-4-15,0 1 16,-2-1-16,2 6 16,0 0-16,0 0 0,0-7 15,0 7-15,-2-15 16,0-3-16,-5-3 15,7 21-15,0 0 16,-7-23-16,7 23 0,-4-28 16,-5-3-16,5-2 15,4 33-15,0 0 0,0 0 16,-7-35-16,7 35 16,-4-37-16,1-1 15,-1 2-15,1 4 16,3 32-16,0 0 0,3-38 15</inkml:trace>
  <inkml:trace contextRef="#ctx0" brushRef="#br0" timeOffset="2898.41">4196 12460 0,'4'31'0,"-2"14"0,4 5 0,9 3 15,-5-7-15,-10-46 16,11 47-16,-11-47 16,0 0-16,-5 46 15,5-46-15,0 0 0,0 0 16,-6 54-16,6-54 15,0 0-15,-10 44 16,-5-29-16,-6 3 16,15-43-1,-4-12-15,9 9 16,-4 0-16,-1 2 16,3 0-16,2-1 15,-1-2-15,2-2 16,0 3-16,2 0 0,2 0 15,7 1-15,2 1 16,0 8 0,-1-7-16,6 8 0,2 3 0,3 5 15,-1 3 1,2 4-16,2 6 0,3 7 16,-3 5-16,-5 5 0,1 3 15,-2 8-15,-3 1 16,-17-33-16,25 41 15,-25-41-15,29 62 16,-7 4-16,-7 0 16,-2-10-16,-8-10 15,-2-3-15,-6-4 0,1-11 16,-2-8-16,-6-5 16,8-9-1,-1-9-15</inkml:trace>
  <inkml:trace contextRef="#ctx0" brushRef="#br0" timeOffset="3545.512">4269 12814 0,'0'0'0,"0"0"0,0 0 16,0 0-16,0 0 0,15 0 0,13 5 15,16 0-15,0-2 16,4-2-16,1 3 15,0-4-15,-49 0 16,37-5-16,-37 5 16,45-21-16,12-7 15,-57 28 1,0 0-16,0 0 16,20-20-16,-20 20 15,0 0-15,0 0 16,15-19-16,-15 19 0,0 0 15,0 0 1,5 5 0,-5-5-16,0 0 0,7 20 0,-7-20 15,0 0-15,11 32 16,-11-32 0,0 0-16,0 0 0,18 38 0,-18-38 15,0 0-15,21 30 16,-21-30-1,0 0-15,31 12 0,0-17 16,-3-10-16,-4-4 0,-6 3 16,-5 1-16,0 0 15,-6 2-15,2 0 16,-5 6-16,1-1 31,-3 2-31,2 3 0,-2 1 16,-2 2-16,3 5 15,-3 1-15,2 4 16,-2 2-16,2 5 16,1 0-16,3 1 0,-2 5 15,1-2-15,-5-21 16,0 0-16,0 0 16,8 23-16,-8-23 0,11 12 15,-11-12-15,17-1 16</inkml:trace>
  <inkml:trace contextRef="#ctx0" brushRef="#br0" timeOffset="3812.593">5214 12281 0,'0'2'16,"0"0"-16,0 6 0,0-1 0,0 1 15,0-4-15,0 12 0,0 8 16,0 7-16,4 4 16,2 5-16,4 0 15,-3 3-15,-7-43 16,8 50-16,-8-50 16,13 59-16,-13-59 0,0 0 15,8 64-15,-5-6 16,-3-58-16,-11 47 15</inkml:trace>
  <inkml:trace contextRef="#ctx0" brushRef="#br0" timeOffset="4436.036">5063 12655 0,'-4'0'0,"2"0"0,-3 0 0,3 0 15,2 0-15,4 0 16,9 0-16,11-5 0,9 2 15,8-5-15,6-3 16,2-3-16,-10-4 16,-39 18-16,37-26 15,-37 26-15,39-42 0,-39 42 16,0 0-16,0 0 16,37-50-16,-37 50 0,0 0 15,0 0-15,24-57 16,-24 57-16,0 0 15,0 0-15,21-40 16,-21 40-16,16-16 16,-16 16-16,9 16 0,-9-16 15,6 30-15,-6-30 16,4 51-16,-4-51 16,0 0-16,9 70 0,-9-70 15,0 0-15,0 0 16,6 74-1,-6-74-15,0 0 0,0 0 16,5 65-16,-5-65 16,8 43-16,-8-43 15,14 20-15,3-20 0,-17 0 16,27-10-16,1-11 16,3 1-16,0 1 15,-4 5-15,-2 0 0,-5 6 16,0 1-16,-20 7 15,18 0-15,-18 0 0,11 6 16,-2 6-16,-9-12 16,0 0-16,9 25 15,-8 2-15,-1 6 16,0-33-16,0 0 0,3 34 16,-3-34-16,0 0 15,0 0-15,8 31 16,-8-31-16,20 17 0</inkml:trace>
  <inkml:trace contextRef="#ctx0" brushRef="#br0" timeOffset="4822.047">6037 12511 0,'0'3'0,"0"-2"0,0 5 15,0-3-15,0 5 0,0 4 16,0 6-16,0 9 15,-4-2-15,-2 8 16,4 1-16,-1 1 16,3 2-16,5-7 15,4-1-15,3-7 16,6-3-16,0-11 0,-3-4 31,-5-4-31,4-4 16,1-4-16,1-6 0,-1-1 0,-5-6 15,-7-1-15,-6-3 16,-3-3 0,-1 3-16,-2 3 0,-6-4 15,-2 3-15,-4 2 16,-2 1-16,3 5 16,-4 1-16,5 2 0,0 6 0,3 1 15,5 7-15,3 1 16,4 8-16,5-1 15,4 1-15,5-4 16</inkml:trace>
  <inkml:trace contextRef="#ctx0" brushRef="#br0" timeOffset="5187.339">6233 12541 0,'10'-2'0,"-3"-5"0,6 1 0,-1-2 16,-6 5-16,5 2 0,5-2 15,2 3-15,3 0 16,2 0-16,-1 0 16,5 10-16,7 10 15,-9 7 1,-1 1-16,-24-28 0,19 31 16,-19-31-16,0 0 15,18 38-15,-18-38 0,0 0 16,0 0-16,17 49 15,-17-49-15,0 0 0,0 0 32,0 36-32,-11-21 0,-1-12 0,0-7 31,0-10-31,8-4 0,4-8 16,6-8-16,4 1 15,2-6-15,-12 39 16,21-40-16,-21 40 15,41-54-15</inkml:trace>
  <inkml:trace contextRef="#ctx0" brushRef="#br0" timeOffset="7382.009">16977 10872 0,'9'37'0,"1"14"0,0-2 0,-3 4 16,1 3-16,-3 4 0,-5-60 15,3 78-15,12 22 16,3 13-16,-6-1 16,-14-9-16,-3-8 15,5-95-15,0 115 0,2 17 16,1-1-16,-3-16 16,0-115-16,-3 117 15,1-3-15,7-6 16,6-16-16,2-6 15,-13-86-15,10 87 0,1 3 16,-11-90-16,5 87 16,-5-87-16,0 0 15,5 66-15,-8-24 0</inkml:trace>
  <inkml:trace contextRef="#ctx0" brushRef="#br0" timeOffset="8748.399">16882 10872 0,'0'0'0,"0"0"0,0 0 0,0 0 15,0 0-15,19 0 0,17 0 16,18 0-16,5 0 31,10 0-31,5 0 0,8 0 16,6 0-16,24 0 15,-1 0-15,5 0 0,2 0 0,5-7 16,7-4 0,4 0-16,13 0 15,3 1-15,2 2 16,-3 0-16,3 1 0,-5-5 15,3 3-15,-1-4 0,0 2 16,-3 2-16,-5-4 16,1-1-16,-7 4 0,-7-2 31,-7-4-31,-121 16 0,124-18 0,9-5 16,-7 2-16,-20 2 15,-4-4-15,-15 9 0,4-4 16,-91 18-16,104-20 15,-104 20-15,115-16 16,10-2 0,-125 18-16,109-16 15,-109 16-15,0 0 16,82-12-16,-82 12 16,56-8-16,-11-2 15,-10 4-15,-15 5 0,-7-2 16,-3 3-16,-1-2 15,-4 2-15,0 2 16,-3-2-16,-2 0 16,0 0-16,0 10 0,0-10 15,0 0-15,0 23 16,0-23-16,0 46 16,0 23-16,-2 6 15,-1-2-15,1 0 0,-3 2 16,0 5-16,-7-1 15,3 6-15,-7 27 16,4 22-16,-7-1 16,5-6-16,-2-22 0,7-5 15,4-8-15,1 4 16,-7-2-16,3-1 16,1-8-16,7-2 15,0-20-15,0-63 0,0 67 16,0-1-16,0-66 15,-8 78-15,-2-9 16,10-69-16,-20 70 16,20-70-16,-29 61 0,-14-2 15,43-59-15,-60 49 16,60-49-16,-74 40 16,74-40-16,-113 42 0,-20 0 15,133-42-15,-140 27 16,8-4-16,9-10 15,12 0-15,4 0 16,4-6-16,8 6 0,-4-2 16,-2-1-16,-2-3 15,-7 1-15,-16 2 0,5-2 16,3 0-16,5 0 16,0 0-16,-3 0 15,0 2-15,-3 1 0,-1-1 16,-15-10-16,-8 0 15,-14 2-15,7 3 16,21-2-16,14-2 16,-1-1-16,0 0 15,1 0-15,4 3 16,111-3-16,-115 0 16,7 3-16,11 2 0,97-5 15,0 0-15,-83 7 16,20-1-16,11-2 15,11-4-15,41 0 0,0 0 16,-31-7-16,8-3 16,23 10-16,-15-18 15,15-3-15</inkml:trace>
  <inkml:trace contextRef="#ctx0" brushRef="#br0" timeOffset="9087.434">17943 11584 0,'0'0'0,"0"0"16,0 0-16,0 10 0,0 18 0,0 14 15,0 6-15,0 2 16,0 3-16,0-53 16,0 61-16,0-61 15,0 70-15,0-70 16,0 76-16,-8-1 15,-2-6-15,0-14 0,-7-17 16,7-14-16,8-11 16</inkml:trace>
  <inkml:trace contextRef="#ctx0" brushRef="#br0" timeOffset="9667.962">17853 11509 0,'5'3'0,"2"0"0,1 0 15,10-6-15,11-5 0,12 0 0,8 2 16,3 6-16,1 6 16,-53-6-16,56 21 0,-56-21 15,57 33-15,-57-33 16,51 48-16,-51-48 15,37 57-15,-37-57 0,12 60 32,-12-60-32,-15 54 0,15-54 0,0 0 15,-40 48-15,40-48 0,0 0 16,0 0-16,-48 37 16,48-37-16,0 0 15,0 0-15,-38 27 16,38-27-1,0 0-15,-6 25 0,27-1 0,9-4 16,6 3-16,-36-23 16,39 29-1,8 15-15,-7 0 0,-40-44 0,28 46 16,-28-46-16,0 0 16,11 54-16,-11-54 15,-16 56-15,16-56 0,-36 51 16,-12-14-16,-6-12 15,54-25-15,-56 19 16,56-19-16,-62 9 0,62-9 16,0 0-16,-64-1 31,64 1-31,0 0 16,-52-13-16,21-14 15,24 2-15,12-3 0</inkml:trace>
  <inkml:trace contextRef="#ctx0" brushRef="#br0" timeOffset="10099.899">18858 11905 0,'0'3'0,"0"-2"15,0 5-15,0-3 0,0-1 0,0 0 16,0 4-16,0 7 15,-10 12-15,-2 6 16,-1 0-16,3 0 0,5 0 16,2 1-16,3 3 15,5-5-15,5-5 16,6-4-16,6 1 0,4-11 16,-26-11-16,28 10 15,-28-10-15,32 0 16,3-10-16,-2-4 15,-7-5-15,-5-3 16,-4-5-16,-8-3 0,-7-3 16,-11-5-16,-3 1 15,-2 3-15,-7 5 16,-2-5-16,-8-3 0,-10 4 16,7 5-16,1 8 15,7 7-15,3 7 16,0 6-16,1 8 0,1 5 15,5 3-15,16-3 16,9 1-16,3 0 0,6-4 16,8-1-16</inkml:trace>
  <inkml:trace contextRef="#ctx0" brushRef="#br0" timeOffset="10535.779">19464 11799 0,'9'6'0,"-2"-2"0,-2 2 0,-5-3 0,0-3 16,0 0-16,0 0 15,-5 2-15,-6 9 0,0 7 16,-4 9-16,3-2 16,2 2-16,4 4 15,1 3-15,3-1 16,2-2-16,2-4 0,9 0 15,4-5-15,-15-22 16,21 19-16,-21-19 16,28 10-16,-28-10 15,0 0-15,44 4 0,-44-4 16,56-7-16,-56 7 16,54-26-16,-13-13 15,-13-3-15,-16-1 16,-8 10-16,-13 3 0,-3-1 15,-6 6-15,-2 4 16,-3 3-16,-3 3 16,3 4-16,3 4 0,-1 1 15,3 3-15,6 2 16,1 1-16,5 4 0,8 2 16,4-4-16,-1-4 15,4-4-15</inkml:trace>
  <inkml:trace contextRef="#ctx0" brushRef="#br0" timeOffset="10885.18">20092 11232 0,'6'2'0,"2"1"0,-6 0 0,0 0 0,1 0 15,0 2-15,2 6 0,4 2 16,-2 11-16,3 7 16,6 12-16,-3 4 15,-4-1-15,-9-46 0,4 52 16,-4-52 0,5 66-16,2 14 0,-2-3 15,0-10-15,-5-67 16,5 65-16,-5-65 0,4 73 15,-4-4-15,0-5 16,0-64-16,0 0 16,0 0-16,-4 54 0,4-54 15,4 39 1,-8-24-16,-6-19 0</inkml:trace>
  <inkml:trace contextRef="#ctx0" brushRef="#br0" timeOffset="11355.598">20594 11566 0,'0'3'0,"0"-1"0,0 0 16,0 1-16,0 2 0,0 3 15,0-3-15,-11 8 16,-8 2-16,-5 2 15,0-3-15,7 5 16,-4-4-16,-2-1 0,-8 0 16,1-4-16,4 1 15,26-11-15,0 0 0,0 0 16,-28 13-16,28-13 16,0 0-16,0 0 15,-33 13-15,33-13 0,0 0 16,0 0-16,-26 17 15,26-17-15,0 0 16,0 0-16,-19 17 16,19-17-1,0 0-15,0 0 0,-4 22 0,4-22 16,9 21-16,15-1 0,1-3 16,5 0-16,-2-5 15,-28-12 1,38 17-16,-38-17 0,45 19 15,17 12-15,-62-31 0,0 0 16,61 29-16,-61-29 16,0 0-16,71 45 15</inkml:trace>
  <inkml:trace contextRef="#ctx0" brushRef="#br0" timeOffset="13777.434">7368 12498 0,'0'0'0,"12"0"15,11 5-15,5 0 0,-5-2 0,0 0 16,0-2-16,5-1 16,0 0-16,1 0 15,-1 0-15,-1-1 16,-27 1-16,29 0 0,-29 0 16,43-3-16,-43 3 15,74-3-15,-1-2 16,4 0-16,-77 5 0,77-7 15,-77 7-15,90-6 16,29-1-16,8-1 16,-13 0-16,-114 8 0,111-7 15,6-1-15,-11-3 16,-14 3-16,-5 1 16,-87 7-16,100-7 15,9-1-15,10-1 0,-119 9 16,119-7-16,-3-2 15,-2-2-15,-9 0 16,-9 4-16,-1-1 0,4 3 16,-2-6-16,-4 1 15,-3 0-15,3-1 16,1 3-16,2-3 16,0 2-16,0 4 0,5-2 15,-3 2 1,4-3-16,-3 3 0,6-3 15,1 3-15,-3-3 0,-9 1 16,4-1-16,-1-2 16,6 1-16,-1 2 15,1 2-15,0-2 0,0 1 16,-3 1-16,-3 3 16,4-3-16,-1-1 15,-1 2-15,6-2 16,-105 6-16,111-9 15,17 2-15,4 0 0,-18 2 16,-5-1-16,-10 2 16,4-2-16,0 3 15,-5-4-15,-1 2 16,1 3-16,2-2 16,-2 0-16,-1-1 0,3 1 15,-3 0-15,1 1 16,2 1-1,-5 2-15,2-3 0,-4-1 16,-1 0-16,-4-1 0,-1-1 16,-1 2-16,0-2 15,-4 3 1,-82 3-16,77-4 0,2 0 16,6 0-16,-85 4 15,103-4-15,-103 4 0,110-8 16,3-1-16,-113 9 15,100-1-15,-100 1 0,85-6 16,-85 6-16,84-3 16,-84 3-16,88-4 15,-88 4-15,85-3 16,-8 1-16,-77 2 0,56-4 31,-10 4-31,-46 0 0,44 0 0,-44 0 16,0 0-1,0 0-15,43 0 0,-1 0 0,-42 0 16,28 0 0,-10 4-16,-3-2 0,-5-2 0,-2 3 15,-1-3-15,-1 2 16,-1-2-16,-3 0 16,1-2-16,-3 2 0,0 2 15,2-2 1,-2 0-16,0 0 15,0 0-15,0 0 16,0 0-16,0 0 0,0 0 16,0 0-16,0 0 0,3 0 0,-3 0 15,0 0-15,0 0 16,0 0-16,0 0 31,0 0-31,0 0 0,5-2 0,-5 2 0,0 0 16,0 0-16,2-3 31,-2 3-31,0 0 0,0 0 0,3-2 0,-3 2 16,0 0-16,0 0 31,0-4-31,0 4 0,0 0 0,0 0 16,3-2-1,-3-5-15</inkml:trace>
  <inkml:trace contextRef="#ctx0" brushRef="#br0" timeOffset="17542.466">10911 11739 0,'0'0'0,"0"0"0,0 0 0,0 0 16,0 0-16,4 2 16,1 10-16,6 7 15,-1 1-15,4-3 0,-4 5 16,-3-7-16,1-2 16,2-3-16,-3 2 15,3 1-15,2 1 0,-2-2 16,6-1-16,-1-3 15,1-3 1,-4 0-16,4-1 0,1-4 0,1 0 16,0-2-1,1-8 1,-3 0-16,0-6 0,-5-2 0,2-3 16,-5 2-1,-3-5-15,1 3 0,-2-2 0,-4 3 16,3 0-16,-6-1 15,1 0-15,0 1 16,-7-3 0,2 2-16,-4 0 15,3 4-15,0 1 0,3 5 0,-2 2 16,-2 4 0,2 3-16,3-2 0,-2 8 15,4-4-15,-1 2 0</inkml:trace>
  <inkml:trace contextRef="#ctx0" brushRef="#br0" timeOffset="18127.174">11375 11658 0,'6'0'0,"3"0"0,-4 0 16,0 0-16,-1 0 0,-4 0 15,1-5-15,-1 3 16,0-3-16,9 0 15,4 5-15,9-2 0,-3 2 16,4 0-16,3 0 16,2 0-16,2 7 15,-1 5-15,0 11 0,-12-3 16,-1 1-16,-1-2 16,-2-1-16,-13-18 0,0 0 15,0 0-15,13 22 16,-13-22-16,0 0 15,0 0-15,2 31 16,-4 0-16,-9-5 0,1-5 16,-3-11-16,-2-2 15,3-7-15,-1-2 16,2-7-16,0 1 0,4-5 16,2 3-16,-1-10 15,3 5-15,3-5 0,3-2 16,6 1-16,0-2 15,4-2-15,-2 3 16,4-2-16,-2 3 16,2 0-16,1-1 0,-1 5 15,-1 1-15,-7 2 16,-5-5-16</inkml:trace>
  <inkml:trace contextRef="#ctx0" brushRef="#br0" timeOffset="19022.09">10770 11699 0,'0'0'16,"0"0"-16,-5 0 0,-1 6 0,3-2 15,1-1-15,0 0 0,2 0 16,0-3-16,0 0 15,0 0 1,0 2-16,0 3 0,0 3 0,0 0 16,0 2-16,-3 1 15,-2 5-15,0-2 16,5 2-16,-1-4 0,1-1 16,0-1-16,0 0 15,0 1-15,1-1 0,4 2 16,0 1-16,2 2 15,2-2-15,-4 1 16,2-2-16,3-1 16,1-4-1,0 5-15,4-8 0,-2 1 0,2-5 16,-2-3-16,2 1 16,1-2-16,-4-5 0,0-1 15,-1-3-15,-1 3 16,-1-4-16,-2 1 15,-2 1-15,-2-4 0,-1 4 16,-2-1-16,-2 0 16,-1-2-16,0-1 15,-4-3-15,1 2 16,-1 2-16,-1 0 0,-2 5 16,0-1-16</inkml:trace>
  <inkml:trace contextRef="#ctx0" brushRef="#br0" timeOffset="19530.792">11899 11571 0,'0'2'0,"0"1"0,0 2 0,0-2 0,0 5 16,0 1-16,0 8 15,0 4-15,0 0 0,0 6 16,0 1-16,7 3 16,-6-4-16,4 1 15,3 2-15,-4-8 16,4 1-16,-4-9 0,-4-10 16,-7-5-16</inkml:trace>
  <inkml:trace contextRef="#ctx0" brushRef="#br0" timeOffset="19664.895">11835 11464 0,'0'0'0,"0"-6"0,0 1 0,0 2 15,5-7-15,-8-8 16,-12-18-16</inkml:trace>
  <inkml:trace contextRef="#ctx0" brushRef="#br0" timeOffset="20058.479">12219 11214 0,'-2'5'0,"-1"2"0,1 4 16,-1-1-16,3 7 16,0 3-16,0-1 0,0 6 0,0 0 15,0 6-15,0 3 16,0 1-16,3 1 16,-1 0-16,-2-36 0,5 41 15,-5-41-15,0 0 16,5 54-16,-5-54 15,0 0 1,9 58-16,-2-5 0,2-5 0,-2-9 16,6-6-1,-5-11-15,-1-1 0,-2-10 16,0-4-16,6-1 16,1-4-16,7-2 0,-2-2 31,5-7-31,-22 9 0,16-19 15</inkml:trace>
  <inkml:trace contextRef="#ctx0" brushRef="#br0" timeOffset="20239.656">12162 11643 0,'-4'0'0,"-3"0"0,1 0 0,3 0 16,3 0-16,-2 0 0,7 0 15,13 0-15,8 0 16,9 6-16,2-2 16,1 0-16,7-3 15,-3 1-15,-2-2 0</inkml:trace>
  <inkml:trace contextRef="#ctx0" brushRef="#br0" timeOffset="20631.666">12606 11718 0,'0'2'0,"0"0"0,0-2 0,0 6 0,0-3 16,0-1-16,0 1 16,0-3-16,9 3 0,3 1 15,10-1-15,0-6 16,-4-1-16,6-2 16,2-5-16,5 4 15,-1-7-15,-6 0 0,-12-7 16,-7 6-16,-5 3 15,-2 1-15,-4 1 16,-3 1-16,-3 1 16,0 4-16,-7-1 0,5 2 15,-5 3-15,-1 3 16,1-1-16,-1 9 16,0-1-16,5 3 15,-1 5-15,3 0 16,0 5-16,3-1 0,5 2 15,5 0-15,7-2 16,1-2-16,7 1 16,4-2-16,4-5 15,5-5-15,3-5 0,2-4 16,3-2-16</inkml:trace>
  <inkml:trace contextRef="#ctx0" brushRef="#br0" timeOffset="20945.328">13144 11543 0,'-5'0'0,"-9"0"0,-3 0 15,-1 0-15,-5 0 16,3 0-16,-2 0 0,4 0 16,3 0-16,10 3 15,0 4-15,5 6 16,0 2-16,10 1 15,2 5-15,7-3 0,0 3 16,-2 1-16,1 4 16,2-6-16,-1-2 15,-7-2-15,-4-2 0,-3 0 16,-5-2-16,-2 1 16,-7 0-16,-1-2 15,-2-4-15,-4 1 16,-1-2-16,0-4 0,3-4 15,-2-2-15</inkml:trace>
  <inkml:trace contextRef="#ctx0" brushRef="#br0" timeOffset="21298.276">13777 11466 0,'6'5'0,"-6"2"0,0 4 0,-9-4 16,7-4-16,-1-1 16,1 2-16,2-2 15,0 6-15,0 7 0,0 3 16,0 5-16,0-2 15,0 2-15,0 3 16,0 5-16,0-4 0,-2-1 16,-1 0-16,1-4 15,7 1-15,-1-4 16,-4-19-16,0 0 0,0 0 16,3 18-16,-3-18 15,0 0-15,0 0 16,2 16-16</inkml:trace>
  <inkml:trace contextRef="#ctx0" brushRef="#br0" timeOffset="21927.796">13786 11436 0,'0'0'0,"0"0"0,0 0 0,0 0 0,0 0 16,4 0-16,1 4 15,16 6-15,1 2 16,2-1-16,-5 2 0,-4 2 16,3 2-16,2-2 15,5 0-15,1 1 16,2-2-16,-28-14 15,0 0-15,28 14 16,-28-14-16,0 0 0,39 15 16,-39-15-16,0 0 0,0 0 15,47 15-15,-47-15 16,0 0-16,0 0 16,59 21-16,-59-21 15,0 0-15,0 0 0,50 15 16,-50-15-16,0 0 15,0 0-15,37 15 16,-37-15-16,0 0 0,0 0 16,16 11-16,-16-11 15,-3 12-15,3-12 16,0 0-16,-18 13 0,18-13 16,-37 16-16,37-16 15,0 0-15,-40 26 0,-16 4 16,56-30-16,0 0 15,-60 31-15,60-31 16,0 0-16,0 0 16,-64 27-16,64-27 0,0 0 15,0 0-15,-62 27 16,62-27-16,0 0 16,0 0-16,-51 27 0,51-27 15,0 0-15,-31 12 16</inkml:trace>
  <inkml:trace contextRef="#ctx0" brushRef="#br0" timeOffset="22371.677">13821 11476 0,'2'2'16,"3"6"-16,-5-1 0,3 5 0,-3-5 15,0 3-15,0-2 0,0 5 16,0 1-16,0 2 16,0 3-16,0-2 15,0 5-15,0 4 16,0-2-16,0 2 16,0-5-16,2 2 0,1-1 15,-1-1-15,1-3 16,0-5-16,-3-13 15,0 0-15,0 0 16,3 18-16,-3-18 16,0 0-16,0 0 0,-3 16 15,-5-3-15</inkml:trace>
  <inkml:trace contextRef="#ctx0" brushRef="#br0" timeOffset="25941.058">13793 11525 0,'0'3'0,"5"-1"0,0 4 0,-3-5 16,3 2-16,-5 0 15,2-3-15,4 3 16,4 4-16,6 2 0,0 2 15,-4 0-15,4-1 16,-4-3-16,-1 1 16,4 3-16,1 0 15,1-1-15,2 0 0,-2-4 16,1 1-16,0-2 16,-3 4-1,2-6-15,-5 3 16,-12-6-16,0 0 15,0 0-15,21 9 0,-21-9 16,0 0-16,0 0 0,18 11 0,-18-11 16,0 0-16,0 0 15,21 11 1,-21-11-16,0 0 0,0 0 0,12 7 16,-10-7-1,-7-3-15,-2 1 0,-6 0 16,-2-1-16,-9 0 0,2 0 15,-5-1-15,4 0 16,-3 2-16,1-1 16,3-1-16,-2 1 15,4-2-15,2 2 0,5 0 16,1-2-16,0 4 16,7 1-16,0-3 31,2 3-31,8 3 0,6-2 0,2 4 0,2-4 15,5 4-15,-1-2 16,4-1 0,0-2-16,3 0 15,-1 0 1,-2 0-16,-2 3 0,-2-3 16,-7 0-16,-1 0 0,-6-3 15,0 1-15,-8-1 16,1 0-16,-6 1 15,-5-5-15,-4 1 16,-5-3-16,1 1 0,4 0 16,-1-2-16,3 1 15,0 2-15,2 1 16,2 4-16,1-4 16,2 4-16,-3 2 0,4-2 15,2 2-15,0 2 16,3 0-16,2 2 15,2 0-15,3 2 16,-1-1-16,2 0 16,2-2-16,2 2 0,0 1 15,6 1-15,4 0 16,1-2-16,2 1 16,-3-1-16,-5-1 0,2 2 15,-7-1-15,0-2 16,-5-3-16,1 0 0,-10-3 15,-1 0-15,-7 1 16,-4-5-16,-5-1 16,-2-3-16,-2 1 15,-4-2-15,1 1 16,2 0-16,3-1 0,1 2 16,0 4-16,10 1 15,-8-2 1,14 4-16,1 1 15,1 0-15,1 2 16,-1 0-16,11 0 0,5 4 16,8 6-16,0-2 15,2 0 1,-1-1-16,-4 3 0,4-1 16,0-2-16,1 1 15,1-2-15,0 1 0,0-2 16,-5 1-16,1-3 15,2 1-15,-21-4 0,0 0 16,0 0-16,20 2 16,-20-2-16,0 0 15,0 0-15,20 3 0,-20-3 16,0 0-16,0 0 16,18 4-16,-18-4 15,0 0-15,0 0 0,11 6 16,-11-4-16,-5 4 15,-6-1-15,-2-1 16,0 1-16,-2 3 16,-3 1-16,1-2 0,-3 1 15,3-2-15,-1-2 16,2 4-16,-1-2 0,1 1 16,-2 1-1,3 1-15,0 4 0,-1-2 16,-1-1-16,3 0 15,2-2-15,1 0 0,0-3 16,4 0-16,-1-3 16,6 2-16,-2-4 15,4 2-15,0-2 16,0 0-16,4 0 0,1 0 16,2 0-16,6 3 15,6-1 1,-1-2-16,2-2 0,-4-7 15,-1 5 1,0-4-16,0 3 0,4 2 0,-5-2 16,2 2-1,-3-2-15,0 0 0,2-1 16,-1-2-16,-14 8 0,11-7 16,-5 0-16,3-1 15,-2 2-15,-4 2 16,2 2-16,-3-1 0,1 1 15,-1 2-15,-2 0 0,0 0 16,3-5 0,-3 5-16,0 0 0,0 0 15,10-6-15,-10 6 0,0 0 32,0 0-32,13-8 15,-13 8-15,0 0 0,0 0 16,16-2-16,-16 2 15,0 0-15,0 0 16,12-5-16,-12 5 16,0 0-16,0 0 0,7-3 15,-7 3-15,0 0 16,3 0-16,-11 0 0,-4 0 16,1 3-16,-1 0 15,-4-1-15,-4-2 16,-1 0-16,1 0 0,-1 2 15,0-2-15,3 0 16,1 0-16,-4 3 16,4-3-16,-1 3 15,2-3-15,-2 0 0,2 0 16,1-3-16,-4 3 16,4-3-1,2 1-15,1 0 0,4-1 0,1 0 16,1 1-16,3 2 15,1 0-15,-1-3 16,3 3-16,0 3 0,5-1 16,-2 1-16,6 0 15,-2 1-15,3-1 16,-1 0-16,2-1 0,-1 0 16,4 2-16,-4 1 15,-2-3-15,-1 3 16,-1-1-16,-3 1 0,-1-4 15,1 1-15,-3 1 16,0-3-16,-3 5 16,-3-2-16,-4-1 15,3 0-15,0-2 16,-2-2-16,-2-3 0,4-3 16,-1 0-16,0 2 15,1-2 1,-1-2-16,1-3 0,2-3 15,1 3-15,2 0 0,4 3 16,2-2-16,1 0 16,0 3-16,-3-1 15,4-3-15,-2 0 0,-1-1 16,-1 5-16,-2-2 16,0 6-16,-2 0 15,-1 3-15,1-1 16,0 1-16,-1 4 0,-2 1 15,0 4-15,0 1 16,-1 2 0,1 1-16,5 2 0,0 2 0,2 3 15,1 0-15,-1 0 16,2-4-16,-1 3 16,1 1-1,-1-1-15,2 2 0,0-7 0,0 3 16,-1-5-16,0-1 15,-2-5 1,-2 2-16,0-6 0,3-3 0,-3 0 16,-3-1-16,1-6 15,-4-2-15,1 0 16,3 0-16,-3 2 16,2-6-16,-2 1 15,3-4-15,2 3 16,-2 4-16,2 0 0,4-3 15,1 1-15,1 4 16,1-3-16,-3 0 0,7 0 31,-3 3-31,-3 2 16,3 3-16,-5 0 0,3 3 0,-4 0 16,0 2-16,1 0 15,-1 4 1,6-1-16,0 4 15,0-2-15,2 6 16,3-4-16,0 6 16,-1 0-16,7 1 15,1-2-15,-1 3 16,5-2-16,-4 2 0,-20-15 16,0 0-16,0 0 0,27 13 15,-27-13-15,0 0 16,0 0-16,31 15 15,-31-15-15,0 0 16,0 0-16,33 14 0,-33-14 16,0 0-16,0 0 15,28 10-15,-28-10 0,0 0 16,0 0-16,22 7 16,-22-7-16,0 0 15,0 0-15,16 6 0,-16-6 16,0 0-16,0 0 15,8 5-15,-8-5 0,0 0 16,0 0-16,-5 5 16,5-5-16,-19 9 15,0 0-15,-4 0 16,-1 0-16,4-2 16,0 1-16,-2 0 0,4 0 15,3-1-15,-2 1 16,-2 0-16,1-1 15,-2 0-15,2 1 0,0 1 16,0-2-16,0-3 16,1 3-16,-3-6 15,5 2-15,2 0 0,3 0 16,3-3-16,2 2 16,-1-2-16,3 2 15,1-2-15,-1 0 0,1 0 16,2 0-16,0 0 15,-2 0-15,2 0 0,0 0 16,-3 0-16,3 0 16,0 0-16,-2 0 15,2 0-15,0-2 16,0 0-16,2-7 0,-2 0 16,3-4-16,-3-1 15,0 0-15,0-2 16,0 4-16,0-1 0,-3 0 15,1 0-15,-1 2 0,3 2 16,0-1-16,0 1 16,-1 2-16,1 0 15,-4 4-15,4-2 0,-3 5 16,3-3-16,0 3 16,0 0-16,0 5 0,0 1 15,0-2-15,0 4 16,0-2-16,0 1 15,0 2-15</inkml:trace>
  <inkml:trace contextRef="#ctx0" brushRef="#br0" timeOffset="31528.547">7756 13240 0,'0'0'0,"0"3"0,0 12 15,0 9-15,0 2 0,0-4 16,0-5-16,0 0 15,0-4-15,6-1 16,-2 1-16,9-3 0,-4 0 16,3-2-16,2-1 15,-3-1-15,-2-2 16,1-4-16,5 0 16,4-4-16,-5-2 15,2-4-15,-3 1 16,0-5-16,-6 5 31,1-4-31,-6-3 0,1 1 16,-3-2-16,2 5 0,-2 2 0,-2 2 15,2 1-15,0 5 16,0-4-16,0 4 16,0-1-16,0 3 0,2 3 15,-2 1-15,6 3 16,-3 7-16,-1-1 15,5-1-15,2 2 16,9 4-16,3-3 16,-1-2-16,-7-8 15,-13-5-15,0 0 16,20 6-16,-20-6 0,0 0 31,0 0-31,23-4 16,-23 4-16,0 0 15,0 0-15,29-17 0,-29 17 16,0 0-16,15-32 16,-10-4-16,-3 4 15,-4 0-15,2 10 16,-4 1-16,0 4 0,-8-2 16,-2 4-16,4 1 15,4 7-15,-5 4 16</inkml:trace>
  <inkml:trace contextRef="#ctx0" brushRef="#br0" timeOffset="31972.803">8283 13166 0,'5'0'0,"2"0"0,-1 5 0,3 0 16,-6-3-16,2 2 0,-2-2 15,-3-2-15,5 0 16,1 0-16,2 0 15,-1 0-15,1-2 16,-1-2-16,2 0 0,-2-2 16,-4 6-16,0 6 15,1 2-15,2 1 0,2 0 16,1 0-16,1 4 16,1 2-16,2-1 15,-6 1-15,2 1 16,-2-1-16,-5 0 0,1 0 15,-6 1-15,-4-4 16,-4-1-16,-4-3 16,-1-3-16,1-5 15,3-2-15,4-6 0,3-6 16,-1-1-16,6 0 16,3-6-16,0 1 15,2 0-15,-3 1 16,7-1-16,0-3 0,6 5 15,1-2-15,5-1 16,1 2-16,1-1 0,1 2 16,-4 0-16</inkml:trace>
  <inkml:trace contextRef="#ctx0" brushRef="#br0" timeOffset="32189.051">8655 13064 0,'0'4'0,"0"10"0,0-1 16,0 0-16,0-2 0,0 7 16,0 0-16,0 3 15,0-2-15,0 2 16,0 3-16,0 0 16,0-1-16,0 5 0,0 0 15,0-2-15,5-6 16,-3-5-16,7-7 15,-2-10-15,4-6 16</inkml:trace>
  <inkml:trace contextRef="#ctx0" brushRef="#br0" timeOffset="32362.447">8613 12932 0,'0'0'0,"0"0"0,0 0 0,0-5 0,0 2 0,0-2 16,0 0-16,4-3 16,1-4-16</inkml:trace>
  <inkml:trace contextRef="#ctx0" brushRef="#br0" timeOffset="32710.357">8880 12706 0,'7'6'0,"0"1"0,-7-7 0,2 13 15,2-4-15,-2 6 0,-2-6 16,0 7-16,0 5 16,0-2-16,0 7 15,0-1-15,0 5 0,-6 2 16,1 2-16,3 1 15,2-35-15,0 0 0,-2 44 16,2-44 0,0 0-16,0 55 0,0-55 0,0 0 15,7 56-15,-7-56 16,10 54-16,8-8 16,-1-7-16,-1-14 15,-4-10 1,4-5-16,0-6 0,-16-4 15,0 0-15,16-6 0,-16 6 16,21-15-16,1-11 0</inkml:trace>
  <inkml:trace contextRef="#ctx0" brushRef="#br0" timeOffset="32871.07">8880 13073 0,'-4'0'16,"-4"0"-16,1 0 0,3 0 0,-1 0 15,5 0-15,-2 0 0,9 0 16,4 0-16,12 5 16,8 0-16,5-2 15,3-3-15,-9-4 0</inkml:trace>
  <inkml:trace contextRef="#ctx0" brushRef="#br0" timeOffset="33372.374">9190 13091 0,'1'4'0,"5"3"0,-6-7 0,0 7 0,3 0 16,-3-1-16,0-4 0,0 1 15,0 0-15,0-3 16,0 0-16,0 0 16,6 0-16,0 0 15,16-3-15,3-2 0,-3-5 16,-1-2-16,-12-5 15,0 0-15,-7 4 16,-2 5-16,0 0 0,-5 3 16,-2 0-16,-4-3 31,-1 1-31,1 1 0,0 3 0,-1-2 16,2 5-1,1-2-15,-7 4 0,4 2 0,-3 0 31,4 5-31,-3-2 0,0 3 16,5 3-16,6 8 0,3-4 0,0 2 16,-3-5-16,6 2 15,2 3 1,5-2-16,-2-1 16,5-3-16,-6-2 0,5-3 0,-1 3 15,3-2-15,4-2 16,5 1-16,-3-1 15,1-1 1,4-1-16,1-2 16,0-3-16,-3 2 15,-2-4-15,-1-1 0,-1-5 16,-3 0-16</inkml:trace>
  <inkml:trace contextRef="#ctx0" brushRef="#br0" timeOffset="35939.238">13643 13100 0,'0'15'16,"6"7"-16,-3 7 0,2-8 0,3 0 15,-5-4-15,-1-2 0,-4 3 16,7 1-16,2-7 16,0 1-16,4 0 15,-3-6-15,4 4 16,4-4-16,-1-2 0,1-3 16,-4-2-16,1-4 15,-2-2-15,-2-4 16,2-2-16,-1-5 15,0 1-15,-1 0 0,-2-3 16,1 2-16,-6-1 16,-2 1-16,-2-2 15,-3 7-15,0-1 16,0 5-16,-1-1 16,3 5-16,0 1 0,1 0 15,2 1-15,0 2 16,2 5-16,7 0 15,-1 3-15,-3 3 16,2 2-16,-2 1 0,4 3 16,3-3-16,-2 4 15,3 0-15,0-2 16,-13-16-16,0 0 16,0 0-16,20 13 15,-20-13-15,0 0 0,0 0 16,29 8-16,-29-8 15,0 0-15,0 0 0,35-5 16,-35 5-16,0 0 16,33-19-16,-33 19 15,0 0-15,0 0 16,17-33-16,-17 33 0,0 0 16,0 0-16,5-41 15,-5 41-15,-5-41 16,0 6-16,-1 5 0,6 30 15,-6-20-15,-4-1 16</inkml:trace>
  <inkml:trace contextRef="#ctx0" brushRef="#br0" timeOffset="36631.729">14284 13040 0,'0'1'0,"-3"8"0,3-1 0,0 0 16,0-3-16,0-3 0,5 1 16,-2-1-16,4-2 15,6 0-15,5 0 16,2 0-16,4 0 0,-2 0 16,-1 4-16,-3 0 15,-1 7-15,0 1 16,0 1-16,-1-1 15,-1 5-15,1-2 16,-6 3-16,-3 2 0,-1 3 16,-6-23-1,2 20-15,-4-1 0,-6-6 16,0-1-16,-2-1 16,-1-3-16,1-3 15,1-2-15,0-6 16,2-2-16,-1-3 0,3-3 15,0-1-15,0-3 16,1-4-16,4 1 16,0 3-16,4-2 15,1-2-15,3 1 0,4 0 16,4 0-16,-1 0 16,1 3-16,3 2 15,5 3 1,-24 10-16,0 0 0,0 0 0,23-8 15,-23 8-15,0 0 16,0 0-16,26-3 16,-26 3-16,0 0 0,0 0 15,23 6-15,-23-6 16,0 0-16,0 0 16,16 12-16,-16-12 0,0 0 15,0 0-15,12 22 16,-12-22-16,0 0 0,0 0 15,11 32-15,-11-32 16,0 0-16,0 0 16,7 41-16,-7-41 15,0 0-15,10 29 16</inkml:trace>
  <inkml:trace contextRef="#ctx0" brushRef="#br0" timeOffset="36772.796">14679 12964 0,'0'0'0,"0"0"0,-6 0 0,1 0 0,3 0 15,-1 0-15,1 0 16,2-8-16,2-3 16,3-7-16</inkml:trace>
  <inkml:trace contextRef="#ctx0" brushRef="#br0" timeOffset="37138.492">14909 12727 0,'0'1'0,"0"3"0,0 1 0,0-3 15,0 0-15,0 1 0,0 0 16,0 6-16,0 3 15,0 9 1,0 2-16,0 2 16,0 3-16,0 1 0,0-1 15,0 3-15,0 0 16,3 0-16,-1-5 0,-2-26 0,0 0 16,5 32-16,-5-32 15,0 0-15,0 0 16,6 35-16,-6-35 15,0 0-15,0 0 0,8 35 16,-8-35-16,0 0 16,14 31-16,-14-31 0,0 0 15,0 0-15,24 17 16,-24-17-16,30-7 31</inkml:trace>
  <inkml:trace contextRef="#ctx0" brushRef="#br0" timeOffset="37624.014">14869 13003 0,'-3'-1'0,"-4"-5"0,0 6 0,2-2 0,0 2 15,3 0-15,4-3 16,3-2-16,5-3 0,9 1 16,7-3-16,7-1 15,-2 0-15,-6-1 16,-1-1-16,-2-3 15,5 2-15,-7-2 0,-5-2 16,-1-4 0,-5 6-1,-1 0-15,-3 1 16,-2 2-16,0 1 16,-1 0-16,1 5 15,-1 2-15,-2 1 16,0 4-16,0 4 0,0-2 15,0 1-15,3 7 16,-3 3-16,2 8 16,-2 0-16,0 4 15,-2 4-15,2 1 16,0 0-16,2 1 16,-2 0-16,2 6 0,3-7 15,-2 1-15,3-3 16,-6-28-16,0 0 15,0 0-15,7 28 0,-7-28 16,0 0-16,0 0 16,15 32-16,-15-32 15,23 20-15,-23-20 0,26 3 16,-11-14-16</inkml:trace>
  <inkml:trace contextRef="#ctx0" brushRef="#br0" timeOffset="37796.432">15066 12947 0,'-2'0'0,"-7"0"0,4 0 0,3 0 15,2 0-15,2 0 16,14 0-16,10 0 16,7 0-16,0 0 0,5-8 15,-7 1-15,-1-3 16</inkml:trace>
  <inkml:trace contextRef="#ctx0" brushRef="#br0" timeOffset="38188.719">15399 12978 0,'-2'6'0,"-1"1"0,-2 4 0,3-4 16,-1-4-16,0 0 15,3-2-15,6-1 0,6 0 16,6 0-16,5 0 15,0 0-15,4 0 16,-7-1-16,3-2 16,0-11-16,-7 2 0,-6-8 15,-5 1-15,-8 9 16,-4 0-16,-1 2 16,2-2-16,-1 3 0,-5 1 15,-2 1-15,-3 5 16,-1 3-16,0-1 15,1 4-15,5-2 16,1 6-16,1 4 0,0 1 16,2 4-16,3 1 15,3 2-15,-1-1 16,6-1-16,2 1 0,5-3 16,3 0-16,3-3 15,3-2-15,3-5 0,-1-5 16,1-9-16,-1-4 15,0-2-15</inkml:trace>
  <inkml:trace contextRef="#ctx0" brushRef="#br0" timeOffset="38638.727">15703 12878 0,'-3'0'0,"1"0"0,-1 0 0,1 0 0,2 0 15,0 0-15,0 6 16,0 1-16,0 4 15,2 6-15,1 5 0,2 5 16,0-4-16,-5-5 16,2-3-16,-2 1 15,0-3-15,0-5 0,-2-1 16,2-4-16,-3-1 16,3 1-16,0-3 0,3-3 15,2 1-15,2-3 16,1-6-16,2 3 15,0-5-15,-1-6 16,0-2-16,4 0 16,0 1-16,0 4 0,0 1 15,-1 5-15,-4 0 16,-3 4-16,0 1 16,0 3-16,3 4 15,-3 3-15,3 8 16,-2 2-16,-1 0 15,-2 4-15,-3-4 0,0 3 16,2 0-16,0 3 16,1-4-16,-3 4 15,5-6-15,-3-7 16,7-8-16,-2-8 0</inkml:trace>
  <inkml:trace contextRef="#ctx0" brushRef="#br0" timeOffset="39706.886">16216 12491 0,'0'0'0,"0"0"0,0 0 0,0 0 15,0 0-15,0 9 16,0 12-16,0 5 0,0 5 15,5 2-15,-3 6 16,3 4-16,0-2 16,-5 1-16,0-42 15,0 0-15,0 0 0,0 48 16,0-48-16,0 0 16,0 0-16,3 48 15,-3-48-15,0 0 0,0 0 16,0 42-16,0-42 15,0 0-15,0 0 16,0 18-16,0-18 0,2 2 16,3-9-16,1-8 15,-1-3-15,2 2 16,-2 2-16,3 0 16,3 1-16,2 3 0,-2-1 15,-1 9-15,-1 0 16,5 4-16,-14-2 15,0 0-15,0 0 16,12 14-16,-12-14 16,0 0-16,10 25 15,-10-25-15,0 0 0,6 38 16,-6-38-16,0 0 16,0 0-16,-11 41 15,11-41-15,0 0 0,-26 34 16,26-34-16,0 0 15,0 0-15,-33 25 16,33-25-16,-31 7 0,31-7 16,0 0-16,-13-2 15,13 2 1,10-14-16,12-10 0,-22 24 16,0 0-16,0 0 0,33-21 15,-33 21 1,0 0-16,0 0 0,36-21 15,-36 21-15,0 0 16,0 0-16,40-7 16,-40 7-16,0 0 15,0 0-15,31 3 16,-31-3-16,0 0 0,0 0 16,26 20-1,-6 6-15,2 0 16,0-7-16,-1-3 0,-3-3 0,-3-8 15,1-5 1,-1 0-16,1-5 16,-4-3-16,-12 8 15,0 0-15,0 0 0,10-9 0,-10 9 16,0 0-16,0 0 16,8-17-16,-8 17 0,0 0 15,0 0-15,8-9 16,-1 4-16,-2 7 15,0 8-15,-3 3 16,-2-13-16,4 23 0,-4-23 16,0 29-16,0-29 15,0 41-15,-4 4 16,2 10-16,2-55 16,-5 51-16,5-51 0,0 0 31,-12 65-31,-14 6 0,26-71 15,-64 48 1,-24-14-16</inkml:trace>
  <inkml:trace contextRef="#ctx0" brushRef="#br0" timeOffset="48732.208">15631 11330 0,'0'10'0,"0"7"0,4 7 0,-1-4 0,2-1 16,0-2-16,-5-4 16,2 1-16,-2-2 0,0 4 15,3-1-15,-1 0 16,1-1-16,-3 1 15,0 0-15,0-3 16,0 2-16,-3-1 16,3-3-16,-2 3 0,4 0 15,4 3-15,-1-1 16,-2-3-16,-3-12 0,0 0 16,0 0-16,6 12 15,-6-12-15,0 0 16,0 0-16,0 19 0,0-19 15,0 0-15,0 0 16,2 18-16,-2-18 16,0 0-16,0 0 0,7 6 15</inkml:trace>
  <inkml:trace contextRef="#ctx0" brushRef="#br0" timeOffset="48967.46">15795 11615 0,'2'0'0,"3"0"16,-5 0-16,3 0 0,-3 0 0,0 0 15,0 0-15,0 0 16,0 0-16,0 0 15,0 0-15,0 0 16,4 0-16,-1 0 0,3 0 16</inkml:trace>
  <inkml:trace contextRef="#ctx0" brushRef="#br0" timeOffset="49252.365">15954 11631 0,'0'5'0,"0"2"0,0 1 0,0-2 0,0-5 16,5-1-16,-3 2 16,7 2-16,0 1 15,4-1-15,3-4 16,1-4-16,6-5 0,-7 2 16,2 3-16,-4 1 15,0 3-15,-4 5 0,-1 2 16,-4 1-16,-3-5 0,1 0 15,-1-2-15,1-1 16,-1 0-16,-2 0 16,0 0-16,3 0 15,5 0-15,-1-4 0,-4-5 16</inkml:trace>
  <inkml:trace contextRef="#ctx0" brushRef="#br0" timeOffset="49392.294">16269 11594 0,'2'3'16,"4"-1"-16,-6 4 0,4-4 0,-4 0 0,0 1 16,0-3-16,4 0 15,-1 0-15,4 0 16,1 0-16,0-3 0,-3-1 16</inkml:trace>
  <inkml:trace contextRef="#ctx0" brushRef="#br0" timeOffset="49895.212">16628 11301 0,'0'0'0,"0"0"0,-4 0 0,-1 6 16,2-1-16,0-3 15,0 2-15,3 3 0,0 0 16,0 8-16,0 2 16,-2 3-16,-3-3 15,0 0-15,0 1 16,-6 4-16,1-4 0,0-2 15,3-1-15,-2 0 16,4 0-16,1 1 16,-1-3-1,-3 2-15,0-2 0,0-2 16,1-4-16,0 1 0,-2-6 16,-2-2-16</inkml:trace>
  <inkml:trace contextRef="#ctx0" brushRef="#br0" timeOffset="50211.026">16441 11356 0,'0'0'0,"0"0"0,0 0 16,0 0-16,0 0 0,5 0 15,-2 0-15,2 8 16,-1 4-16,0-2 15,3 5-15,7 4 0,-7 4 16,-1 3-16,4-2 16,-3-2-16,7-4 15,-7-3-15,3-1 16,-3-3-16,2 3 16,-2-2-16,1-2 0,2 1 15,-5-9-15,0-2 16,-5-2-1,3-6-15,-6-3 0,3-1 0,-2-1 16</inkml:trace>
  <inkml:trace contextRef="#ctx0" brushRef="#br0" timeOffset="50479.356">16534 11336 0,'0'0'0,"0"0"0,0 0 0,0 0 0,0 0 15,0 0-15,0 0 0,0 0 16,0 0-16,0 0 15,0 0-15,5 7 16,-3 7-16,3 7 16,0 0-16,-5-2 0,4 0 15,-4 8-15,-4 1 16,2-5-16,-1-2 16,1-4-16,-1-1 15,1 2-15,2-4 16,-2 3-1,2 1-15,0-3 0,0-2 0,0-4 16,0-9-16,-5-4 16,-6-5-16</inkml:trace>
  <inkml:trace contextRef="#ctx0" brushRef="#br0" timeOffset="50713.466">16408 11533 0,'0'0'0,"0"0"0,0 0 0,-5 0 0,-1 0 15,4 0-15,-1 0 16,1 0-16,2 0 16,2 0-16,9 0 15,6 0-15,12 0 16,-1 0-16,1 0 16,2 0-16,-3 0 0,5 0 15,0 4-15,-5 2 16,-5-3-16,-2-1 15,-3-2-15,-5-5 0</inkml:trace>
  <inkml:trace contextRef="#ctx0" brushRef="#br0" timeOffset="53312.827">7679 11881 0,'0'0'0,"0"0"0,0 0 0,0 0 15,0 0-15,0 3 16,0 13-16,0 4 0,0 6 16,0-6-16,0-3 15,0-3-15,0 1 16,0 1-16,0 0 16,0 2-16,0 3 15,-2-4-15,2 1 0,0 1 16,2-2-16,-2 1 15,3 0-15,4 3 16,-7-21-16,0 0 0,0 0 16,4 17-16,-4-17 15,0 0-15,0 0 16,5 24-16,-5-24 16,0 0-16,0 0 0,7 20 15,-7-20-15,0 0 16,0 0-16,2 17 15,1-17-15</inkml:trace>
  <inkml:trace contextRef="#ctx0" brushRef="#br0" timeOffset="53501.379">7834 12172 0,'0'3'0,"0"5"0,0-1 15,0 0-15,0-1 0,6-4 16,-4 1-16,3 0 16,3-3-16,-1 0 15,4-3-15,-1-2 16,-6 2-16</inkml:trace>
  <inkml:trace contextRef="#ctx0" brushRef="#br0" timeOffset="53642.575">8009 12166 0,'4'0'0,"7"0"0,-6 0 0,1 0 0,-3 0 16,-3 0-16,6 0 15,5 0-15,2 0 16,2 0-16,7 0 0,4 0 16,-5 0-16</inkml:trace>
  <inkml:trace contextRef="#ctx0" brushRef="#br0" timeOffset="53767.471">8250 12154 0,'7'3'0,"6"-1"0,-4 4 16,-5-5-16,-2 2 0,3 0 15,3-3-15,7 0 16,-2 0-16,-5 0 16</inkml:trace>
  <inkml:trace contextRef="#ctx0" brushRef="#br0" timeOffset="53886.504">8431 12131 0,'0'2'0,"0"6"0,0 0 0,0 0 0,0-3 16,0-2-16,0-2 15,0 2-15,0-3 0,4 0 16,1 0-16</inkml:trace>
  <inkml:trace contextRef="#ctx0" brushRef="#br0" timeOffset="54522.57">8841 11876 0,'-4'0'0,"-3"0"0,-1 0 15,0 0-15,4 0 0,1 0 16,0 0-16,1 0 16,2 5-16,-3 7 15,-5-4-15,-8 11 0,0-2 16,2-1-16,-2 0 16,-2 5-16,0-2 15,-4 3-15,-1-4 16,-3-2-16,26-16 15,0 0-15,-25 18 0,25-18 16,0 0 0,0 0-16,-31 17 0,31-17 15,0 0-15,0 0 16,-37 15-16,37-15 0,0 0 16,-36-3-16,36 3 15,0 0-15,-28-18 16,28 18-16,0 0 0,0 0 15,-20-32-15,20 32 16,0 0-16,0 0 0,-14-40 16,14 40-16,0 0 15,-6-29-15,6 8 16,7 8-16,1 7 16,-1 10-16,1 1 0,2 8 15,3 2-15,2 3 16,-1 2-1,2 4-15,-2 1 0,2-2 16,-1 3-16,-15-26 16,0 0-16,0 0 0,18 23 15,-18-23-15,0 0 16,15 23-16,-1-8 16,-5-9-16,4-9 15</inkml:trace>
  <inkml:trace contextRef="#ctx0" brushRef="#br0" timeOffset="54789.742">8541 11843 0,'12'0'0,"1"0"0,-5 0 0,2 0 0,-5 0 16,-3 0-16,-2 0 16,3 0-16,-3 0 15,0 0-15,0 10 0,0 9 16,0 9-16,0 5 15,5 3-15,-3 0 16,3 0-16,2-2 16,-7 2-16,4-10 15,-2-6 1,-2-20-16,0 0 0,0 0 16,0 18-16,-2-3 0,-11-2 15,-7-8-15</inkml:trace>
  <inkml:trace contextRef="#ctx0" brushRef="#br0" timeOffset="54967.393">8406 12141 0,'-2'0'0,"0"0"0,-3 0 0,2 0 0,0 0 16,3 0-16,11 0 16,6-4-16,13 0 15,7-1-15,8-1 16,6 5-16,1-8 0,-52 9 15,62-4-15,-62 4 16,85-11-16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T" type="integer" max="2.14748E9" units="dev"/>
        </inkml:traceFormat>
        <inkml:channelProperties>
          <inkml:channelProperty channel="X" name="resolution" value="936.20001" units="1/cm"/>
          <inkml:channelProperty channel="Y" name="resolution" value="1638.34998" units="1/cm"/>
          <inkml:channelProperty channel="T" name="resolution" value="1" units="1/dev"/>
        </inkml:channelProperties>
      </inkml:inkSource>
      <inkml:timestamp xml:id="ts0" timeString="2025-01-29T05:10:39.629"/>
    </inkml:context>
    <inkml:brush xml:id="br0">
      <inkml:brushProperty name="width" value="0.05292" units="cm"/>
      <inkml:brushProperty name="height" value="0.05292" units="cm"/>
      <inkml:brushProperty name="color" value="#FF0000"/>
    </inkml:brush>
  </inkml:definitions>
  <inkml:trace contextRef="#ctx0" brushRef="#br0">22115 14472 0,'0'0'0,"0"0"0,0 0 0,0 0 15,0 0-15,0 0 0,0 0 0,0 0 16,0 0-16,0 0 16,0 0-16,10 0 15,1 0-15,6-2 0,2 2 16,-6-4-16,0 3 15,0-2-15,2 0 16,0 2-16,1-2 16,-4-2-16,4 2 0,-1-3 15,1 5-15,1-2 16,-1 0-16,2 2 16,3 1-1,0-4-15,-21 4 0,0 0 16,28 0-16,-28 0 15,0 0-15,0 0 0,33-2 16,-33 2-16,0 0 0,0 0 16,46 0-1,13 0-15,-2 0 0,-15 0 16,-6 0 0,-5 0-16,-4 0 0,-4-4 0,-23 4 15,26 6-15,-26-6 16,30 4-16,6 4 0,-6-5 15,3 5-15,-8-8 16,0 0-16,-5-5 16,2 2-16,-2 0 0,-20 3 15,0 0-15,0 0 16,22 0-16,-22 0 16,0 0-16,0 0 15,23 3 1,-23-3-16,0 0 0,0 0 0,23 6 15,-23-6 1,0 0-16,0 0 0,17 2 16,-17-2-16,0 0 0,0 0 15,16 3-15,-16-3 16,0 0-16,0 0 0,11 3 16,-11-3-16,0 0 15,0 0-15,11 4 16,-11-4-16,0 0 15,0 0-15,13 14 0,3 1 32,-5-1-32,0 3 0,0 1 0,-4-3 31,0 2-31,-2 0 0,-1-2 0,1 1 0,-3 1 16,-2-17-1,0 0-15,0 0 0,7 28 16,4 4-1,-1 6-15,-10-38 16,0 0-16,0 0 0,5 35 0,-5-35 0,0 0 16,0 0-16,8 39 15,-6-1 1,1 1 0,2-3-16,-4-2 0,4-10 15,-5 5-15,0-5 16,0-24-16,0 0 15,-5 30-15,5-30 0,0 0 16,-1 36-16,1 6 16,1-1-16,-1-2 15,0-4-15,0-35 16,0 0-16,0 39 16,0-39-16,0 46 0,0 10 15,0-56-15,0 0 16,0 0-16,5 57 15,-3 1-15,1-1 0,-3-57 16,0 0-16,0 0 16,0 54-16,2 0 15,1-2-15,-2-12 0,-1-40 16,0 0-16,0 33 16,0-33-16,0 0 15,0 42-15,-1-2 0,1-40 16,0 0-16,0 0 15,0 45-15,0-45 16,-3 51-16,3-4 16,0-6-16,0-16 0,0-25 15,0 0-15,0 0 16,0 29-16,0-29 16,0 0-16,0 0 0,-2 27 15,2 4-15,0-5 16,-3-3-16,1-2 15,2-21-15,0 0 0,0 0 16,-6 21-16,6-21 16,0 0-16,0 0 15,-3 22-15,3-22 0,0 0 16,-7 25-16,3 0 16,0-6-16,2 3 0,-1-7 15,-3 0-15,4-5 16,-3 1-16,0-3 15,2-1-15,1-2 0,0-2 16,-1 2-16,1-2 16,-5-1-16,3-2 15,-3 3-15,2-3 16,5 0-16,-5 2 0,-4 0 16,2 4-16,7-6 15,0 0-15,-6 5 16,-1 1-16,7-6 0,0 0 15,0 0-15,-15 1 16,-5 2-16,-7 0 16,1 2-16,-2-7 0,-1 2 15,2 0-15,4 2 16,23-2-16,0 0 0,-31 0 16,31 0-16,0 0 15,0 0-15,-37 0 16,-6 0-16,-9 0 0,10-2 15,1 2-15,9 0 16,1 0-16,1 0 16,2 2-16,0 0 0,28-2 15,-30 0-15,30 0 16,0 0 0,-43 3-16,43-3 0,0 0 0,-48 0 15,48 0-15,0 0 16,-70 0-16,70 0 15,-71 0-15,71 0 16,0 0-16,0 0 0,-77-3 16,77 3-1,-79 0-15,79 0 0,0 0 0,-83-2 16,83 2-16,0 0 16,0 0-16,-85 0 0,85 0 15,-94 5-15,9 3 16,13-3-16,21-10 15,3-1-15,9 1 0,8 3 16,8-3-16,5 2 31,-2-1-31,-2 0 0,5 2 0,17 2 0,0 0 32,0 0-32,-16 0 0,16 0 15,0 0-15,0 0 0,-18-2 0,18 2 16,0 0-16,-13 0 15,1-3 1,4 1-16,0 2 0,3-4 16,2 4-16,3-2 0,3 0 15,2 4-15,-5-2 0,0 0 32,0 0-32,11 6 15,-5-4-15,-6-2 16,0 0-16,0 0 0,0-8 15,-4-7-15,2-3 16,-1-2-16,3 20 0,0 0 16,0 0-16,-3-21 15,3 21-15,0 0 16,-5-26-16,2-2 16,3 28-16,0 0 0,0 0 15,-5-34-15,3-4 16,-1-1-16,3 39 15,0 0-15,-2-38 0,2 38 16,-5-41-16,3-3 16,2 44-16,0 0 15,0 0-15,-7-55 16,3 3-16,4 0 0,-3 8 16,3 44-16,0 0 15,-2-40-15,2 40 0,0 0 16,0-39-16,-6-6 15,6-2-15,0 47 16,0 0-16,-4-46 0,4 46 16,0 0-16,0 0 15,0-50-15,-2-2 16,-1 0-16,0 14 16,0 8-16,1 4 0,2 26 15,0 0-15,0 0 16,0-25-16,0 25 15,0 0-15,0 0 0,0-31 16,0 31-16,0 0 16,0 0-16,0-31 15,0 31-15,0 0 0,0 0 16,0-33-16,0 33 16,0 0-16,0 0 15,-3-26-15,3 26 0,0 0 16,0 0-16,0-20 15,0 20-15,0 0 16,0 0-16,0-16 0,0 16 16,0 0-16,0 0 15,0-13-15,0 13 16,0 0-16,0 0 0,0-7 16,0 7-16,0 0 15,0 0-15,0-8 16,0 8-16,0 0 0,0 0 15,3-4-15,-3-1 16</inkml:trace>
  <inkml:trace contextRef="#ctx0" brushRef="#br0" timeOffset="13479.783">3591 11951 0,'2'30'0,"4"15"0,4 4 0,5-2 0,-3 8 15,-1-1-15,3 4 16,-14-58-16,12 73 16,1 15-16,-2 30 15,-2 7-15,1-9 0,-3-9 16,3-7-16,-5-1 15,2 1-15,-6 3 16,2-2 0,-3-101-16,0 109 0,0-109 0,-3 112 15,3-112 1,-5 121-16,5-121 0,0 0 16,-6 111-16,6-111 15,-6 77-15,0-43 0</inkml:trace>
  <inkml:trace contextRef="#ctx0" brushRef="#br0" timeOffset="14528.698">3504 11873 0,'0'0'0,"0"0"0,0 0 15,16-4-15,17-1 0,19-6 16,1 4-16,7 4 15,-60 3-15,72 0 16,18 6-16,27 4 0,-5 3 16,2-6-16,0 1 15,4-1-15,6 0 16,-2 4-16,3-5 0,5-4 16,5-2-16,11-5 15,1 2-15,-12 0 16,-7-1-16,-16-1 0,0-1 15,-2-1-15,-110 7 16,115-8-16,-115 8 16,116-13-1,-116 13-15,114-13 16,-17 3-16,-97 10 16,0 0-16,0 0 0,71-7 0,-71 7 15,0 0-15,0 0 16,43 0-16,-43 0 0,0 0 15,0 0-15,29 10 16,-29-10-16,0 0 16,21 30-16,-9 14 15,2 17-15,-3-1 0,-8 2 16,0 1-16,-3 4 16,5 11-16,-5-78 15,4 86-15,-1 35 16,-13 11-16,4-6 0,-5-11 15,0-8-15,6-10 16,3-1-16,2-96 16,0 107-16,0-107 15,7 121 1,-7-121-16,7 142 16,-7-6-16,0-136 15,-2 125-15,-8-33 16,0-21-16,-2-22 15,12-49-15,-26 40 16,-7 0-16,-13-5 0,46-35 16,-57 28-16,57-28 15,-77 21-15,-13-9 16,-31 0-16,-9-7 16,6-5-16,7-5 0,5-1 15,-3-2-15,0 1 16,-8-1-16,1 0 15,1 0-15,-6 3 16,2-1-16,0 6 0,4-2 16,2 2-1,0-2-15,9 2 0,7 0 16,14 0-16,5 2 16,11 0-16,24-2 15,6 4-15,15-4 0,8 2 16,7-4-16,2 2 15,4 0-15,3-4 16,8 2-16,-4 2 16,13-15-16</inkml:trace>
  <inkml:trace contextRef="#ctx0" brushRef="#br0" timeOffset="14889.372">4190 12586 0,'0'0'0,"0"0"0,0 0 16,0 0-16,0 0 0,0 0 16,0 14-16,0 25 15,6 18-15,-4 3 16,2-2-16,-4-58 16,0 0-16,6 70 15,-6-70-15,0 0 0,0 0 16,0 77-16,0-77 15,0 0-15,0 0 16,-6 76-16,-4-22 0</inkml:trace>
  <inkml:trace contextRef="#ctx0" brushRef="#br0" timeOffset="15201.636">4084 12589 0,'10'-6'0,"1"-7"0,5 3 16,-4-3-16,8 0 0,-3 0 16,5 3-16,2 5 15,4 2-15,1 6 16,4 5-16,0 4 16,-2 6-16,-31-18 0,0 0 15,30 24-15,-30-24 16,0 0-16,0 0 15,21 35-15,-11 6 16,-13-2-16,-8-6 0,-3-2 16,-9-6-16,-1-3 15,-3-4 1,-2-3-16,2-5 0,5-6 16</inkml:trace>
  <inkml:trace contextRef="#ctx0" brushRef="#br0" timeOffset="15960.024">4602 12991 0,'7'5'0,"2"2"0,6 5 0,4-5 0,1 1 16,2-1-16,4 3 15,-7-2-15,-4-2 16,1-3-16,2-3 15,2-3-15,7-3 16,-8-2-16,-4-2 0,1-3 16,-5 1-16,-2-2 15,0 0-15,-9-2 16,-7 6-16,-2-3 16,-4 5-16,-3 1 0,-4 1 15,-3 6-15,1 3 16,-2 4-16,3 6 15,-4 6-15,1 1 16,8 6-16,1 2 0,8 3 16,6 2-1,1-3-15,4 2 0,6-1 16,8-6-16,11 4 16,-29-29-16,0 0 0,44 21 15,-44-21-15,59 10 16,-59-10-16,61-8 15,-61 8-15,0 0 0,49-27 16,-49 27-16,35-32 16,-35 32-1,0 0-15,0 0 0,15-41 16,-15 41-16,0 0 0,0 0 16,9-42-16,-9 42 15,0 0-15,0 0 0,13-30 16,-13 30-16,22-20 15,-22 20-15,31-4 16,2 17-16,5 5 16,-10 5-16,-9 0 0,-4 4 15,-6-5-15,-7 1 16,-2-3-16,-2-3 0,-4-4 16,6-13-16,0 0 15,-4 2-15,4-2 16,-14-7-16,14 7 0,-15-19 15,15 19-15,0 0 16,-10-31-16,10 31 16,0 0-1,-3-44-15,3 44 0,11-59 0,9 1 16,5 9-16,6 8 16,-1 4-1</inkml:trace>
  <inkml:trace contextRef="#ctx0" brushRef="#br0" timeOffset="17032.96">5513 12837 0,'0'2'0,"0"0"0,0 7 0,0-1 15,-7-1-15,-6 4 16,-2 2-16,-1 0 16,4-1-16,3 1 0,-3-1 15,4 5-15,3 0 16,2 6-16,0 0 15,7 3 1,3 0-16,3-2 0,2-3 16,-5-3-16,1-1 0,-7-4 15,2-3-15,-3-2 16,-3-1-16,-4-1 16,-2-1-1,9-5-15,0 0 0,-12 4 0,0 0 16,-4-8-1,14 0-15,2-7 16,0 4-16,12-9 16,6-5-1,10-8-15,6 4 0,-4 2 16,-1 2-16,-4 4 16,-7 2-16,-3 3 15,-6 5-15,-1 2 0,-3 3 16,1-1-16,-4 6 15,-4 2-15,-2 4 16,-3 4-16,-6 5 0,0 1 16,0 1-16,6 2 15,3-1-15,6 0 16,2-5-16,-4-16 0,0 0 16,0 0-16,13 15 15,-13-15-15,0 0 16,20 8-16,8-8 0,-1-8 15,-7-2-15,-5-3 16,-4-2-16,-9 0 16,-2-3-16,-8-1 0,-1 2 15,0-3-15,0 6 16,-3-1-16,0 1 16,-1 2-16,-2 4 0,-1 1 15,7 2-15,-2 0 16,7 2-16,7 3 15,3-2-15,7-1 0,7 0 16,2-2-16,-3 1 16,5 2-16,3 0 15,3-1-15,-30 3 16,0 0-16,30 0 0,-30 0 16,0 0-16,0 0 0,31 7 15,-31-7-15,0 0 16,26 23-16,-26-23 15,17 27-15,1 12 16,-6-3-16,-12-36 16,0 0-16,0 0 0,11 31 15,-11-31-15,0 0 16,0 0-16,3 19 16,-3-19-16,0 0 0,8 8 15,-8-8-15,13-2 16,-13 2-16,20-18 15,-20 18-15,31-26 16,-31 26-16,36-31 16,5 0-16,-8 9 15,-13 6-15,-1 9 0,-4 4 16,-1 3-16,-7 5 16,1 0-16,-4 6 15,2-2-15,-3 8 0,2 0 16,-5 1-16,2 5 15,-2-23-15,0 0 0,5 27 16,-5-27-16,2 43 16</inkml:trace>
  <inkml:trace contextRef="#ctx0" brushRef="#br0" timeOffset="19850.789">4233 11901 0,'11'8'0,"-2"1"0,-5-7 0,-8-2 0,2 0 16,-1-19-16,3-16 16,0-9-16,0 9 0,0 7 15,0 2-15,0 8 16,-2 2-16,2 4 0,-2-3 15,2 0-15,0-6 16,0-3 0,0 24-16,0-31 0,0 31 15,0 0-15,0 0 0,0-38 16,0 38-16,0 0 16,0 0-16,0-51 15,0 51-15,-5-64 16,-1 1-16,2 16 0,-2 4 15,1 15-15,1 3 32,1 4-32,0 6 0,3 15 0,0 0 0,0 0 15,-6-15-15,6 15 16,0 0-16,0 0 16,-12-14-16,12 14 15,0 0-15,-23-14 16,23 14-16,-34-11 0,34 11 15,-46-6-15,46 6 16,-61-4-16,61 4 16,-68 0-16,-6 0 15,5 0-15,69 0 0,-69 0 16,69 0-16,-75 0 16,-3 3-16,1-2 0,77-1 15,-77 4-15,0-2 16,77-2-16,-75 8 15,75-8-15,-73 5 16,8 6 0,1-3-16,64-8 15,-55 9-15,55-9 16,-54 9-16,1 10 0,2-2 16,14-3-16,7-3 15,3-1-15,27-10 16,0 0-16,0 0 0,-28 15 0,28-15 15,0 0-15,0 0 16,-28 18-16,28-18 16,0 0-1,0 0-15,-29 28 0,29-28 16,-30 29 0,3 1-16,0-2 15,7-4-15,1 1 16,4-4-16,4 1 0,-3 0 15,1 3-15,0-1 16,13-24-16,-11 30 16,11-30-16,-9 37 15,9-37-15,-14 50 0,14-50 16,-10 70-16,10-70 16,-14 82-16,14-82 15,-9 95-15,-3 29 16,-2 8-16,14-132 0,-10 134 15,3-8-15,1-15 16,6-8-16,-6-17 16,3-6-16,-8-18 0,11-62 15,-10 70-15,0 8 16,-1 7-16,5 15 16,-8 0-16,14-100 0,-8 103 15,1 3-15,7-106 16,-2 112-16,2-112 15,-5 121-15,5 3 0,-3-14 16,-1-9-16,-2-20 16,6-81-16,-5 75 15,3-5-15,2-70 16,-2 76-16,2 2 0,0-78 16,-2 73-16,2-73 15,0 0-15,0 78 16,0-78-16,0 0 0,0 0 15,-4 70-15,4-70 16,0 0-16,0 0 16,0 58-16,0-58 15,0 0-15,0 0 0,4 42 16,-2-17-16,0-12 16,-2-13-16,0 0 15,0 0-15,11 5 0,-11-5 16,0 0-16,19-3 15,-19 3-15,0 0 16,0 0-16,30-4 16,5-4-16,-35 8 0,0 0 15,46-5-15,-46 5 16,61-4-16,-61 4 16,73 4-16,3-2 0,-76-2 15,81 5-15,-81-5 16,84 6-1,25 7-15,-109-13 0,128 15 16,-128-15-16,126 15 16,-12-2-16,-8-3 0,-24 0 15,-82-10-15,76 9 16,-76-9-16,76 7 16,-76-7-16,92 8 0,-92-8 15,121 7-15,-121-7 16,133 4-16,-133-4 15,0 0-15,133 4 16,-133-4-16,0 0 16,129 2-16,-129-2 0,0 0 15,0 0-15,110 0 16,-110 0-16,0 0 0,0 0 16,98-6-16,-27-1 15,-32-3 1,-39 10-16,0 0 0,0 0 15,23-12-15,-13-1 16,-10 13-16,0 0 0,9-26 16,-9 26-16,0-29 15,-7-4-15,7 33 16,0 0-16,-6-35 16,-3 2-16,9 33 0,0 0 15,-4-42-15,4 42 16,-2-43-16,0-9 15,2 52-15,0 0 0,-5-51 16,5 51-16,0 0 16,0 0-16,-2-55 15,2 4 1,-3 2-16,3 49 0,0 0 16,0 0-16,0-41 15,0 41-15,0 0 0,0-33 0,0 1 16,0 5-16,0 1 15,0 9 1,0 0-16,0 5 0,0 4 16,0 1-16,0 1 0,0 3 15,0-1-15,0 0 16,0 4-16,0-2 16,0 2-16,0 0 15,0 0-15,3-5 0</inkml:trace>
  <inkml:trace contextRef="#ctx0" brushRef="#br0" timeOffset="25100.611">45 12676 0,'5'20'0,"5"12"16,2 0-16,3-7 0,-6-1 0,1-6 0,-6 0 0,2 1 0,-1-5 0,1 2 0,2-4 0,0 1 31,-2-2-31,-4-4 0,0 1 0,0-3 0,-2-2 16,0-3-16,3 0 0,-3-3 0,0 0 0,-3-3 0,3 6 0,-2-4 0,0-3 0,0-7 0,2 0 0,0-6 0,0-4 0,2 0 0,-2-1 0,0 5 0,2-1 0,-2 3 0,0 2 0,2 1 0,-2 2 0,3 3 0,0 3 0,-3 7 0,5-6 0,2 1 0,3-1 0,3 6 0,3 0 0,-3 6 0,0 1 0,2 4 0,-2 2 0,3 2 0,0 2 0,-5 0 0,-1-3 0,4 5 0,-7-7 0,1-1 0,0-1 0,-2-6 0,-4 2 0,0-3 0,0-1 0,-2-4 0,-2-3 0,2-6 0,-2-4 0,0-2 0,-1-4 0,0-6 0,3 2 0,0-2 0,0 27 0,0 0 0,-4-25 0,4 25 0,-2-28 0,2 6 0,0 22 0,2-23 0,5 2 0,-2 3 0,3 5 0,-3 2 0,-1 4 15,5 1-15,-9 6 16,0 0-16,9 3 0,-9-3 16,0 0-16,0 0 15,15 16-15,-15-16 0,0 0 16,24 26-16,-2 10 16,38 51 15</inkml:trace>
  <inkml:trace contextRef="#ctx0" brushRef="#br0" timeOffset="25959.646">784 12362 0,'0'-5'0,"0"0"0,0 0 0,0 2 16,0 3-16,0-3 0,0 3 16,0 0-1,-6 0-15,2 0 0,0 0 16,-7 0-16,0 0 15,-2 11-15,-1 5 16,1 6-16,3-1 0,4 2 16,4-2-16,-1-4 15,0 4-15,1-3 16,2-1-16,2 2 0,4-6 16,2-1-16,5-6 15,-1-6-15,0-6 16,-2-1-16,-1-6 0,1 0 15,-4-2-15,0-3 16,2 1-16,-3-2 16,0-1-16,-1 4 15,-4-2-15,0 5 0,0 0 16,0 6-16,-4 0 16,4 3-16,0 4 15,4 0-15,1 4 16,-1 1-16,2 3 0,1 0 15,4 3-15,-2 2 16,4 2-16,-2-1 16,1-2-16,3 2 0,-3-1 15,0-2-15,-3-3 16,-5-5-16,2-3 16</inkml:trace>
  <inkml:trace contextRef="#ctx0" brushRef="#br0" timeOffset="26323.821">934 12341 0,'0'-2'0,"0"-4"0,0 1 16,0 1-16,0-2 0,0 3 15,0 0-15,0 2 16,0-2-16,0-2 16,7-1-16,6 5 0,10-2 15,0 3-15,-1 4 16,4 7-16,1-1 0,-1 4 15,-8 3-15,-3 2 16,-6-4-16,1-5 16,0 0-1,-4 1-15,-1-1 16,-2-2-16,0-4 0,-3-4 0,-3 0 31,-3-4-31,2 0 0,-4-3 0,-2 0 0,-1-7 31,1-3-31,3-4 16,-1-4-16,-1-4 0,0 2 16,4-2-16,3-1 15,2 4-15,0-1 16,2 5-16,0 1 0,4 0 16,2 6-16,-6 0 15</inkml:trace>
  <inkml:trace contextRef="#ctx0" brushRef="#br0" timeOffset="26890.237">1202 12137 0,'0'2'0,"0"0"0,0 4 0,0-4 0,0 1 16,0-1-16,0-2 15,0 0-15,0 0 16,9 0-16,0 0 15,10 0-15,0 0 0,2 0 16,1 0-16,0 3 16,2 5-16,-5 4 15,-1 8-15,-9-5 16,-3 4-16,1-6 16,-4 2-16,-2-2 0,-1 4 15,0-9-15,0 0 16,0-1-16,0-1 15,0-3-15,-1 0 16,-2-6-16,-4-3 16,5-1-16,-2-5 0,4-6 15,-3-3 1,3-5-16,0 3 0,0-2 16,3-1-16,-1-3 0,0 6 15,5 1 1,-1 1-16,-1 0 0,5 1 15,4 0-15,-5 6 16,1 3-16,0 7 0,2 4 16,0 3-16,4 5 15,-1 6-15,-4 4 16,0 0-16,-5 2 0,-6-20 16,11 22-16,-11-22 15,0 0-15,0 0 16,13 19-16,-13-19 15,0 0-15,7 27 16,-5-7-16</inkml:trace>
  <inkml:trace contextRef="#ctx0" brushRef="#br0" timeOffset="27031.583">1441 11822 0,'0'0'0,"0"0"0,0 0 15,0 0-15,0 0 0,0 0 16,0 0-16,7-4 16,6-2-16</inkml:trace>
  <inkml:trace contextRef="#ctx0" brushRef="#br0" timeOffset="27429.311">1712 11993 0,'0'1'0,"0"2"0,0 0 0,0-2 0,0-1 15,0 0-15,7 0 16,1-1-16,2-5 0,0-3 16,1-4-16,-1-6 15,-1 3-15,-4-3 16,1-2-16,-4 0 15,0 2-15,-4 1 0,2 4 16,-2 4-16,-4 3 16,1 0-16,-2 7 0,-4 4 15,1 0-15,0 7 16,2 2-16,4 3 0,2-1 16,-2 2-16,4 3 15,0-1-15,6 0 16,4-1-16,6-3 0,-1-2 15,3-4-15,2-3 16,5-6-16,-2-10 16,1-8-1,-6-5-15,-7-11 16</inkml:trace>
  <inkml:trace contextRef="#ctx0" brushRef="#br0" timeOffset="27962.709">1983 11407 0,'10'0'0,"-2"0"0,2 0 16,-5 0-16,-2 0 0,-1 2 16,4 11-16,-1 5 15,1 8-15,5 0 16,2 2-16,-2 0 16,1 2-16,1 1 0,-3 1 15,-10-32 1,0 0-16,0 0 0,12 31 15,-12-31-15,0 0 16,0 0 0,6 27-16,3-4 15,-7-6-15,-4-13 16,-1-4-16,-5-4 0,2-4 0,-4-1 16,0-4-16,0 3 0,-1 0 15,-2 5-15,3 0 16,0 4-16,-1 2 15,2 4-15,4 5 16,-3 1-16,2 4 0,2 4 16,4-19-1,0 0-15,0 0 0,-5 20 16,5-20-16,0 0 0,0 0 16,-3 20-16,3-20 15,0 0-15,0 0 16,6 15-16,-6-15 15,0 0-15,17 11 0,-17-11 32,26-4-32,5-3 0,-2-6 0,-2-1 15,-3-2 1,-4 1-16,-5-1 16,-7 5-16,-4 1 15</inkml:trace>
  <inkml:trace contextRef="#ctx0" brushRef="#br0" timeOffset="28550.722">874 12868 0,'0'-4'0,"0"-7"0,0 5 0,0 0 16,0 4-16,0 2 16,0-2-16,0 2 15,0 2-15,0 4 16,6 7-16,-4 5 0,4 8 15,-1 6-15,-5 2 16,2 1-16,0 2 0,4 1 16,1 3-16,-4-7 15,-3-34-15,0 0 16,6 29-16,-6-29 0,0 0 16,0 0-16,6 26 15,-6-26-15,0 0 16,0 0-16,16 25 0,-16-25 15,0 0-15,26 12 16,-1-14-16,0-11 16,-4-8-16,-6-4 0,-4-4 15,-3-2-15</inkml:trace>
  <inkml:trace contextRef="#ctx0" brushRef="#br0" timeOffset="29127.986">778 13053 0,'-2'5'0,"0"8"0,-2-1 0,1 0 0,0-5 16,0-1-16,3-5 15,3-1-15,3 3 0,8-3 16,6-3-16,11-2 16,2-8-16,7-2 15,-2-6-15,3-4 16,-11-3-16,-3 4 0,-27 24 15,22-25-15,-22 25 16,0 0-16,0 0 0,24-29 16,-24 29-16,0 0 15,0 0-15,29-28 16,-29 28-16,0 0 16,0 0-16,22-18 15,-22 18-15,0 0 0,0 0 16,16-2-16,-16 2 15,0 0-15,14 13 0,-14-13 16,0 0-16,16 33 16,-16-33-16,15 42 15,9 3-15,-24-45 0,0 0 16,0 0-16,31 31 16,7-18-16,1-11 15,-9-2-15,-4-8 0,-6-5 16,-5-2-16,-3-1 15,-8-1-15,-4-5 16,0 22-16,-2-25 16,2 25-16,0 0 0,-18-25 15,18 25-15,0 0 16,0 0-16,-26-25 16,26 25-16,0 0 15,-31-18-15,31 18 16,0 0-16,0 0 0,-43 0 15</inkml:trace>
  <inkml:trace contextRef="#ctx0" brushRef="#br0" timeOffset="30538.928">1406 12876 0,'7'-4'0,"-1"0"15,-4 0-15,1 4 0,-2-3 16,-1 3-16,0 0 16,0 0-1,-4 0-15,-2 0 16,1-5-16,4 2 16,-4-3-16,0 4 15,3-2-15,2 4 16,0 0-16,-2-2 0,2 2 15,0 0-15,0 0 16,0 0 0,0 0-16,0 0 0,-8-2 15,-3 2 1,-11-3-16,4 1 0,3 2 0,-1 0 16,4 0-16,-2 2 15,7-2 1,-2 3-16,3-1 0,-2-2 0,0 0 15,0 2-15,3-2 16,1 4-16,-2-2 16,2 1-1,1-3-15,-3 3 0,-1 0 0,2-1 32,-1-2-32,3 3 0,-1-3 0,1 3 15,3-3-15,0 1 16,-3 5-16,0 1 0,-1-1 15,0-1-15,-2 2 16,1 3-16,-4-2 16,-2-6-1,-5-2-15</inkml:trace>
  <inkml:trace contextRef="#ctx0" brushRef="#br0" timeOffset="44762.763">4466 11112 0,'0'25'0,"6"16"0,-4-1 0,3-1 0,2 3 15,-7-4-15,2 6 16,-2-44-16,0 0 15,0 49-15,0-49 16,0 0-16,0 59 0,0-59 16,0 0-16,0 0 15,2 69-15,-2-69 16,0 0-16,0 0 16,5 57-16,-5-57 0,0 0 15,0 0-15,6 34 16,-6-34-16,0 0 15,2 9-15,-2-9 16,6-5-16,-6 5 0,16-22 16,0-10-16,6 2 15,-6-2-15,0 4 16,0 3-16,-3 5 16,-4 1-16,2 7 15,0 1-15,2 7 16,-13 4-16,0 0 0,11 2 15,-11-2-15,0 0 16,15 16-16,-15-16 16,0 0-16,22 30 15,-1 11-15,1 5 16,-5-7-16,-8-9 0,-1-3 16,0-7-16,-3-2 15,-1-4-15,1 3 16,2-13-16,-3-4 15,5-7-15,-3-7 0,2-6 16</inkml:trace>
  <inkml:trace contextRef="#ctx0" brushRef="#br0" timeOffset="45244.126">4971 11360 0,'0'0'0,"0"0"0,0 0 0,0-4 0,0 1 0,0-3 15,0 2-15,0 4 16,0 0-16,0 4 15,0 13-15,5 3 0,-3 10 16,3 3-16,2 4 16,-2-3-16,4-6 15,-7-3-15,3-2 0,-2-8 16,3-6-16,-3-2 16,0-1-16,5-4 15,2-2-15,0-2 16,6-4-16,-4-4 0,1-8 15,1-1-15,-2-2 16,1-8-16,-2-6 16,-3 6-16,-6-2 0,0 1 15,-2 8-15,0 6 16,0 2-16,0 3 16,0 3-16,3 6 0,0 0 15,3 2-15,-2 4 16,3 7-16,1 3 15,0 7-15,-1 2 16,-2 6-16,3-1 16,-2 6-16,-6-34 0,0 0 15,0 0-15,10 36 16,-10-36-16,0 0 0,0 0 16,13 34-16,-13-34 15,0 0-15,25 22 16,0-19-16,-4-17 0</inkml:trace>
  <inkml:trace contextRef="#ctx0" brushRef="#br0" timeOffset="45566.954">5513 11247 0,'6'-4'0,"-2"-2"0,2 1 0,-2-1 16,-4 2-16,2-4 16,-4 6-16,-2-1 15,-6 3-15,-3 9 16,-10-1-16,4 9 0,2-3 15,7 7-15,2 2 16,8 1-16,0-3 16,5 1-16,6 2 15,2 4-15,4-1 16,1 2-16,0-4 0,0-1 16,1-3-1,-10-3-15,2-4 0,-8-3 0,-3 5 16,0-16-1,-9 13-15,9-13 0,-27 10 16,27-10-16,0 0 16,-45 3-16,-8-14 0,4-8 15,16-4-15,9-4 16,3-4-16,6-8 16</inkml:trace>
  <inkml:trace contextRef="#ctx0" brushRef="#br0" timeOffset="46142.146">5634 10843 0,'-2'0'0,"-1"0"16,1 0-16,1 0 0,1 0 0,0 0 15,0 0-15,3 1 16,6 13-16,0 8 16,-2 12-1,-1 12-15,5 8 0,2 0 0,-13-54 16,9 58-16,4 12 15,-13-70-15,13 75 16,-2-9-16,-9-10 0,0-9 16,0-6-16,-2-41 15,0 0-15,0 0 16,-2 31-16,0-10 16,-6-3-16,1-11 0,-2-7 15,4-7-15,5 7 16,0 0-16,-1-18 15,1 18-15,0-28 0,0 28 16,9-39-16,-9 39 16,19-41-1,-19 41-15,0 0 16,35-47-16,-35 47 0,49-35 0,8 17 16,-3 11-16,-7 14 15,-10 5 1,-37-12-16,0 0 0,24 23 15,-24-23-15,15 33 0,-15-33 16,0 0-16,0 40 0,0-40 16,0 0-16,-18 40 15,18-40-15,0 0 16,-43 39-16,-7-11 31,1-11-31,8-10 0,14-7 16,3-7-16,24 7 15,-10-17-15,10 17 16,4-20-16,7-14 0</inkml:trace>
  <inkml:trace contextRef="#ctx0" brushRef="#br0" timeOffset="47002.17">6338 11214 0,'0'0'0,"0"0"0,0-5 0,0 3 0,0-4 16,0 1-16,0 5 15,0-3-15,0 3 0,-8 3 16,-10 4-16,2 16 16,-1-2-16,-1 0 15,-3-3-15,1-1 0,2 5 16,3 0-16,1 2 16,4-2-16,8-1 15,4 1-15,1-5 16,8-1-16,1-7 0,6-3 15,2-6-15,3-6 16,4-3-16,-8-3 16,2-8-16,-6 1 15,-5-3-15,2 2 0,-4-3 16,0 6-16,-4 0 16,1 5-16,-2 1 15,-3 7-15,0-4 0,0 5 16,2 0-16,0 3 15,-2 6-15,3 3 0,3 5 16,-1 1-16,2 3 16,1 2-16,-4 1 15,2-3-15,2 1 16,3-1-16,-2-7 0,4-5 16,-1-6-16,2-10 15,-4-5-15,3-6 16,5-5-16,3-9 15,-6 8 1,-2 4-16,-6 5 0,1 5 16,-3 4-16,-3 0 15,5 5-15,-7-2 16,2 3-16,0 1 0,-2 0 16,3 9-16,3 9 15,-3 9-15,2 4 16,6 1-16,-3-2 0,-2-4 15,-6-12-15,0-1 16,-3-3-16,3-6 16,0-2-16,0-4 15,3-7-15,1-7 16,7-6-16,-2 2 16,-9 22-16,15-31 0,-15 31 15,0 0-15,0 0 16,23-34-16,-23 34 15,0 0-15,0 0 0,27-31 16,-27 31-16,0 0 16,28-15-16,4 17 15,-5 15-15,-27-17 0,23 20 16,-23-20-16,0 0 16,15 22-16,-15-22 15,0 0-15,0 0 16,14 35-16,-14-35 15,7 23-15,-5-17 16</inkml:trace>
  <inkml:trace contextRef="#ctx0" brushRef="#br0" timeOffset="47631.5">7269 10549 0,'0'0'0,"0"0"0,0 0 0,8 13 16,2 15-16,5 16 15,-1 8-15,-2 1 16,-1 1-16,-11-54 16,7 67-16,-7-67 15,9 72-15,-3-1 16,3-9-16,-5-18 0,2-8 15,-2-13-15,-4-9 16,2-3-16,-2-5 16,-2-4-16,-2 0 0,4-2 15,-8-7-15,8 7 16,-13-15-16,13 15 0,-24-28 16,24 28-16,-29-35 15,29 35-15,-47-43 16,47 43-16,0 0 15,-55-32-15,55 32 16,0 0-16,-59-17 0,59 17 16,-53 4-16,11 19 15,13 5-15,11-3 16,7 3 0,11-28-16,0 0 0,-1 32 0,1-32 15,9 33-15,-9-33 0,0 0 16,23 31-16,-23-31 15,35 23-15,9-8 16,7-5-16,-3-7 16,-6-6-16,2-4 0,-6-7 15,-7 3-15,-1-3 16,-30 14-16,0 0 0,0 0 16,22-13-16,1 3 15,-5 2-15,-18 8 16,0 0-16,7-8 15,-14-4 1</inkml:trace>
  <inkml:trace contextRef="#ctx0" brushRef="#br0" timeOffset="49338.071">4898 14627 0,'-13'23'0,"0"13"0,-2 0 0,2-11 0,6 0 16,-1 2-16,3-1 16,0-1-16,1-3 15,2 3-15,2-25 16,0 0-16,0 0 16,0 28-16,0-28 0,0 0 15,0 0-15,6 29 16,-6-29-16,0 0 15,16 26-15,-16-26 0,27 17 16,3-10-16,-1-9 16,-3-9-16,0-4 15,-4-3-15,-6-5 0,-1 0 16,-4 0-16,0-1 16,-7-1-16,1 1 15,1 1-15,-4 2 16,0 4-16,-2 5 15,3 2-15,-3 1 0,0 1 16,0 6-16,-3 2 16,3 4-16,0 7 15,0 6-15,0-1 0,-2 5 16,2 5-16,0 0 16,0 2-16,0-28 15,0 0-15,5 30 0,-5-30 16,0 0-16,8 36 15,-8-36-15,0 0 16,0 0-16,23 36 16,-23-36-16,0 0 0,33 24 15,-33-24-15,39 4 16,-39-4-16,41-13 16,-41 13-16,31-26 15,-31 26-15,0 0 0,28-42 16,-28 42-16,18-58 15,-11-3-15,-10 14 16,1 8-16,0 9 16,-4 11-16,4-2 15,-1 8-15,3 5 0,0 4 16,3 1-16,-3 3 16,0 0-16,15 3 15</inkml:trace>
  <inkml:trace contextRef="#ctx0" brushRef="#br0" timeOffset="49611.956">5619 14697 0,'0'0'0,"0"0"0,0 0 0,0 10 15,-5 12-15,1 11 16,-2 4-16,1 1 16,-2 1-16,0 0 15,5-6-15,2-2 16,-2-2-16,2-8 16,0-4-16,0-5 0,0-7 15,0-5 1,4-7-16</inkml:trace>
  <inkml:trace contextRef="#ctx0" brushRef="#br0" timeOffset="49752.471">5519 14455 0,'0'0'0,"0"0"0,0 0 0,0 0 0,0 0 16,0 0-16,7 0 0,9-5 15,15-1-15</inkml:trace>
  <inkml:trace contextRef="#ctx0" brushRef="#br0" timeOffset="50179.402">6007 14616 0,'5'0'0,"1"0"0,3 0 0,6 0 16,7 0-16,0-4 0,-2-1 16,-1-6-16,-6-5 15,-6-2-15,2 0 16,-9-2 0,0-2-16,-3-4 0,-6 2 15,1 1-15,-1 3 16,-7 0-16,-2 3 15,2 7-15,-1 3 0,1 2 0,-1 2 16,-5 8 0,0 8-16,1 8 0,-5 4 15,6 5 1,2 6-16,4 11 0,-6 6 16,3 4-16,1 0 0,4-1 15,12-56-15,-5 57 16,5-57-16,0 0 0,-3 61 15,3-61-15,0 0 16,0 0-16,-1 64 16,1-64-16,0 0 0,-14 54 15</inkml:trace>
  <inkml:trace contextRef="#ctx0" brushRef="#br0" timeOffset="50320.19">5675 14915 0,'0'-6'0,"0"-1"0,0 4 0,9-3 16,0 2-16,9-3 0,5 4 16,6 3-16,4 3 15,6 1-15,-1-1 16,1-3-16,-3 2 31</inkml:trace>
  <inkml:trace contextRef="#ctx0" brushRef="#br0" timeOffset="50824.445">6151 14954 0,'0'4'0,"0"3"0,0 0 0,0 0 16,6-6-16,-2-1 0,8 6 16,6-3-16,9 5 15,3-6-15,-3 1 16,3-1-16,-5-2 0,3 0 15,-2 0-15,-3 0 16,0-2 0,-5-7-16,-5-1 0,-6-1 15,-1 2-15,-6 0 0,2-2 16,-6 1 0,-2 2-1,-3 1-15,-3-2 0,-3 2 16,-2 2-16,-1 1 15,-3 4-15,1 6 16,-4-1-16,2 3 0,-3 5 16,1-1-16,-1 5 15,7 0-15,-2 1 16,6 1-16,4-2 0,1 1 16,4 2-16,5-1 15,3 1-15,-1 0 16,4 1-16,4-3 0,5 3 15,7-4-15,-4 2 16,9-4-16,-2-5 0,-25-10 16,0 0-16,34 9 15,-34-9-15,0 0 16,0 0-16,47-4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717E2-11F2-4511-9DB3-C5AAC5E9B271}" type="datetimeFigureOut">
              <a:rPr lang="en-IN" smtClean="0"/>
              <a:t>29-01-2025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1DFEA3-E213-4431-B575-92F159B66866}" type="slidenum">
              <a:rPr lang="en-IN" smtClean="0"/>
              <a:t>‹#›</a:t>
            </a:fld>
            <a:endParaRPr lang="en-IN"/>
          </a:p>
        </p:txBody>
      </p:sp>
    </p:spTree>
    <p:extLst>
      <p:ext uri="{BB962C8B-B14F-4D97-AF65-F5344CB8AC3E}">
        <p14:creationId xmlns:p14="http://schemas.microsoft.com/office/powerpoint/2010/main" val="21229524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Defines multiple methods with the same name but different parameters - a class where the "+" operator is defined to handle different data types, adding numbers when given numeric operands and joining strings when given string operands</a:t>
            </a:r>
          </a:p>
          <a:p>
            <a:endParaRPr lang="en-IN" dirty="0"/>
          </a:p>
        </p:txBody>
      </p:sp>
      <p:sp>
        <p:nvSpPr>
          <p:cNvPr id="4" name="Slide Number Placeholder 3"/>
          <p:cNvSpPr>
            <a:spLocks noGrp="1"/>
          </p:cNvSpPr>
          <p:nvPr>
            <p:ph type="sldNum" sz="quarter" idx="5"/>
          </p:nvPr>
        </p:nvSpPr>
        <p:spPr/>
        <p:txBody>
          <a:bodyPr/>
          <a:lstStyle/>
          <a:p>
            <a:fld id="{828F9990-09C9-45E3-A6F9-4E9B8F5CB654}" type="slidenum">
              <a:rPr lang="en-IN" smtClean="0"/>
              <a:t>14</a:t>
            </a:fld>
            <a:endParaRPr lang="en-IN"/>
          </a:p>
        </p:txBody>
      </p:sp>
    </p:spTree>
    <p:extLst>
      <p:ext uri="{BB962C8B-B14F-4D97-AF65-F5344CB8AC3E}">
        <p14:creationId xmlns:p14="http://schemas.microsoft.com/office/powerpoint/2010/main" val="30591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language enforces that only compatible data types can be used in operations, preventing errors by catching type mismatches during compilation or runtime, essentially ensuring type safety throughout the program</a:t>
            </a:r>
            <a:endParaRPr lang="en-IN" dirty="0"/>
          </a:p>
        </p:txBody>
      </p:sp>
      <p:sp>
        <p:nvSpPr>
          <p:cNvPr id="4" name="Slide Number Placeholder 3"/>
          <p:cNvSpPr>
            <a:spLocks noGrp="1"/>
          </p:cNvSpPr>
          <p:nvPr>
            <p:ph type="sldNum" sz="quarter" idx="5"/>
          </p:nvPr>
        </p:nvSpPr>
        <p:spPr/>
        <p:txBody>
          <a:bodyPr/>
          <a:lstStyle/>
          <a:p>
            <a:fld id="{828F9990-09C9-45E3-A6F9-4E9B8F5CB654}" type="slidenum">
              <a:rPr lang="en-IN" smtClean="0"/>
              <a:t>17</a:t>
            </a:fld>
            <a:endParaRPr lang="en-IN"/>
          </a:p>
        </p:txBody>
      </p:sp>
    </p:spTree>
    <p:extLst>
      <p:ext uri="{BB962C8B-B14F-4D97-AF65-F5344CB8AC3E}">
        <p14:creationId xmlns:p14="http://schemas.microsoft.com/office/powerpoint/2010/main" val="2247306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00" b="0" i="0" u="none" strike="noStrike" kern="1200" baseline="0" dirty="0">
                <a:solidFill>
                  <a:schemeClr val="tx1"/>
                </a:solidFill>
                <a:latin typeface="+mn-lt"/>
                <a:ea typeface="+mn-ea"/>
                <a:cs typeface="+mn-cs"/>
              </a:rPr>
              <a:t>An </a:t>
            </a:r>
            <a:r>
              <a:rPr lang="en-US" sz="1000" b="1" i="1" u="none" strike="noStrike" kern="1200" baseline="0" dirty="0">
                <a:solidFill>
                  <a:schemeClr val="tx1"/>
                </a:solidFill>
                <a:latin typeface="+mn-lt"/>
                <a:ea typeface="+mn-ea"/>
                <a:cs typeface="+mn-cs"/>
              </a:rPr>
              <a:t>abstract class </a:t>
            </a:r>
            <a:r>
              <a:rPr lang="en-US" sz="1000" b="0" i="0" u="none" strike="noStrike" kern="1200" baseline="0" dirty="0">
                <a:solidFill>
                  <a:schemeClr val="tx1"/>
                </a:solidFill>
                <a:latin typeface="+mn-lt"/>
                <a:ea typeface="+mn-ea"/>
                <a:cs typeface="+mn-cs"/>
              </a:rPr>
              <a:t>is a class that has no direct instances but whose descendant classes have </a:t>
            </a:r>
            <a:r>
              <a:rPr lang="en-IN" sz="1000" b="0" i="0" u="none" strike="noStrike" kern="1200" baseline="0" dirty="0">
                <a:solidFill>
                  <a:schemeClr val="tx1"/>
                </a:solidFill>
                <a:latin typeface="+mn-lt"/>
                <a:ea typeface="+mn-ea"/>
                <a:cs typeface="+mn-cs"/>
              </a:rPr>
              <a:t>direct instances</a:t>
            </a:r>
          </a:p>
          <a:p>
            <a:r>
              <a:rPr lang="en-IN" sz="1000" b="0" i="0" u="none" strike="noStrike" kern="1200" baseline="0" dirty="0">
                <a:solidFill>
                  <a:schemeClr val="tx1"/>
                </a:solidFill>
                <a:latin typeface="+mn-lt"/>
                <a:ea typeface="+mn-ea"/>
                <a:cs typeface="+mn-cs"/>
              </a:rPr>
              <a:t>An abstract operation </a:t>
            </a:r>
            <a:r>
              <a:rPr lang="en-US" sz="1000" b="0" i="0" u="none" strike="noStrike" kern="1200" baseline="0" dirty="0">
                <a:solidFill>
                  <a:schemeClr val="tx1"/>
                </a:solidFill>
                <a:latin typeface="+mn-lt"/>
                <a:ea typeface="+mn-ea"/>
                <a:cs typeface="+mn-cs"/>
              </a:rPr>
              <a:t>defines the signature of an operation for which each concrete subclass must provide </a:t>
            </a:r>
            <a:r>
              <a:rPr lang="en-IN" sz="1000" b="0" i="0" u="none" strike="noStrike" kern="1200" baseline="0" dirty="0">
                <a:solidFill>
                  <a:schemeClr val="tx1"/>
                </a:solidFill>
                <a:latin typeface="+mn-lt"/>
                <a:ea typeface="+mn-ea"/>
                <a:cs typeface="+mn-cs"/>
              </a:rPr>
              <a:t>its own implementation</a:t>
            </a:r>
            <a:r>
              <a:rPr lang="en-IN" sz="1100" b="0" i="0" u="none" strike="noStrike" kern="1200" baseline="0" dirty="0">
                <a:solidFill>
                  <a:schemeClr val="tx1"/>
                </a:solidFill>
                <a:latin typeface="+mn-lt"/>
                <a:ea typeface="+mn-ea"/>
                <a:cs typeface="+mn-cs"/>
              </a:rPr>
              <a:t>.</a:t>
            </a:r>
            <a:endParaRPr lang="en-IN" sz="1100" dirty="0"/>
          </a:p>
        </p:txBody>
      </p:sp>
      <p:sp>
        <p:nvSpPr>
          <p:cNvPr id="4" name="Slide Number Placeholder 3"/>
          <p:cNvSpPr>
            <a:spLocks noGrp="1"/>
          </p:cNvSpPr>
          <p:nvPr>
            <p:ph type="sldNum" sz="quarter" idx="5"/>
          </p:nvPr>
        </p:nvSpPr>
        <p:spPr/>
        <p:txBody>
          <a:bodyPr/>
          <a:lstStyle/>
          <a:p>
            <a:fld id="{828F9990-09C9-45E3-A6F9-4E9B8F5CB654}" type="slidenum">
              <a:rPr lang="en-IN" smtClean="0"/>
              <a:t>39</a:t>
            </a:fld>
            <a:endParaRPr lang="en-IN"/>
          </a:p>
        </p:txBody>
      </p:sp>
    </p:spTree>
    <p:extLst>
      <p:ext uri="{BB962C8B-B14F-4D97-AF65-F5344CB8AC3E}">
        <p14:creationId xmlns:p14="http://schemas.microsoft.com/office/powerpoint/2010/main" val="9403087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constraint is specifying that the data rate for a particular link or connection in the network must be greater than 10 megabits per second (Mbps).</a:t>
            </a:r>
            <a:endParaRPr lang="en-IN" dirty="0"/>
          </a:p>
        </p:txBody>
      </p:sp>
      <p:sp>
        <p:nvSpPr>
          <p:cNvPr id="4" name="Slide Number Placeholder 3"/>
          <p:cNvSpPr>
            <a:spLocks noGrp="1"/>
          </p:cNvSpPr>
          <p:nvPr>
            <p:ph type="sldNum" sz="quarter" idx="5"/>
          </p:nvPr>
        </p:nvSpPr>
        <p:spPr/>
        <p:txBody>
          <a:bodyPr/>
          <a:lstStyle/>
          <a:p>
            <a:fld id="{828F9990-09C9-45E3-A6F9-4E9B8F5CB654}" type="slidenum">
              <a:rPr lang="en-IN" smtClean="0"/>
              <a:t>50</a:t>
            </a:fld>
            <a:endParaRPr lang="en-IN"/>
          </a:p>
        </p:txBody>
      </p:sp>
    </p:spTree>
    <p:extLst>
      <p:ext uri="{BB962C8B-B14F-4D97-AF65-F5344CB8AC3E}">
        <p14:creationId xmlns:p14="http://schemas.microsoft.com/office/powerpoint/2010/main" val="90012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Package</a:t>
            </a:r>
          </a:p>
        </p:txBody>
      </p:sp>
      <p:sp>
        <p:nvSpPr>
          <p:cNvPr id="4" name="Slide Number Placeholder 3"/>
          <p:cNvSpPr>
            <a:spLocks noGrp="1"/>
          </p:cNvSpPr>
          <p:nvPr>
            <p:ph type="sldNum" sz="quarter" idx="5"/>
          </p:nvPr>
        </p:nvSpPr>
        <p:spPr/>
        <p:txBody>
          <a:bodyPr/>
          <a:lstStyle/>
          <a:p>
            <a:fld id="{828F9990-09C9-45E3-A6F9-4E9B8F5CB654}" type="slidenum">
              <a:rPr lang="en-IN" smtClean="0"/>
              <a:t>52</a:t>
            </a:fld>
            <a:endParaRPr lang="en-IN"/>
          </a:p>
        </p:txBody>
      </p:sp>
    </p:spTree>
    <p:extLst>
      <p:ext uri="{BB962C8B-B14F-4D97-AF65-F5344CB8AC3E}">
        <p14:creationId xmlns:p14="http://schemas.microsoft.com/office/powerpoint/2010/main" val="3707592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8F9990-09C9-45E3-A6F9-4E9B8F5CB654}" type="slidenum">
              <a:rPr lang="en-IN" smtClean="0"/>
              <a:t>54</a:t>
            </a:fld>
            <a:endParaRPr lang="en-IN"/>
          </a:p>
        </p:txBody>
      </p:sp>
    </p:spTree>
    <p:extLst>
      <p:ext uri="{BB962C8B-B14F-4D97-AF65-F5344CB8AC3E}">
        <p14:creationId xmlns:p14="http://schemas.microsoft.com/office/powerpoint/2010/main" val="4127711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Activity diagram- Flow of coaches and teams through a sporting event</a:t>
            </a:r>
          </a:p>
        </p:txBody>
      </p:sp>
      <p:sp>
        <p:nvSpPr>
          <p:cNvPr id="4" name="Slide Number Placeholder 3"/>
          <p:cNvSpPr>
            <a:spLocks noGrp="1"/>
          </p:cNvSpPr>
          <p:nvPr>
            <p:ph type="sldNum" sz="quarter" idx="5"/>
          </p:nvPr>
        </p:nvSpPr>
        <p:spPr/>
        <p:txBody>
          <a:bodyPr/>
          <a:lstStyle/>
          <a:p>
            <a:fld id="{828F9990-09C9-45E3-A6F9-4E9B8F5CB654}" type="slidenum">
              <a:rPr lang="en-IN" smtClean="0"/>
              <a:t>61</a:t>
            </a:fld>
            <a:endParaRPr lang="en-IN"/>
          </a:p>
        </p:txBody>
      </p:sp>
    </p:spTree>
    <p:extLst>
      <p:ext uri="{BB962C8B-B14F-4D97-AF65-F5344CB8AC3E}">
        <p14:creationId xmlns:p14="http://schemas.microsoft.com/office/powerpoint/2010/main" val="2735914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C1BEF-0447-429B-B322-B525BB50B3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C23B8-A2D7-403E-BA84-8107D296CA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4B2199-EB3D-415D-993A-7083F693CE9C}"/>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BF5431F1-B022-4F36-8D09-284E52B1F9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A81A9-EDF3-4E12-87D6-1274992D47FE}"/>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1711164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00BFC-A9D0-4929-9E1F-65CD20E905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19EA17-A22F-477E-93AE-D0858D763F40}"/>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39E566-B8EE-41B7-B12F-0C3D7292FD61}"/>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83986D40-14D9-46CA-9F9F-FF8392D91C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4A218B-8240-4C48-9864-973DFC12D6FB}"/>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1096190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5DE933-3118-4231-A5C2-DB1366F4CC2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49149F-F201-4E6B-BD41-BADD025347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E9820-1F80-4100-BE6C-10F18246539B}"/>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E7C52877-62C3-4249-858F-4A7D183861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93EBC5-3F06-45D3-96A2-FAE2CDA3DC1A}"/>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1767642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C01E-4014-4828-B3F6-F14B14ACED7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409F65-6289-445D-803E-7C0722BD0C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74B72-F970-4320-8334-A88DBD3DDB76}"/>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53ED299C-713B-4313-A9B5-CD1F84B3F8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78E92F-2557-409F-A300-0AE9FBD82363}"/>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327502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26D0-B43E-455F-8D79-3BB451580D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F720AB3-471B-409D-8AEB-57E28ACBC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3A5F1E9-AEE3-4456-9CE7-B123FC52D9E5}"/>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68CCCB6D-21B3-4EA1-97FC-D00214FDED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5C6BB-4AFA-42E3-85A2-0CA685C0EED8}"/>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2532102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E0481-E4D5-44E1-961A-61DE22BEA3C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F2261D3-09E0-4749-9C4D-026D84F73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2E5EA1B-CE54-4584-A810-3D6E5A0F58F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83271C-B602-4341-BCEC-0F6F172595E0}"/>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6" name="Footer Placeholder 5">
            <a:extLst>
              <a:ext uri="{FF2B5EF4-FFF2-40B4-BE49-F238E27FC236}">
                <a16:creationId xmlns:a16="http://schemas.microsoft.com/office/drawing/2014/main" id="{4FBB9A09-8421-4D69-8612-1C3B4DCC8E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11FE-499C-4117-9735-59405E613776}"/>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221206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26B50-13FB-41EA-A97A-E49370ACF1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3B99D0-2DEF-47A9-B46A-A24EE3081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91E43E0-4688-48E1-A0B6-BEEB075B7C6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3A2C05-62FC-4FF5-89BE-82931019AA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1781B1C-C226-49C5-B666-23DCE413469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D5EC0C-4621-42A4-88ED-490B3A915299}"/>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8" name="Footer Placeholder 7">
            <a:extLst>
              <a:ext uri="{FF2B5EF4-FFF2-40B4-BE49-F238E27FC236}">
                <a16:creationId xmlns:a16="http://schemas.microsoft.com/office/drawing/2014/main" id="{9164D24A-0F8A-4B6B-B3B7-D2B793CB22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B591DB-4A7E-4457-833F-F5C2D429C09D}"/>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1216877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A4DE-2BAF-41AE-9D77-F4006EAB2E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29FCC7-2237-4D4C-987A-E82C00C6BA5B}"/>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4" name="Footer Placeholder 3">
            <a:extLst>
              <a:ext uri="{FF2B5EF4-FFF2-40B4-BE49-F238E27FC236}">
                <a16:creationId xmlns:a16="http://schemas.microsoft.com/office/drawing/2014/main" id="{C75B8801-8443-4724-9F8B-DBA70381F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0D28BF-9965-4FC4-8AB0-B8606546E70D}"/>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2021521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99D910-9229-42D2-9283-B1C72ED5AD38}"/>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3" name="Footer Placeholder 2">
            <a:extLst>
              <a:ext uri="{FF2B5EF4-FFF2-40B4-BE49-F238E27FC236}">
                <a16:creationId xmlns:a16="http://schemas.microsoft.com/office/drawing/2014/main" id="{9D80F955-0E7E-41FF-9029-636B8BBA60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88A0C0C-A2AB-477D-BD70-06B2D65D2D5D}"/>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30509681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D4B-BB34-41AD-8151-89375FBB7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7AB56F-4F52-46F2-8CE5-05401B4F49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0D4732-F4F6-4C02-943F-812764F95B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B3FDE66-A733-4C56-BA01-53CB7CE2A7C7}"/>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6" name="Footer Placeholder 5">
            <a:extLst>
              <a:ext uri="{FF2B5EF4-FFF2-40B4-BE49-F238E27FC236}">
                <a16:creationId xmlns:a16="http://schemas.microsoft.com/office/drawing/2014/main" id="{BE8F2F7A-6C8B-4DF0-B6C9-21B480D3D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69FB77E-00C1-4A44-A604-F1B26D32B43E}"/>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2896452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8314B-FCC1-43A2-A6EF-14275861F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163706C-F4EC-4FA7-BD85-C694FC9F1C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3B34D-99FD-4C6C-8C1D-EFB34ACBD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D5D40-54B4-4481-B6AE-85328AAE311B}"/>
              </a:ext>
            </a:extLst>
          </p:cNvPr>
          <p:cNvSpPr>
            <a:spLocks noGrp="1"/>
          </p:cNvSpPr>
          <p:nvPr>
            <p:ph type="dt" sz="half" idx="10"/>
          </p:nvPr>
        </p:nvSpPr>
        <p:spPr/>
        <p:txBody>
          <a:bodyPr/>
          <a:lstStyle/>
          <a:p>
            <a:fld id="{BE398DCB-1818-473C-8CDD-F80D3D23F743}" type="datetimeFigureOut">
              <a:rPr lang="en-IN" smtClean="0"/>
              <a:t>29-01-2025</a:t>
            </a:fld>
            <a:endParaRPr lang="en-IN"/>
          </a:p>
        </p:txBody>
      </p:sp>
      <p:sp>
        <p:nvSpPr>
          <p:cNvPr id="6" name="Footer Placeholder 5">
            <a:extLst>
              <a:ext uri="{FF2B5EF4-FFF2-40B4-BE49-F238E27FC236}">
                <a16:creationId xmlns:a16="http://schemas.microsoft.com/office/drawing/2014/main" id="{A0803D01-919A-4D89-9054-FBB2875B95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BBEF62-1916-4594-8D7D-3CC14A0965C9}"/>
              </a:ext>
            </a:extLst>
          </p:cNvPr>
          <p:cNvSpPr>
            <a:spLocks noGrp="1"/>
          </p:cNvSpPr>
          <p:nvPr>
            <p:ph type="sldNum" sz="quarter" idx="12"/>
          </p:nvPr>
        </p:nvSpPr>
        <p:spPr/>
        <p:txBody>
          <a:bodyPr/>
          <a:lstStyle/>
          <a:p>
            <a:fld id="{3FA55DF5-E546-4904-A90A-CB05D3653D1C}" type="slidenum">
              <a:rPr lang="en-IN" smtClean="0"/>
              <a:t>‹#›</a:t>
            </a:fld>
            <a:endParaRPr lang="en-IN"/>
          </a:p>
        </p:txBody>
      </p:sp>
    </p:spTree>
    <p:extLst>
      <p:ext uri="{BB962C8B-B14F-4D97-AF65-F5344CB8AC3E}">
        <p14:creationId xmlns:p14="http://schemas.microsoft.com/office/powerpoint/2010/main" val="29328938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DD6E0E-6DF8-454D-97FE-AE025E4E09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09335E-C8B4-4C4F-AB3B-C40F4ACAE7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7C1E07-E2FB-49A7-8B19-4757BA3BA6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398DCB-1818-473C-8CDD-F80D3D23F743}" type="datetimeFigureOut">
              <a:rPr lang="en-IN" smtClean="0"/>
              <a:t>29-01-2025</a:t>
            </a:fld>
            <a:endParaRPr lang="en-IN"/>
          </a:p>
        </p:txBody>
      </p:sp>
      <p:sp>
        <p:nvSpPr>
          <p:cNvPr id="5" name="Footer Placeholder 4">
            <a:extLst>
              <a:ext uri="{FF2B5EF4-FFF2-40B4-BE49-F238E27FC236}">
                <a16:creationId xmlns:a16="http://schemas.microsoft.com/office/drawing/2014/main" id="{D9CD6616-B489-4B7A-B93E-6CFD2EE02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779E603-F022-4850-8AA7-E1D95F71D9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A55DF5-E546-4904-A90A-CB05D3653D1C}" type="slidenum">
              <a:rPr lang="en-IN" smtClean="0"/>
              <a:t>‹#›</a:t>
            </a:fld>
            <a:endParaRPr lang="en-IN"/>
          </a:p>
        </p:txBody>
      </p:sp>
    </p:spTree>
    <p:extLst>
      <p:ext uri="{BB962C8B-B14F-4D97-AF65-F5344CB8AC3E}">
        <p14:creationId xmlns:p14="http://schemas.microsoft.com/office/powerpoint/2010/main" val="35312618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uml-diagrams.org/realization.html" TargetMode="External"/><Relationship Id="rId2" Type="http://schemas.openxmlformats.org/officeDocument/2006/relationships/hyperlink" Target="https://www.uml-diagrams.org/dependency.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2.emf"/><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16.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7.emf"/><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3F5D0-B148-4994-A441-4FB5B2A15D6F}"/>
              </a:ext>
            </a:extLst>
          </p:cNvPr>
          <p:cNvSpPr>
            <a:spLocks noGrp="1"/>
          </p:cNvSpPr>
          <p:nvPr>
            <p:ph type="ctrTitle"/>
          </p:nvPr>
        </p:nvSpPr>
        <p:spPr>
          <a:xfrm>
            <a:off x="1524000" y="1122362"/>
            <a:ext cx="9144000" cy="4085741"/>
          </a:xfrm>
        </p:spPr>
        <p:txBody>
          <a:bodyPr>
            <a:normAutofit/>
          </a:bodyPr>
          <a:lstStyle/>
          <a:p>
            <a:r>
              <a:rPr lang="en-US" b="1" dirty="0">
                <a:solidFill>
                  <a:schemeClr val="accent1"/>
                </a:solidFill>
              </a:rPr>
              <a:t>OOAD – Module 2</a:t>
            </a:r>
            <a:br>
              <a:rPr lang="en-US" b="1" dirty="0">
                <a:solidFill>
                  <a:schemeClr val="accent1"/>
                </a:solidFill>
              </a:rPr>
            </a:br>
            <a:r>
              <a:rPr lang="en-US" b="1" dirty="0">
                <a:solidFill>
                  <a:srgbClr val="FF0000"/>
                </a:solidFill>
              </a:rPr>
              <a:t>(PART 1)</a:t>
            </a:r>
            <a:br>
              <a:rPr lang="en-US" b="1" dirty="0">
                <a:solidFill>
                  <a:srgbClr val="FF0000"/>
                </a:solidFill>
              </a:rPr>
            </a:br>
            <a:br>
              <a:rPr lang="en-US" b="1" dirty="0">
                <a:solidFill>
                  <a:schemeClr val="accent1"/>
                </a:solidFill>
              </a:rPr>
            </a:br>
            <a:endParaRPr lang="en-IN" b="1" dirty="0">
              <a:solidFill>
                <a:srgbClr val="00B050"/>
              </a:solidFill>
            </a:endParaRPr>
          </a:p>
        </p:txBody>
      </p:sp>
    </p:spTree>
    <p:extLst>
      <p:ext uri="{BB962C8B-B14F-4D97-AF65-F5344CB8AC3E}">
        <p14:creationId xmlns:p14="http://schemas.microsoft.com/office/powerpoint/2010/main" val="1596256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B4BA00-A157-4A19-A06E-D8C56DF6C39F}"/>
              </a:ext>
            </a:extLst>
          </p:cNvPr>
          <p:cNvSpPr>
            <a:spLocks noGrp="1"/>
          </p:cNvSpPr>
          <p:nvPr>
            <p:ph idx="1"/>
          </p:nvPr>
        </p:nvSpPr>
        <p:spPr>
          <a:xfrm>
            <a:off x="838200" y="198783"/>
            <a:ext cx="10515600" cy="6500190"/>
          </a:xfrm>
        </p:spPr>
        <p:txBody>
          <a:bodyPr/>
          <a:lstStyle/>
          <a:p>
            <a:r>
              <a:rPr lang="en-US" dirty="0">
                <a:solidFill>
                  <a:srgbClr val="000000"/>
                </a:solidFill>
                <a:latin typeface="Calibri "/>
              </a:rPr>
              <a:t>A way or mechanism to represent complex reality using simplified model.</a:t>
            </a:r>
          </a:p>
          <a:p>
            <a:r>
              <a:rPr lang="en-US" dirty="0">
                <a:solidFill>
                  <a:srgbClr val="000000"/>
                </a:solidFill>
                <a:latin typeface="Calibri "/>
              </a:rPr>
              <a:t>The behavior of the data objects were completely characterized by the set of operations. </a:t>
            </a:r>
            <a:r>
              <a:rPr lang="en-US" dirty="0">
                <a:solidFill>
                  <a:srgbClr val="C00000"/>
                </a:solidFill>
                <a:latin typeface="Calibri "/>
              </a:rPr>
              <a:t>Classical example </a:t>
            </a:r>
            <a:r>
              <a:rPr lang="en-US" dirty="0">
                <a:solidFill>
                  <a:srgbClr val="000000"/>
                </a:solidFill>
                <a:latin typeface="Calibri "/>
              </a:rPr>
              <a:t>is definition of stack cluster using only push and pop operations.</a:t>
            </a:r>
          </a:p>
          <a:p>
            <a:pPr algn="just"/>
            <a:r>
              <a:rPr lang="en-US" dirty="0">
                <a:solidFill>
                  <a:srgbClr val="000000"/>
                </a:solidFill>
                <a:latin typeface="Calibri "/>
                <a:hlinkClick r:id="rId2">
                  <a:extLst>
                    <a:ext uri="{A12FA001-AC4F-418D-AE19-62706E023703}">
                      <ahyp:hlinkClr xmlns:ahyp="http://schemas.microsoft.com/office/drawing/2018/hyperlinkcolor" val="tx"/>
                    </a:ext>
                  </a:extLst>
                </a:hlinkClick>
              </a:rPr>
              <a:t>Dependency relationship</a:t>
            </a:r>
            <a:r>
              <a:rPr lang="en-US" dirty="0">
                <a:solidFill>
                  <a:srgbClr val="000000"/>
                </a:solidFill>
                <a:latin typeface="Calibri "/>
              </a:rPr>
              <a:t> that relates two elements or sets of elements (called client and supplier) representing the same concept but at different levels of abstraction or from different viewpoints.</a:t>
            </a:r>
          </a:p>
          <a:p>
            <a:pPr algn="just"/>
            <a:r>
              <a:rPr lang="en-US" dirty="0">
                <a:solidFill>
                  <a:srgbClr val="000000"/>
                </a:solidFill>
                <a:latin typeface="Calibri "/>
                <a:hlinkClick r:id="rId3">
                  <a:extLst>
                    <a:ext uri="{A12FA001-AC4F-418D-AE19-62706E023703}">
                      <ahyp:hlinkClr xmlns:ahyp="http://schemas.microsoft.com/office/drawing/2018/hyperlinkcolor" val="tx"/>
                    </a:ext>
                  </a:extLst>
                </a:hlinkClick>
              </a:rPr>
              <a:t>Realization</a:t>
            </a:r>
            <a:r>
              <a:rPr lang="en-US" dirty="0">
                <a:solidFill>
                  <a:srgbClr val="000000"/>
                </a:solidFill>
                <a:latin typeface="Calibri "/>
              </a:rPr>
              <a:t> is a specialized abstraction relationship between two sets of model elements, one representing a specification (the supplier) and the other represents an implementation of the latter (the client).</a:t>
            </a:r>
          </a:p>
          <a:p>
            <a:endParaRPr lang="en-IN" dirty="0"/>
          </a:p>
        </p:txBody>
      </p:sp>
    </p:spTree>
    <p:extLst>
      <p:ext uri="{BB962C8B-B14F-4D97-AF65-F5344CB8AC3E}">
        <p14:creationId xmlns:p14="http://schemas.microsoft.com/office/powerpoint/2010/main" val="85925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231911" y="258418"/>
            <a:ext cx="11337235" cy="6510131"/>
          </a:xfrm>
        </p:spPr>
        <p:txBody>
          <a:bodyPr/>
          <a:lstStyle/>
          <a:p>
            <a:pPr marL="0" indent="0" algn="just">
              <a:buNone/>
            </a:pPr>
            <a:r>
              <a:rPr lang="en-US" b="1" i="0" dirty="0">
                <a:solidFill>
                  <a:srgbClr val="000000"/>
                </a:solidFill>
                <a:effectLst/>
                <a:latin typeface="Calibri "/>
              </a:rPr>
              <a:t>Encapsulation</a:t>
            </a:r>
          </a:p>
          <a:p>
            <a:pPr algn="just"/>
            <a:r>
              <a:rPr lang="en-US" dirty="0">
                <a:solidFill>
                  <a:srgbClr val="000000"/>
                </a:solidFill>
                <a:latin typeface="Calibri "/>
              </a:rPr>
              <a:t>Encapsulation is the process of binding both attributes and methods together within a class. </a:t>
            </a:r>
          </a:p>
          <a:p>
            <a:pPr algn="just"/>
            <a:r>
              <a:rPr lang="en-US" dirty="0">
                <a:solidFill>
                  <a:srgbClr val="000000"/>
                </a:solidFill>
                <a:latin typeface="Calibri "/>
              </a:rPr>
              <a:t>Internal details of a class can be hidden from outside. </a:t>
            </a:r>
          </a:p>
          <a:p>
            <a:pPr algn="just"/>
            <a:r>
              <a:rPr lang="en-US" dirty="0">
                <a:solidFill>
                  <a:srgbClr val="000000"/>
                </a:solidFill>
                <a:latin typeface="Calibri "/>
              </a:rPr>
              <a:t>The class has methods that provide user interfaces by which the services provided by the class may be  used.</a:t>
            </a:r>
          </a:p>
          <a:p>
            <a:pPr algn="l">
              <a:buFont typeface="Arial" panose="020B0604020202020204" pitchFamily="34" charset="0"/>
              <a:buChar char="•"/>
            </a:pPr>
            <a:r>
              <a:rPr lang="en-US" b="1" i="0" dirty="0">
                <a:solidFill>
                  <a:srgbClr val="000000"/>
                </a:solidFill>
                <a:effectLst/>
                <a:latin typeface="Calibri "/>
              </a:rPr>
              <a:t>Encapsulation</a:t>
            </a:r>
            <a:r>
              <a:rPr lang="en-US" b="0" i="0" dirty="0">
                <a:solidFill>
                  <a:srgbClr val="003366"/>
                </a:solidFill>
                <a:effectLst/>
                <a:latin typeface="Calibri "/>
              </a:rPr>
              <a:t> is a development technique which includes </a:t>
            </a:r>
            <a:r>
              <a:rPr lang="en-US" b="0" i="0" dirty="0">
                <a:solidFill>
                  <a:srgbClr val="000000"/>
                </a:solidFill>
                <a:effectLst/>
                <a:latin typeface="Calibri "/>
              </a:rPr>
              <a:t>creating new data types (</a:t>
            </a:r>
            <a:r>
              <a:rPr lang="en-US" b="1" i="0" dirty="0">
                <a:solidFill>
                  <a:srgbClr val="000000"/>
                </a:solidFill>
                <a:effectLst/>
                <a:latin typeface="Calibri "/>
              </a:rPr>
              <a:t>classes</a:t>
            </a:r>
            <a:r>
              <a:rPr lang="en-US" b="0" i="0" dirty="0">
                <a:solidFill>
                  <a:srgbClr val="000000"/>
                </a:solidFill>
                <a:effectLst/>
                <a:latin typeface="Calibri "/>
              </a:rPr>
              <a:t>) by combining both information (structure) and behaviors, and restricting access to implementation details.</a:t>
            </a:r>
          </a:p>
          <a:p>
            <a:pPr marL="0" indent="0" algn="just">
              <a:buNone/>
            </a:pPr>
            <a:endParaRPr lang="en-US" b="1" i="0" dirty="0">
              <a:solidFill>
                <a:srgbClr val="000000"/>
              </a:solidFill>
              <a:effectLst/>
              <a:latin typeface="Calibri "/>
            </a:endParaRPr>
          </a:p>
          <a:p>
            <a:pPr algn="just"/>
            <a:endParaRPr lang="en-US" b="0" i="0" dirty="0">
              <a:solidFill>
                <a:srgbClr val="000000"/>
              </a:solidFill>
              <a:effectLst/>
              <a:latin typeface="Arial" panose="020B0604020202020204" pitchFamily="34" charset="0"/>
            </a:endParaRPr>
          </a:p>
          <a:p>
            <a:endParaRPr lang="en-IN" dirty="0"/>
          </a:p>
        </p:txBody>
      </p:sp>
      <p:pic>
        <p:nvPicPr>
          <p:cNvPr id="1026" name="Picture 2">
            <a:extLst>
              <a:ext uri="{FF2B5EF4-FFF2-40B4-BE49-F238E27FC236}">
                <a16:creationId xmlns:a16="http://schemas.microsoft.com/office/drawing/2014/main" id="{9D7B9D90-8D05-429A-B5B7-AC745F7E5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2669" y="4545908"/>
            <a:ext cx="3687420" cy="20536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112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6A9E12-89A9-4EBD-AFE5-3C25238797BD}"/>
              </a:ext>
            </a:extLst>
          </p:cNvPr>
          <p:cNvSpPr>
            <a:spLocks noGrp="1"/>
          </p:cNvSpPr>
          <p:nvPr>
            <p:ph idx="1"/>
          </p:nvPr>
        </p:nvSpPr>
        <p:spPr>
          <a:xfrm>
            <a:off x="838200" y="198783"/>
            <a:ext cx="10515600" cy="6440556"/>
          </a:xfrm>
        </p:spPr>
        <p:txBody>
          <a:bodyPr/>
          <a:lstStyle/>
          <a:p>
            <a:pPr algn="just"/>
            <a:r>
              <a:rPr lang="en-US" b="1" dirty="0">
                <a:solidFill>
                  <a:srgbClr val="000000"/>
                </a:solidFill>
                <a:latin typeface="Calibri "/>
              </a:rPr>
              <a:t>O</a:t>
            </a:r>
            <a:r>
              <a:rPr lang="en-US" b="1" i="0" dirty="0">
                <a:solidFill>
                  <a:srgbClr val="000000"/>
                </a:solidFill>
                <a:effectLst/>
                <a:latin typeface="Calibri "/>
              </a:rPr>
              <a:t>bject</a:t>
            </a:r>
            <a:r>
              <a:rPr lang="en-US" b="0" i="0" dirty="0">
                <a:solidFill>
                  <a:srgbClr val="000000"/>
                </a:solidFill>
                <a:effectLst/>
                <a:latin typeface="Calibri "/>
              </a:rPr>
              <a:t> is defined as an entity with a well defined boundary and identity that </a:t>
            </a:r>
            <a:r>
              <a:rPr lang="en-US" b="1" i="0" dirty="0">
                <a:solidFill>
                  <a:srgbClr val="000000"/>
                </a:solidFill>
                <a:effectLst/>
                <a:latin typeface="Calibri "/>
              </a:rPr>
              <a:t>encapsulates</a:t>
            </a:r>
            <a:r>
              <a:rPr lang="en-US" b="0" i="0" dirty="0">
                <a:solidFill>
                  <a:srgbClr val="000000"/>
                </a:solidFill>
                <a:effectLst/>
                <a:latin typeface="Calibri "/>
              </a:rPr>
              <a:t> state (attributes and relationships) and behavior (operations, methods, and state machines).</a:t>
            </a:r>
          </a:p>
          <a:p>
            <a:pPr algn="just"/>
            <a:r>
              <a:rPr lang="en-US" b="0" i="0" dirty="0">
                <a:solidFill>
                  <a:srgbClr val="000000"/>
                </a:solidFill>
                <a:effectLst/>
                <a:latin typeface="Calibri "/>
              </a:rPr>
              <a:t>Elements in peer packages are </a:t>
            </a:r>
            <a:r>
              <a:rPr lang="en-US" b="1" i="0" dirty="0">
                <a:solidFill>
                  <a:srgbClr val="000000"/>
                </a:solidFill>
                <a:effectLst/>
                <a:latin typeface="Calibri "/>
              </a:rPr>
              <a:t>encapsulated</a:t>
            </a:r>
            <a:r>
              <a:rPr lang="en-US" b="0" i="0" dirty="0">
                <a:solidFill>
                  <a:srgbClr val="000000"/>
                </a:solidFill>
                <a:effectLst/>
                <a:latin typeface="Calibri "/>
              </a:rPr>
              <a:t> and are not a priori </a:t>
            </a:r>
            <a:r>
              <a:rPr lang="en-US" b="1" i="0" dirty="0">
                <a:solidFill>
                  <a:srgbClr val="000000"/>
                </a:solidFill>
                <a:effectLst/>
                <a:latin typeface="Calibri "/>
              </a:rPr>
              <a:t>visible</a:t>
            </a:r>
            <a:r>
              <a:rPr lang="en-US" b="0" i="0" dirty="0">
                <a:solidFill>
                  <a:srgbClr val="000000"/>
                </a:solidFill>
                <a:effectLst/>
                <a:latin typeface="Calibri "/>
              </a:rPr>
              <a:t> to each other.</a:t>
            </a:r>
            <a:endParaRPr lang="en-US" i="1" dirty="0">
              <a:solidFill>
                <a:srgbClr val="800000"/>
              </a:solidFill>
              <a:latin typeface="Calibri "/>
            </a:endParaRPr>
          </a:p>
          <a:p>
            <a:pPr algn="just"/>
            <a:r>
              <a:rPr lang="en-US" i="1" dirty="0">
                <a:solidFill>
                  <a:srgbClr val="800000"/>
                </a:solidFill>
                <a:latin typeface="Calibri "/>
              </a:rPr>
              <a:t>C</a:t>
            </a:r>
            <a:r>
              <a:rPr lang="en-US" b="0" i="1" dirty="0">
                <a:solidFill>
                  <a:srgbClr val="800000"/>
                </a:solidFill>
                <a:effectLst/>
                <a:latin typeface="Calibri "/>
              </a:rPr>
              <a:t>omponent represents a modular part of a system that encapsulates its contents and whose manifestation is replaceable within its environment</a:t>
            </a:r>
            <a:r>
              <a:rPr lang="en-US" dirty="0">
                <a:solidFill>
                  <a:srgbClr val="000000"/>
                </a:solidFill>
                <a:latin typeface="Calibri "/>
              </a:rPr>
              <a:t>.</a:t>
            </a:r>
            <a:endParaRPr lang="en-US" b="0" i="0" dirty="0">
              <a:solidFill>
                <a:srgbClr val="000000"/>
              </a:solidFill>
              <a:effectLst/>
              <a:latin typeface="Calibri "/>
            </a:endParaRPr>
          </a:p>
          <a:p>
            <a:pPr algn="just"/>
            <a:r>
              <a:rPr lang="en-US" b="0" i="1" dirty="0">
                <a:solidFill>
                  <a:srgbClr val="800000"/>
                </a:solidFill>
                <a:effectLst/>
                <a:latin typeface="Calibri "/>
              </a:rPr>
              <a:t>Component is encapsulated and as a result, Components and subsystems can be flexibly reused and replaced by connecting ("wiring") them together</a:t>
            </a:r>
            <a:r>
              <a:rPr lang="en-US" b="0" i="0" dirty="0">
                <a:solidFill>
                  <a:srgbClr val="000000"/>
                </a:solidFill>
                <a:effectLst/>
                <a:latin typeface="Calibri "/>
              </a:rPr>
              <a:t>.</a:t>
            </a:r>
          </a:p>
          <a:p>
            <a:endParaRPr lang="en-IN" dirty="0"/>
          </a:p>
        </p:txBody>
      </p:sp>
      <p:pic>
        <p:nvPicPr>
          <p:cNvPr id="1026" name="Picture 2" descr="Library Services is classifier encapsulated through searchPort port.">
            <a:extLst>
              <a:ext uri="{FF2B5EF4-FFF2-40B4-BE49-F238E27FC236}">
                <a16:creationId xmlns:a16="http://schemas.microsoft.com/office/drawing/2014/main" id="{6AC5D476-8549-4BB4-AF1F-9040CB9922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9289" y="4852780"/>
            <a:ext cx="3829050" cy="15905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517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29039D-9C2D-4FCA-B097-36AEBCF08FB4}"/>
              </a:ext>
            </a:extLst>
          </p:cNvPr>
          <p:cNvSpPr>
            <a:spLocks noGrp="1"/>
          </p:cNvSpPr>
          <p:nvPr>
            <p:ph idx="1"/>
          </p:nvPr>
        </p:nvSpPr>
        <p:spPr>
          <a:xfrm>
            <a:off x="838200" y="218660"/>
            <a:ext cx="10515600" cy="6390861"/>
          </a:xfrm>
        </p:spPr>
        <p:txBody>
          <a:bodyPr>
            <a:normAutofit/>
          </a:bodyPr>
          <a:lstStyle/>
          <a:p>
            <a:pPr marL="0" indent="0" algn="just">
              <a:buNone/>
            </a:pPr>
            <a:r>
              <a:rPr lang="en-US" b="1" dirty="0">
                <a:solidFill>
                  <a:srgbClr val="000000"/>
                </a:solidFill>
                <a:latin typeface="Calibri "/>
              </a:rPr>
              <a:t>P</a:t>
            </a:r>
            <a:r>
              <a:rPr lang="en-US" b="1" i="0" dirty="0">
                <a:solidFill>
                  <a:srgbClr val="000000"/>
                </a:solidFill>
                <a:effectLst/>
                <a:latin typeface="Calibri "/>
              </a:rPr>
              <a:t>olymorphism</a:t>
            </a:r>
            <a:r>
              <a:rPr lang="en-US" b="0" i="0" dirty="0">
                <a:solidFill>
                  <a:srgbClr val="000000"/>
                </a:solidFill>
                <a:effectLst/>
                <a:latin typeface="Calibri "/>
              </a:rPr>
              <a:t> </a:t>
            </a:r>
          </a:p>
          <a:p>
            <a:pPr algn="just"/>
            <a:r>
              <a:rPr lang="en-US" dirty="0">
                <a:solidFill>
                  <a:srgbClr val="000000"/>
                </a:solidFill>
                <a:latin typeface="Calibri "/>
              </a:rPr>
              <a:t>I</a:t>
            </a:r>
            <a:r>
              <a:rPr lang="en-US" b="0" i="0" dirty="0">
                <a:solidFill>
                  <a:srgbClr val="000000"/>
                </a:solidFill>
                <a:effectLst/>
                <a:latin typeface="Calibri "/>
              </a:rPr>
              <a:t>mplies using operations in different ways, depending upon the instance they are operating upon. </a:t>
            </a:r>
          </a:p>
          <a:p>
            <a:pPr algn="just"/>
            <a:r>
              <a:rPr lang="en-US" b="0" i="0" dirty="0">
                <a:solidFill>
                  <a:srgbClr val="003366"/>
                </a:solidFill>
                <a:effectLst/>
                <a:latin typeface="Calibri "/>
              </a:rPr>
              <a:t>Ability to apply different meaning (semantics, implementation) to the same symbol (message, operation) in different contexts.</a:t>
            </a:r>
            <a:endParaRPr lang="en-US" b="0" i="0" dirty="0">
              <a:solidFill>
                <a:srgbClr val="000000"/>
              </a:solidFill>
              <a:effectLst/>
              <a:latin typeface="Calibri "/>
            </a:endParaRPr>
          </a:p>
          <a:p>
            <a:pPr algn="just"/>
            <a:r>
              <a:rPr lang="en-US" dirty="0">
                <a:solidFill>
                  <a:srgbClr val="000000"/>
                </a:solidFill>
                <a:latin typeface="Calibri "/>
              </a:rPr>
              <a:t>A</a:t>
            </a:r>
            <a:r>
              <a:rPr lang="en-US" b="0" i="0" dirty="0">
                <a:solidFill>
                  <a:srgbClr val="000000"/>
                </a:solidFill>
                <a:effectLst/>
                <a:latin typeface="Calibri "/>
              </a:rPr>
              <a:t>llows objects with different internal structures to have a common external interface. </a:t>
            </a:r>
          </a:p>
          <a:p>
            <a:pPr algn="just"/>
            <a:r>
              <a:rPr lang="en-US" b="0" i="0" dirty="0">
                <a:solidFill>
                  <a:srgbClr val="000000"/>
                </a:solidFill>
                <a:effectLst/>
                <a:latin typeface="Calibri "/>
              </a:rPr>
              <a:t>Particularly effective while implementing inheritance.</a:t>
            </a:r>
          </a:p>
          <a:p>
            <a:pPr algn="just"/>
            <a:r>
              <a:rPr lang="en-US" b="1" i="0" dirty="0">
                <a:solidFill>
                  <a:srgbClr val="000000"/>
                </a:solidFill>
                <a:effectLst/>
                <a:latin typeface="Calibri "/>
              </a:rPr>
              <a:t>Example : </a:t>
            </a:r>
            <a:r>
              <a:rPr lang="en-US" b="0" i="0" dirty="0">
                <a:solidFill>
                  <a:srgbClr val="000000"/>
                </a:solidFill>
                <a:effectLst/>
                <a:latin typeface="Calibri "/>
              </a:rPr>
              <a:t>Circle and </a:t>
            </a:r>
            <a:r>
              <a:rPr lang="en-US" dirty="0">
                <a:solidFill>
                  <a:srgbClr val="000000"/>
                </a:solidFill>
                <a:latin typeface="Calibri "/>
              </a:rPr>
              <a:t>rectangle</a:t>
            </a:r>
            <a:r>
              <a:rPr lang="en-US" b="0" i="0" dirty="0">
                <a:solidFill>
                  <a:srgbClr val="000000"/>
                </a:solidFill>
                <a:effectLst/>
                <a:latin typeface="Calibri "/>
              </a:rPr>
              <a:t>.</a:t>
            </a:r>
          </a:p>
          <a:p>
            <a:pPr marL="0" indent="0">
              <a:buNone/>
            </a:pPr>
            <a:endParaRPr lang="en-IN" dirty="0"/>
          </a:p>
        </p:txBody>
      </p:sp>
      <p:pic>
        <p:nvPicPr>
          <p:cNvPr id="2" name="Picture 1">
            <a:extLst>
              <a:ext uri="{FF2B5EF4-FFF2-40B4-BE49-F238E27FC236}">
                <a16:creationId xmlns:a16="http://schemas.microsoft.com/office/drawing/2014/main" id="{247757BB-4A8F-432A-AE16-365FECB22CBB}"/>
              </a:ext>
            </a:extLst>
          </p:cNvPr>
          <p:cNvPicPr>
            <a:picLocks noChangeAspect="1"/>
          </p:cNvPicPr>
          <p:nvPr/>
        </p:nvPicPr>
        <p:blipFill>
          <a:blip r:embed="rId2"/>
          <a:stretch>
            <a:fillRect/>
          </a:stretch>
        </p:blipFill>
        <p:spPr>
          <a:xfrm>
            <a:off x="7032412" y="3859587"/>
            <a:ext cx="4061812" cy="2842506"/>
          </a:xfrm>
          <a:prstGeom prst="rect">
            <a:avLst/>
          </a:prstGeom>
        </p:spPr>
      </p:pic>
    </p:spTree>
    <p:extLst>
      <p:ext uri="{BB962C8B-B14F-4D97-AF65-F5344CB8AC3E}">
        <p14:creationId xmlns:p14="http://schemas.microsoft.com/office/powerpoint/2010/main" val="1818426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34005E-D688-4394-B4A5-A836402FAABB}"/>
              </a:ext>
            </a:extLst>
          </p:cNvPr>
          <p:cNvSpPr>
            <a:spLocks noGrp="1"/>
          </p:cNvSpPr>
          <p:nvPr>
            <p:ph idx="1"/>
          </p:nvPr>
        </p:nvSpPr>
        <p:spPr/>
        <p:txBody>
          <a:bodyPr/>
          <a:lstStyle/>
          <a:p>
            <a:pPr algn="just"/>
            <a:r>
              <a:rPr lang="en-US" dirty="0">
                <a:solidFill>
                  <a:srgbClr val="000000"/>
                </a:solidFill>
                <a:latin typeface="Calibri "/>
              </a:rPr>
              <a:t>When context is defined at compile time, it is called static or compile-time polymorphism.  </a:t>
            </a:r>
          </a:p>
          <a:p>
            <a:pPr marL="0" indent="0" algn="just">
              <a:buNone/>
            </a:pPr>
            <a:r>
              <a:rPr lang="en-US" dirty="0" err="1">
                <a:solidFill>
                  <a:srgbClr val="C00000"/>
                </a:solidFill>
                <a:latin typeface="Calibri "/>
              </a:rPr>
              <a:t>Eg.</a:t>
            </a:r>
            <a:r>
              <a:rPr lang="en-US" dirty="0">
                <a:solidFill>
                  <a:srgbClr val="C00000"/>
                </a:solidFill>
                <a:latin typeface="Calibri "/>
              </a:rPr>
              <a:t> Overloading, Parametric polymorphism : templates.</a:t>
            </a:r>
          </a:p>
          <a:p>
            <a:pPr algn="just"/>
            <a:r>
              <a:rPr lang="en-US" dirty="0">
                <a:solidFill>
                  <a:srgbClr val="000000"/>
                </a:solidFill>
                <a:latin typeface="Calibri "/>
              </a:rPr>
              <a:t>When context is defined during program execution, it is dynamic or run-time polymorphism. </a:t>
            </a:r>
          </a:p>
          <a:p>
            <a:pPr marL="0" indent="0" algn="just">
              <a:buNone/>
            </a:pPr>
            <a:r>
              <a:rPr lang="en-US" dirty="0" err="1">
                <a:solidFill>
                  <a:srgbClr val="C00000"/>
                </a:solidFill>
                <a:latin typeface="Calibri "/>
              </a:rPr>
              <a:t>Eg.</a:t>
            </a:r>
            <a:r>
              <a:rPr lang="en-US" dirty="0">
                <a:solidFill>
                  <a:srgbClr val="C00000"/>
                </a:solidFill>
                <a:latin typeface="Calibri "/>
              </a:rPr>
              <a:t> Dynamic binding or late binding</a:t>
            </a:r>
          </a:p>
          <a:p>
            <a:pPr algn="just"/>
            <a:r>
              <a:rPr lang="en-US" dirty="0">
                <a:solidFill>
                  <a:schemeClr val="accent2">
                    <a:lumMod val="50000"/>
                  </a:schemeClr>
                </a:solidFill>
                <a:latin typeface="Calibri "/>
              </a:rPr>
              <a:t>Operations are specified in the model and can be dynamically selected only through polymorphism.</a:t>
            </a:r>
          </a:p>
          <a:p>
            <a:endParaRPr lang="en-IN" dirty="0"/>
          </a:p>
        </p:txBody>
      </p:sp>
    </p:spTree>
    <p:extLst>
      <p:ext uri="{BB962C8B-B14F-4D97-AF65-F5344CB8AC3E}">
        <p14:creationId xmlns:p14="http://schemas.microsoft.com/office/powerpoint/2010/main" val="2912342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lstStyle/>
          <a:p>
            <a:pPr marL="0" indent="0" algn="l">
              <a:buNone/>
            </a:pPr>
            <a:r>
              <a:rPr lang="en-US" b="1" i="0" dirty="0">
                <a:effectLst/>
                <a:latin typeface="Calibri "/>
              </a:rPr>
              <a:t>Modularity</a:t>
            </a:r>
          </a:p>
          <a:p>
            <a:pPr algn="just"/>
            <a:r>
              <a:rPr lang="en-US" b="0" i="0" dirty="0">
                <a:solidFill>
                  <a:srgbClr val="000000"/>
                </a:solidFill>
                <a:effectLst/>
                <a:latin typeface="Calibri "/>
              </a:rPr>
              <a:t>Process of decomposing a problem (program) into a set of modules so as to reduce the overall complexity of the problem. </a:t>
            </a:r>
          </a:p>
          <a:p>
            <a:pPr algn="just"/>
            <a:r>
              <a:rPr lang="en-US" b="0" i="0" dirty="0" err="1">
                <a:solidFill>
                  <a:srgbClr val="000000"/>
                </a:solidFill>
                <a:effectLst/>
                <a:latin typeface="Calibri "/>
              </a:rPr>
              <a:t>Booch</a:t>
            </a:r>
            <a:r>
              <a:rPr lang="en-US" b="0" i="0" dirty="0">
                <a:solidFill>
                  <a:srgbClr val="000000"/>
                </a:solidFill>
                <a:effectLst/>
                <a:latin typeface="Calibri "/>
              </a:rPr>
              <a:t> has defined modularity: “Modularity is the property of a system that has been decomposed into a set of cohesive and loosely coupled modules.”</a:t>
            </a:r>
          </a:p>
          <a:p>
            <a:pPr algn="just"/>
            <a:r>
              <a:rPr lang="en-US" b="0" i="0" dirty="0">
                <a:solidFill>
                  <a:srgbClr val="000000"/>
                </a:solidFill>
                <a:effectLst/>
                <a:latin typeface="Calibri "/>
              </a:rPr>
              <a:t>Modularity is intrinsically linked with encapsulation. </a:t>
            </a:r>
          </a:p>
          <a:p>
            <a:pPr algn="just"/>
            <a:r>
              <a:rPr lang="en-US" b="0" i="0" dirty="0">
                <a:solidFill>
                  <a:srgbClr val="000000"/>
                </a:solidFill>
                <a:effectLst/>
                <a:latin typeface="Calibri "/>
              </a:rPr>
              <a:t>Modularity can be visualized as a way of mapping encapsulated abstractions into real, physical modules having high cohesion within the modules and their inter–module interaction or coupling is low.</a:t>
            </a:r>
          </a:p>
          <a:p>
            <a:endParaRPr lang="en-IN" dirty="0"/>
          </a:p>
        </p:txBody>
      </p:sp>
    </p:spTree>
    <p:extLst>
      <p:ext uri="{BB962C8B-B14F-4D97-AF65-F5344CB8AC3E}">
        <p14:creationId xmlns:p14="http://schemas.microsoft.com/office/powerpoint/2010/main" val="14338449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normAutofit/>
          </a:bodyPr>
          <a:lstStyle/>
          <a:p>
            <a:pPr marL="0" indent="0" algn="l">
              <a:buNone/>
            </a:pPr>
            <a:r>
              <a:rPr lang="en-US" b="1" i="0" dirty="0">
                <a:effectLst/>
                <a:latin typeface="Calibri "/>
              </a:rPr>
              <a:t>Hierarchy</a:t>
            </a:r>
          </a:p>
          <a:p>
            <a:pPr algn="just"/>
            <a:r>
              <a:rPr lang="en-US" b="0" i="0" dirty="0" err="1">
                <a:solidFill>
                  <a:srgbClr val="000000"/>
                </a:solidFill>
                <a:effectLst/>
                <a:latin typeface="Calibri "/>
              </a:rPr>
              <a:t>Booch</a:t>
            </a:r>
            <a:r>
              <a:rPr lang="en-US" b="0" i="0" dirty="0">
                <a:solidFill>
                  <a:srgbClr val="000000"/>
                </a:solidFill>
                <a:effectLst/>
                <a:latin typeface="Calibri "/>
              </a:rPr>
              <a:t>, “Hierarchy is the ranking or ordering of abstraction”. </a:t>
            </a:r>
          </a:p>
          <a:p>
            <a:pPr algn="just"/>
            <a:r>
              <a:rPr lang="en-US" b="0" i="0" dirty="0">
                <a:solidFill>
                  <a:srgbClr val="000000"/>
                </a:solidFill>
                <a:effectLst/>
                <a:latin typeface="Calibri "/>
              </a:rPr>
              <a:t>System can be made up of interrelated subsystems, which can have their own subsystems and so on until the smallest level components are reached. </a:t>
            </a:r>
          </a:p>
          <a:p>
            <a:pPr algn="just"/>
            <a:r>
              <a:rPr lang="en-US" b="0" i="0" dirty="0">
                <a:solidFill>
                  <a:srgbClr val="000000"/>
                </a:solidFill>
                <a:effectLst/>
                <a:latin typeface="Calibri "/>
              </a:rPr>
              <a:t>It uses the principle of “divide and conquer”. Hierarchy allows code reusability.</a:t>
            </a:r>
          </a:p>
          <a:p>
            <a:pPr algn="just"/>
            <a:r>
              <a:rPr lang="en-US" b="0" i="0" dirty="0">
                <a:solidFill>
                  <a:srgbClr val="000000"/>
                </a:solidFill>
                <a:effectLst/>
                <a:latin typeface="Calibri "/>
              </a:rPr>
              <a:t>Two types of hierarchies</a:t>
            </a:r>
          </a:p>
          <a:p>
            <a:pPr lvl="1" algn="just"/>
            <a:r>
              <a:rPr lang="en-US" b="1" i="0" dirty="0">
                <a:solidFill>
                  <a:srgbClr val="000000"/>
                </a:solidFill>
                <a:effectLst/>
                <a:latin typeface="Calibri "/>
              </a:rPr>
              <a:t>“IS–A” hierarchy</a:t>
            </a:r>
            <a:r>
              <a:rPr lang="en-US" b="0" i="0" dirty="0">
                <a:solidFill>
                  <a:srgbClr val="000000"/>
                </a:solidFill>
                <a:effectLst/>
                <a:latin typeface="Calibri "/>
              </a:rPr>
              <a:t> − hierarchical relationship in inheritance, example, if we derive a class Journal, Magazine and Study material from a class Book, we can say that a </a:t>
            </a:r>
            <a:r>
              <a:rPr lang="en-US" dirty="0">
                <a:solidFill>
                  <a:srgbClr val="000000"/>
                </a:solidFill>
                <a:latin typeface="Calibri "/>
              </a:rPr>
              <a:t>OOAD </a:t>
            </a:r>
            <a:r>
              <a:rPr lang="en-US" b="0" i="0" dirty="0">
                <a:solidFill>
                  <a:srgbClr val="000000"/>
                </a:solidFill>
                <a:effectLst/>
                <a:latin typeface="Calibri "/>
              </a:rPr>
              <a:t> “is–a” Book.</a:t>
            </a:r>
          </a:p>
          <a:p>
            <a:pPr lvl="1" algn="just"/>
            <a:r>
              <a:rPr lang="en-US" b="1" i="0" dirty="0">
                <a:solidFill>
                  <a:srgbClr val="000000"/>
                </a:solidFill>
                <a:effectLst/>
                <a:latin typeface="Calibri "/>
              </a:rPr>
              <a:t>“PART–OF” hierarchy</a:t>
            </a:r>
            <a:r>
              <a:rPr lang="en-US" b="0" i="0" dirty="0">
                <a:solidFill>
                  <a:srgbClr val="000000"/>
                </a:solidFill>
                <a:effectLst/>
                <a:latin typeface="Calibri "/>
              </a:rPr>
              <a:t> − hierarchical relationship in aggregation by which a class may be composed of other classes. For example, a Book is composed of author name, publisher, edition, No, of copies. It can be said that a publisher is a “part–of” Book.</a:t>
            </a:r>
          </a:p>
          <a:p>
            <a:endParaRPr lang="en-IN" dirty="0"/>
          </a:p>
        </p:txBody>
      </p:sp>
    </p:spTree>
    <p:extLst>
      <p:ext uri="{BB962C8B-B14F-4D97-AF65-F5344CB8AC3E}">
        <p14:creationId xmlns:p14="http://schemas.microsoft.com/office/powerpoint/2010/main" val="1864300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lstStyle/>
          <a:p>
            <a:pPr marL="0" indent="0">
              <a:buNone/>
            </a:pPr>
            <a:r>
              <a:rPr lang="en-US" b="1" dirty="0">
                <a:latin typeface="Calibri "/>
              </a:rPr>
              <a:t>Typing</a:t>
            </a:r>
          </a:p>
          <a:p>
            <a:r>
              <a:rPr lang="en-US" dirty="0">
                <a:solidFill>
                  <a:srgbClr val="000000"/>
                </a:solidFill>
                <a:latin typeface="Calibri "/>
              </a:rPr>
              <a:t>Enforcement of the notion that an object is an instance of a single class or type.</a:t>
            </a:r>
          </a:p>
          <a:p>
            <a:r>
              <a:rPr lang="en-US" dirty="0">
                <a:solidFill>
                  <a:srgbClr val="000000"/>
                </a:solidFill>
                <a:latin typeface="Calibri "/>
              </a:rPr>
              <a:t>A variable is associated with a datatype. It defines how an object should behave.</a:t>
            </a:r>
          </a:p>
          <a:p>
            <a:r>
              <a:rPr lang="en-US" dirty="0">
                <a:solidFill>
                  <a:srgbClr val="000000"/>
                </a:solidFill>
                <a:latin typeface="Calibri "/>
              </a:rPr>
              <a:t>Enforces that objects of different types may not be generally interchanged; and can be interchanged only in a very restricted manner if absolutely required to do so.</a:t>
            </a:r>
          </a:p>
          <a:p>
            <a:pPr algn="just">
              <a:buFont typeface="Arial" panose="020B0604020202020204" pitchFamily="34" charset="0"/>
              <a:buChar char="•"/>
            </a:pPr>
            <a:r>
              <a:rPr lang="en-US" b="1" i="0" dirty="0">
                <a:solidFill>
                  <a:srgbClr val="000000"/>
                </a:solidFill>
                <a:effectLst/>
                <a:latin typeface="Calibri "/>
              </a:rPr>
              <a:t>Strong Typing</a:t>
            </a:r>
            <a:r>
              <a:rPr lang="en-US" b="0" i="0" dirty="0">
                <a:solidFill>
                  <a:srgbClr val="000000"/>
                </a:solidFill>
                <a:effectLst/>
                <a:latin typeface="Calibri "/>
              </a:rPr>
              <a:t> − Operation on an object is checked at the time of compilation.</a:t>
            </a:r>
          </a:p>
          <a:p>
            <a:pPr algn="just">
              <a:buFont typeface="Arial" panose="020B0604020202020204" pitchFamily="34" charset="0"/>
              <a:buChar char="•"/>
            </a:pPr>
            <a:r>
              <a:rPr lang="en-US" b="1" i="0" dirty="0">
                <a:solidFill>
                  <a:srgbClr val="000000"/>
                </a:solidFill>
                <a:effectLst/>
                <a:latin typeface="Calibri "/>
              </a:rPr>
              <a:t>Weak Typing</a:t>
            </a:r>
            <a:r>
              <a:rPr lang="en-US" b="0" i="0" dirty="0">
                <a:solidFill>
                  <a:srgbClr val="000000"/>
                </a:solidFill>
                <a:effectLst/>
                <a:latin typeface="Calibri "/>
              </a:rPr>
              <a:t> − Messages may be sent to any class. </a:t>
            </a:r>
          </a:p>
          <a:p>
            <a:pPr algn="just">
              <a:buFont typeface="Arial" panose="020B0604020202020204" pitchFamily="34" charset="0"/>
              <a:buChar char="•"/>
            </a:pPr>
            <a:r>
              <a:rPr lang="en-US" b="0" i="0" dirty="0">
                <a:solidFill>
                  <a:srgbClr val="000000"/>
                </a:solidFill>
                <a:effectLst/>
                <a:latin typeface="Calibri "/>
              </a:rPr>
              <a:t>Operation is checked only at the time of execution.</a:t>
            </a:r>
          </a:p>
          <a:p>
            <a:endParaRPr lang="en-IN" dirty="0"/>
          </a:p>
        </p:txBody>
      </p:sp>
    </p:spTree>
    <p:extLst>
      <p:ext uri="{BB962C8B-B14F-4D97-AF65-F5344CB8AC3E}">
        <p14:creationId xmlns:p14="http://schemas.microsoft.com/office/powerpoint/2010/main" val="4072786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normAutofit fontScale="92500" lnSpcReduction="10000"/>
          </a:bodyPr>
          <a:lstStyle/>
          <a:p>
            <a:pPr marL="0" indent="0">
              <a:buNone/>
            </a:pPr>
            <a:r>
              <a:rPr lang="en-US" b="1" dirty="0"/>
              <a:t>Concurrency</a:t>
            </a:r>
          </a:p>
          <a:p>
            <a:r>
              <a:rPr lang="en-US" dirty="0">
                <a:solidFill>
                  <a:srgbClr val="000000"/>
                </a:solidFill>
                <a:latin typeface="Calibri "/>
              </a:rPr>
              <a:t>Two types: </a:t>
            </a:r>
            <a:r>
              <a:rPr lang="en-US" b="0" i="0" dirty="0">
                <a:solidFill>
                  <a:srgbClr val="000000"/>
                </a:solidFill>
                <a:effectLst/>
                <a:latin typeface="Calibri "/>
              </a:rPr>
              <a:t>active and inactive objects. </a:t>
            </a:r>
          </a:p>
          <a:p>
            <a:r>
              <a:rPr lang="en-US" b="0" i="0" dirty="0">
                <a:solidFill>
                  <a:srgbClr val="000000"/>
                </a:solidFill>
                <a:effectLst/>
                <a:latin typeface="Calibri "/>
              </a:rPr>
              <a:t>Active objects have independent threads of control that can execute concurrently with threads of other objects. </a:t>
            </a:r>
          </a:p>
          <a:p>
            <a:r>
              <a:rPr lang="en-US" dirty="0">
                <a:solidFill>
                  <a:srgbClr val="000000"/>
                </a:solidFill>
                <a:latin typeface="Calibri "/>
              </a:rPr>
              <a:t>A</a:t>
            </a:r>
            <a:r>
              <a:rPr lang="en-US" b="0" i="0" dirty="0">
                <a:solidFill>
                  <a:srgbClr val="000000"/>
                </a:solidFill>
                <a:effectLst/>
                <a:latin typeface="Calibri "/>
              </a:rPr>
              <a:t>ctive objects synchronize with one another as well as with purely sequential objects.</a:t>
            </a:r>
          </a:p>
          <a:p>
            <a:pPr marL="0" indent="0">
              <a:buNone/>
            </a:pPr>
            <a:endParaRPr lang="en-US" dirty="0">
              <a:solidFill>
                <a:srgbClr val="000000"/>
              </a:solidFill>
              <a:latin typeface="Calibri "/>
            </a:endParaRPr>
          </a:p>
          <a:p>
            <a:pPr marL="0" indent="0">
              <a:buNone/>
            </a:pPr>
            <a:r>
              <a:rPr lang="en-US" b="1" i="0" dirty="0">
                <a:solidFill>
                  <a:srgbClr val="000000"/>
                </a:solidFill>
                <a:effectLst/>
                <a:latin typeface="Calibri "/>
              </a:rPr>
              <a:t>Persistence</a:t>
            </a:r>
          </a:p>
          <a:p>
            <a:pPr>
              <a:lnSpc>
                <a:spcPct val="100000"/>
              </a:lnSpc>
            </a:pPr>
            <a:r>
              <a:rPr lang="en-US" dirty="0">
                <a:solidFill>
                  <a:srgbClr val="000000"/>
                </a:solidFill>
                <a:latin typeface="Calibri "/>
              </a:rPr>
              <a:t>An object occupies a memory space and exists for a particular period of time. </a:t>
            </a:r>
          </a:p>
          <a:p>
            <a:pPr>
              <a:lnSpc>
                <a:spcPct val="100000"/>
              </a:lnSpc>
            </a:pPr>
            <a:r>
              <a:rPr lang="en-US" dirty="0">
                <a:solidFill>
                  <a:srgbClr val="000000"/>
                </a:solidFill>
                <a:latin typeface="Calibri "/>
              </a:rPr>
              <a:t>Lifespan of an object was typically the lifespan of the execution of the program that created it. </a:t>
            </a:r>
          </a:p>
          <a:p>
            <a:pPr>
              <a:lnSpc>
                <a:spcPct val="100000"/>
              </a:lnSpc>
            </a:pPr>
            <a:r>
              <a:rPr lang="en-US" dirty="0">
                <a:solidFill>
                  <a:srgbClr val="000000"/>
                </a:solidFill>
                <a:latin typeface="Calibri "/>
              </a:rPr>
              <a:t>Object lifespan is longer than the duration of the process creating the object. </a:t>
            </a:r>
          </a:p>
          <a:p>
            <a:pPr>
              <a:lnSpc>
                <a:spcPct val="100000"/>
              </a:lnSpc>
            </a:pPr>
            <a:r>
              <a:rPr lang="en-US" dirty="0">
                <a:solidFill>
                  <a:srgbClr val="000000"/>
                </a:solidFill>
                <a:latin typeface="Calibri "/>
              </a:rPr>
              <a:t>Object continues to exist even after its creator ends to exist.</a:t>
            </a:r>
          </a:p>
          <a:p>
            <a:pPr marL="0" indent="0">
              <a:buNone/>
            </a:pPr>
            <a:endParaRPr lang="en-US" b="0" i="0" dirty="0">
              <a:solidFill>
                <a:srgbClr val="000000"/>
              </a:solidFill>
              <a:effectLst/>
              <a:latin typeface="Calibri "/>
            </a:endParaRPr>
          </a:p>
          <a:p>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3169EF4-5FAA-4AD7-B31C-7C186A76D8F5}"/>
                  </a:ext>
                </a:extLst>
              </p14:cNvPr>
              <p14:cNvContentPartPr/>
              <p14:nvPr/>
            </p14:nvContentPartPr>
            <p14:xfrm>
              <a:off x="10775880" y="4207320"/>
              <a:ext cx="562320" cy="2065320"/>
            </p14:xfrm>
          </p:contentPart>
        </mc:Choice>
        <mc:Fallback xmlns="">
          <p:pic>
            <p:nvPicPr>
              <p:cNvPr id="2" name="Ink 1">
                <a:extLst>
                  <a:ext uri="{FF2B5EF4-FFF2-40B4-BE49-F238E27FC236}">
                    <a16:creationId xmlns:a16="http://schemas.microsoft.com/office/drawing/2014/main" id="{E3169EF4-5FAA-4AD7-B31C-7C186A76D8F5}"/>
                  </a:ext>
                </a:extLst>
              </p:cNvPr>
              <p:cNvPicPr/>
              <p:nvPr/>
            </p:nvPicPr>
            <p:blipFill>
              <a:blip r:embed="rId3"/>
              <a:stretch>
                <a:fillRect/>
              </a:stretch>
            </p:blipFill>
            <p:spPr>
              <a:xfrm>
                <a:off x="10766520" y="4197960"/>
                <a:ext cx="581040" cy="2084040"/>
              </a:xfrm>
              <a:prstGeom prst="rect">
                <a:avLst/>
              </a:prstGeom>
            </p:spPr>
          </p:pic>
        </mc:Fallback>
      </mc:AlternateContent>
    </p:spTree>
    <p:extLst>
      <p:ext uri="{BB962C8B-B14F-4D97-AF65-F5344CB8AC3E}">
        <p14:creationId xmlns:p14="http://schemas.microsoft.com/office/powerpoint/2010/main" val="2993653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B43517D2-D475-4001-AF96-E6347AE55CB4}"/>
                  </a:ext>
                </a:extLst>
              </p14:cNvPr>
              <p14:cNvContentPartPr/>
              <p14:nvPr/>
            </p14:nvContentPartPr>
            <p14:xfrm>
              <a:off x="2928240" y="789840"/>
              <a:ext cx="3714120" cy="5753520"/>
            </p14:xfrm>
          </p:contentPart>
        </mc:Choice>
        <mc:Fallback xmlns="">
          <p:pic>
            <p:nvPicPr>
              <p:cNvPr id="4" name="Ink 3">
                <a:extLst>
                  <a:ext uri="{FF2B5EF4-FFF2-40B4-BE49-F238E27FC236}">
                    <a16:creationId xmlns:a16="http://schemas.microsoft.com/office/drawing/2014/main" id="{B43517D2-D475-4001-AF96-E6347AE55CB4}"/>
                  </a:ext>
                </a:extLst>
              </p:cNvPr>
              <p:cNvPicPr/>
              <p:nvPr/>
            </p:nvPicPr>
            <p:blipFill>
              <a:blip r:embed="rId3"/>
              <a:stretch>
                <a:fillRect/>
              </a:stretch>
            </p:blipFill>
            <p:spPr>
              <a:xfrm>
                <a:off x="2918880" y="780480"/>
                <a:ext cx="3732840" cy="5772240"/>
              </a:xfrm>
              <a:prstGeom prst="rect">
                <a:avLst/>
              </a:prstGeom>
            </p:spPr>
          </p:pic>
        </mc:Fallback>
      </mc:AlternateContent>
    </p:spTree>
    <p:extLst>
      <p:ext uri="{BB962C8B-B14F-4D97-AF65-F5344CB8AC3E}">
        <p14:creationId xmlns:p14="http://schemas.microsoft.com/office/powerpoint/2010/main" val="1390266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E7BB6-566E-4814-8116-41E817767686}"/>
              </a:ext>
            </a:extLst>
          </p:cNvPr>
          <p:cNvSpPr>
            <a:spLocks noGrp="1"/>
          </p:cNvSpPr>
          <p:nvPr>
            <p:ph idx="1"/>
          </p:nvPr>
        </p:nvSpPr>
        <p:spPr>
          <a:xfrm>
            <a:off x="838203" y="844827"/>
            <a:ext cx="10515599" cy="5332138"/>
          </a:xfrm>
        </p:spPr>
        <p:txBody>
          <a:bodyPr>
            <a:normAutofit/>
          </a:bodyPr>
          <a:lstStyle/>
          <a:p>
            <a:pPr marL="0" indent="0" algn="just">
              <a:buNone/>
            </a:pPr>
            <a:r>
              <a:rPr lang="en-IN" sz="3600" b="1" dirty="0">
                <a:latin typeface="Calibri "/>
                <a:ea typeface="Calibri" panose="020F0502020204030204" pitchFamily="34" charset="0"/>
                <a:cs typeface="Times New Roman" panose="02020603050405020304" pitchFamily="18" charset="0"/>
              </a:rPr>
              <a:t>Concepts of Object Orientation</a:t>
            </a:r>
            <a:r>
              <a:rPr lang="en-IN" sz="3600" dirty="0">
                <a:latin typeface="Calibri "/>
                <a:ea typeface="Calibri" panose="020F0502020204030204" pitchFamily="34" charset="0"/>
                <a:cs typeface="Times New Roman" panose="02020603050405020304" pitchFamily="18" charset="0"/>
              </a:rPr>
              <a:t>: Object Modelling Technology, Basic Principles of Object Orientation: Abstraction Encapsulation, Polymorphism, Modularity, Hierarchy. </a:t>
            </a:r>
            <a:r>
              <a:rPr lang="en-IN" sz="3600" b="1" dirty="0">
                <a:latin typeface="Calibri "/>
                <a:ea typeface="Calibri" panose="020F0502020204030204" pitchFamily="34" charset="0"/>
                <a:cs typeface="Times New Roman" panose="02020603050405020304" pitchFamily="18" charset="0"/>
              </a:rPr>
              <a:t>UML Modelling Mechanisms. Structural Modelling</a:t>
            </a:r>
            <a:r>
              <a:rPr lang="en-IN" sz="3600" dirty="0">
                <a:latin typeface="Calibri "/>
                <a:ea typeface="Calibri" panose="020F0502020204030204" pitchFamily="34" charset="0"/>
                <a:cs typeface="Times New Roman" panose="02020603050405020304" pitchFamily="18" charset="0"/>
              </a:rPr>
              <a:t>: Classes and Interfaces, Attributes and Operations, Relationships: Association, Dependency, Generalization, Multiplicity, Aggregation, Interface, Types and Roles, Instances. </a:t>
            </a:r>
            <a:r>
              <a:rPr lang="en-IN" sz="3600" b="1" dirty="0">
                <a:latin typeface="Calibri "/>
                <a:ea typeface="Calibri" panose="020F0502020204030204" pitchFamily="34" charset="0"/>
                <a:cs typeface="Times New Roman" panose="02020603050405020304" pitchFamily="18" charset="0"/>
              </a:rPr>
              <a:t>UML Notation</a:t>
            </a:r>
            <a:r>
              <a:rPr lang="en-IN" sz="3600" dirty="0">
                <a:latin typeface="Calibri "/>
                <a:ea typeface="Calibri" panose="020F0502020204030204" pitchFamily="34" charset="0"/>
                <a:cs typeface="Times New Roman" panose="02020603050405020304" pitchFamily="18" charset="0"/>
              </a:rPr>
              <a:t>: Things, Relationships, Extensibility, Diagrams. UML Standard Elements: Stereotypes, Tagged Values, Constraints. </a:t>
            </a:r>
          </a:p>
          <a:p>
            <a:endParaRPr lang="en-IN" dirty="0"/>
          </a:p>
        </p:txBody>
      </p:sp>
    </p:spTree>
    <p:extLst>
      <p:ext uri="{BB962C8B-B14F-4D97-AF65-F5344CB8AC3E}">
        <p14:creationId xmlns:p14="http://schemas.microsoft.com/office/powerpoint/2010/main" val="621203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pPr marL="0" indent="0">
              <a:buNone/>
            </a:pPr>
            <a:r>
              <a:rPr lang="en-US" sz="3200" b="1" dirty="0">
                <a:latin typeface="Calibri "/>
              </a:rPr>
              <a:t>Structural Modeling: </a:t>
            </a:r>
            <a:r>
              <a:rPr lang="en-US" dirty="0">
                <a:latin typeface="Calibri "/>
              </a:rPr>
              <a:t>Classes, Relationships, Common mechanism and  Diagrams</a:t>
            </a:r>
          </a:p>
          <a:p>
            <a:pPr marL="0" indent="0" algn="l">
              <a:buNone/>
            </a:pPr>
            <a:r>
              <a:rPr lang="en-IN" b="1" dirty="0">
                <a:latin typeface="Calibri "/>
              </a:rPr>
              <a:t>1. Classes:</a:t>
            </a:r>
          </a:p>
          <a:p>
            <a:pPr>
              <a:lnSpc>
                <a:spcPct val="80000"/>
              </a:lnSpc>
            </a:pPr>
            <a:r>
              <a:rPr lang="en-US" sz="2600" dirty="0">
                <a:solidFill>
                  <a:srgbClr val="000000"/>
                </a:solidFill>
                <a:latin typeface="Calibri "/>
              </a:rPr>
              <a:t>A </a:t>
            </a:r>
            <a:r>
              <a:rPr lang="en-US" sz="2600" dirty="0">
                <a:solidFill>
                  <a:schemeClr val="accent5">
                    <a:lumMod val="75000"/>
                  </a:schemeClr>
                </a:solidFill>
                <a:latin typeface="Calibri "/>
              </a:rPr>
              <a:t>class</a:t>
            </a:r>
            <a:r>
              <a:rPr lang="en-US" sz="2600" dirty="0">
                <a:solidFill>
                  <a:srgbClr val="000000"/>
                </a:solidFill>
                <a:latin typeface="Calibri "/>
              </a:rPr>
              <a:t> is a description of a </a:t>
            </a:r>
            <a:r>
              <a:rPr lang="en-US" sz="2600" dirty="0">
                <a:solidFill>
                  <a:schemeClr val="accent5">
                    <a:lumMod val="75000"/>
                  </a:schemeClr>
                </a:solidFill>
                <a:latin typeface="Calibri "/>
              </a:rPr>
              <a:t>set of objects </a:t>
            </a:r>
            <a:r>
              <a:rPr lang="en-US" sz="2600" dirty="0">
                <a:solidFill>
                  <a:srgbClr val="000000"/>
                </a:solidFill>
                <a:latin typeface="Calibri "/>
              </a:rPr>
              <a:t>that </a:t>
            </a:r>
            <a:r>
              <a:rPr lang="en-US" sz="2600" dirty="0">
                <a:solidFill>
                  <a:schemeClr val="accent5">
                    <a:lumMod val="75000"/>
                  </a:schemeClr>
                </a:solidFill>
                <a:latin typeface="Calibri "/>
              </a:rPr>
              <a:t>share</a:t>
            </a:r>
            <a:r>
              <a:rPr lang="en-US" sz="2600" dirty="0">
                <a:solidFill>
                  <a:srgbClr val="000000"/>
                </a:solidFill>
                <a:latin typeface="Calibri "/>
              </a:rPr>
              <a:t> the same attributes, operations, relationships, and semantics. </a:t>
            </a:r>
          </a:p>
          <a:p>
            <a:pPr>
              <a:lnSpc>
                <a:spcPct val="80000"/>
              </a:lnSpc>
            </a:pPr>
            <a:r>
              <a:rPr lang="en-IN" sz="2600" b="1" dirty="0">
                <a:solidFill>
                  <a:srgbClr val="000000"/>
                </a:solidFill>
                <a:latin typeface="Calibri "/>
              </a:rPr>
              <a:t>Names </a:t>
            </a:r>
          </a:p>
          <a:p>
            <a:pPr marL="893763">
              <a:lnSpc>
                <a:spcPct val="80000"/>
              </a:lnSpc>
            </a:pPr>
            <a:r>
              <a:rPr lang="en-US" sz="2600" dirty="0">
                <a:solidFill>
                  <a:srgbClr val="000000"/>
                </a:solidFill>
                <a:latin typeface="Calibri "/>
              </a:rPr>
              <a:t>Every class must have a name that distinguishes it from other classes.</a:t>
            </a:r>
          </a:p>
          <a:p>
            <a:pPr marL="893763">
              <a:lnSpc>
                <a:spcPct val="80000"/>
              </a:lnSpc>
            </a:pPr>
            <a:r>
              <a:rPr lang="en-US" sz="2600" dirty="0">
                <a:solidFill>
                  <a:srgbClr val="000000"/>
                </a:solidFill>
                <a:latin typeface="Calibri "/>
              </a:rPr>
              <a:t>A name is a textual string. </a:t>
            </a:r>
          </a:p>
          <a:p>
            <a:pPr marL="893763">
              <a:lnSpc>
                <a:spcPct val="80000"/>
              </a:lnSpc>
            </a:pPr>
            <a:r>
              <a:rPr lang="en-US" sz="2600" dirty="0">
                <a:solidFill>
                  <a:srgbClr val="000000"/>
                </a:solidFill>
                <a:latin typeface="Calibri "/>
              </a:rPr>
              <a:t>Name alone is known as a simple name; a path name is the class name prefixed </a:t>
            </a:r>
            <a:r>
              <a:rPr lang="en-US" sz="2600" dirty="0">
                <a:solidFill>
                  <a:srgbClr val="FF0000"/>
                </a:solidFill>
                <a:latin typeface="Calibri "/>
              </a:rPr>
              <a:t>by the name of the package </a:t>
            </a:r>
            <a:r>
              <a:rPr lang="en-US" sz="2600" dirty="0">
                <a:solidFill>
                  <a:srgbClr val="000000"/>
                </a:solidFill>
                <a:latin typeface="Calibri "/>
              </a:rPr>
              <a:t>in which that class lives. </a:t>
            </a:r>
          </a:p>
          <a:p>
            <a:pPr marL="893763">
              <a:lnSpc>
                <a:spcPct val="80000"/>
              </a:lnSpc>
            </a:pPr>
            <a:r>
              <a:rPr lang="en-US" sz="2600" dirty="0">
                <a:solidFill>
                  <a:srgbClr val="000000"/>
                </a:solidFill>
                <a:latin typeface="Calibri "/>
              </a:rPr>
              <a:t>A class may be drawn showing only its name </a:t>
            </a:r>
          </a:p>
          <a:p>
            <a:endParaRPr lang="en-IN" dirty="0">
              <a:latin typeface="Calibri "/>
            </a:endParaRPr>
          </a:p>
        </p:txBody>
      </p:sp>
      <p:pic>
        <p:nvPicPr>
          <p:cNvPr id="4" name="Picture 3">
            <a:extLst>
              <a:ext uri="{FF2B5EF4-FFF2-40B4-BE49-F238E27FC236}">
                <a16:creationId xmlns:a16="http://schemas.microsoft.com/office/drawing/2014/main" id="{8284586E-FABB-48F1-8B94-81665863610C}"/>
              </a:ext>
            </a:extLst>
          </p:cNvPr>
          <p:cNvPicPr>
            <a:picLocks noChangeAspect="1"/>
          </p:cNvPicPr>
          <p:nvPr/>
        </p:nvPicPr>
        <p:blipFill>
          <a:blip r:embed="rId2"/>
          <a:stretch>
            <a:fillRect/>
          </a:stretch>
        </p:blipFill>
        <p:spPr>
          <a:xfrm>
            <a:off x="3544420" y="5064700"/>
            <a:ext cx="6101603" cy="1684042"/>
          </a:xfrm>
          <a:prstGeom prst="rect">
            <a:avLst/>
          </a:prstGeom>
        </p:spPr>
      </p:pic>
    </p:spTree>
    <p:extLst>
      <p:ext uri="{BB962C8B-B14F-4D97-AF65-F5344CB8AC3E}">
        <p14:creationId xmlns:p14="http://schemas.microsoft.com/office/powerpoint/2010/main" val="11211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pPr>
              <a:lnSpc>
                <a:spcPct val="80000"/>
              </a:lnSpc>
            </a:pPr>
            <a:r>
              <a:rPr lang="en-IN" sz="2600" b="1" dirty="0">
                <a:solidFill>
                  <a:srgbClr val="000000"/>
                </a:solidFill>
                <a:latin typeface="Calibri "/>
              </a:rPr>
              <a:t>Attributes </a:t>
            </a:r>
          </a:p>
          <a:p>
            <a:pPr marL="893763">
              <a:lnSpc>
                <a:spcPct val="80000"/>
              </a:lnSpc>
            </a:pPr>
            <a:r>
              <a:rPr lang="en-US" sz="2600" dirty="0">
                <a:solidFill>
                  <a:srgbClr val="000000"/>
                </a:solidFill>
                <a:latin typeface="Calibri "/>
              </a:rPr>
              <a:t>An attribute is a named property of a class that describes a range of values that instances of the property may hold. </a:t>
            </a:r>
          </a:p>
          <a:p>
            <a:pPr marL="893763">
              <a:lnSpc>
                <a:spcPct val="80000"/>
              </a:lnSpc>
            </a:pPr>
            <a:r>
              <a:rPr lang="en-US" sz="2600" dirty="0">
                <a:solidFill>
                  <a:srgbClr val="000000"/>
                </a:solidFill>
                <a:latin typeface="Calibri "/>
              </a:rPr>
              <a:t>A class may have any number of attributes or no attributes at all. </a:t>
            </a:r>
          </a:p>
          <a:p>
            <a:pPr marL="893763">
              <a:lnSpc>
                <a:spcPct val="80000"/>
              </a:lnSpc>
            </a:pPr>
            <a:r>
              <a:rPr lang="en-US" sz="2600" dirty="0">
                <a:solidFill>
                  <a:srgbClr val="000000"/>
                </a:solidFill>
                <a:latin typeface="Calibri "/>
              </a:rPr>
              <a:t>An attribute represents some property of the thing you are modeling that is shared by all objects of that class. </a:t>
            </a:r>
          </a:p>
          <a:p>
            <a:pPr marL="893763">
              <a:lnSpc>
                <a:spcPct val="80000"/>
              </a:lnSpc>
            </a:pPr>
            <a:r>
              <a:rPr lang="en-US" sz="2600" dirty="0">
                <a:solidFill>
                  <a:srgbClr val="000000"/>
                </a:solidFill>
                <a:latin typeface="Calibri "/>
              </a:rPr>
              <a:t>For example, every wall has a height, width, and thickness; you might model your customers in such a way that each has a name, address, phone number, and date of birth </a:t>
            </a:r>
            <a:endParaRPr lang="en-IN" sz="2600" dirty="0">
              <a:solidFill>
                <a:srgbClr val="000000"/>
              </a:solidFill>
              <a:latin typeface="Calibri "/>
            </a:endParaRPr>
          </a:p>
        </p:txBody>
      </p:sp>
      <p:pic>
        <p:nvPicPr>
          <p:cNvPr id="4" name="Picture 3">
            <a:extLst>
              <a:ext uri="{FF2B5EF4-FFF2-40B4-BE49-F238E27FC236}">
                <a16:creationId xmlns:a16="http://schemas.microsoft.com/office/drawing/2014/main" id="{005C00D6-8033-471D-B4F5-1B75C66D8E92}"/>
              </a:ext>
            </a:extLst>
          </p:cNvPr>
          <p:cNvPicPr>
            <a:picLocks noChangeAspect="1"/>
          </p:cNvPicPr>
          <p:nvPr/>
        </p:nvPicPr>
        <p:blipFill>
          <a:blip r:embed="rId2"/>
          <a:stretch>
            <a:fillRect/>
          </a:stretch>
        </p:blipFill>
        <p:spPr>
          <a:xfrm>
            <a:off x="4304691" y="3754726"/>
            <a:ext cx="3617973" cy="2188873"/>
          </a:xfrm>
          <a:prstGeom prst="rect">
            <a:avLst/>
          </a:prstGeom>
        </p:spPr>
      </p:pic>
    </p:spTree>
    <p:extLst>
      <p:ext uri="{BB962C8B-B14F-4D97-AF65-F5344CB8AC3E}">
        <p14:creationId xmlns:p14="http://schemas.microsoft.com/office/powerpoint/2010/main" val="2847558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normAutofit/>
          </a:bodyPr>
          <a:lstStyle/>
          <a:p>
            <a:r>
              <a:rPr lang="en-IN" sz="2600" b="1" dirty="0">
                <a:solidFill>
                  <a:srgbClr val="000000"/>
                </a:solidFill>
                <a:latin typeface="Calibri "/>
              </a:rPr>
              <a:t>Operations</a:t>
            </a:r>
            <a:r>
              <a:rPr lang="en-IN" sz="2600" dirty="0">
                <a:solidFill>
                  <a:srgbClr val="000000"/>
                </a:solidFill>
                <a:latin typeface="Calibri "/>
              </a:rPr>
              <a:t> </a:t>
            </a:r>
          </a:p>
          <a:p>
            <a:r>
              <a:rPr lang="en-US" sz="2600" dirty="0">
                <a:solidFill>
                  <a:srgbClr val="000000"/>
                </a:solidFill>
                <a:latin typeface="Calibri "/>
              </a:rPr>
              <a:t>An operation is the implementation of a service that can be requested from any object of the class to affect behavior. </a:t>
            </a:r>
          </a:p>
          <a:p>
            <a:r>
              <a:rPr lang="en-US" sz="2600" dirty="0">
                <a:solidFill>
                  <a:srgbClr val="000000"/>
                </a:solidFill>
                <a:latin typeface="Calibri "/>
              </a:rPr>
              <a:t>An operation is an abstraction of something you can do to an object that is shared by all objects of that class. </a:t>
            </a:r>
          </a:p>
          <a:p>
            <a:r>
              <a:rPr lang="en-US" sz="2600" dirty="0">
                <a:solidFill>
                  <a:srgbClr val="000000"/>
                </a:solidFill>
                <a:latin typeface="Calibri "/>
              </a:rPr>
              <a:t>A class may have any number of operations or no operations at all. </a:t>
            </a:r>
          </a:p>
          <a:p>
            <a:r>
              <a:rPr lang="en-US" sz="2600" dirty="0">
                <a:solidFill>
                  <a:srgbClr val="000000"/>
                </a:solidFill>
                <a:latin typeface="Calibri "/>
              </a:rPr>
              <a:t>Invoking an operation on an object changes the object's data or state. </a:t>
            </a:r>
          </a:p>
          <a:p>
            <a:r>
              <a:rPr lang="en-US" sz="2600" dirty="0">
                <a:solidFill>
                  <a:srgbClr val="000000"/>
                </a:solidFill>
                <a:latin typeface="Calibri "/>
              </a:rPr>
              <a:t>Specify an operation by stating its signature, which includes the name, type, and default value of all parameters and (in the case of functions) a return type </a:t>
            </a:r>
          </a:p>
        </p:txBody>
      </p:sp>
      <p:pic>
        <p:nvPicPr>
          <p:cNvPr id="4" name="Picture 3">
            <a:extLst>
              <a:ext uri="{FF2B5EF4-FFF2-40B4-BE49-F238E27FC236}">
                <a16:creationId xmlns:a16="http://schemas.microsoft.com/office/drawing/2014/main" id="{2F27C7F1-20AE-434C-83BD-4C4D6349A0CC}"/>
              </a:ext>
            </a:extLst>
          </p:cNvPr>
          <p:cNvPicPr>
            <a:picLocks noChangeAspect="1"/>
          </p:cNvPicPr>
          <p:nvPr/>
        </p:nvPicPr>
        <p:blipFill>
          <a:blip r:embed="rId2"/>
          <a:stretch>
            <a:fillRect/>
          </a:stretch>
        </p:blipFill>
        <p:spPr>
          <a:xfrm>
            <a:off x="2823762" y="4156442"/>
            <a:ext cx="3825516" cy="2352693"/>
          </a:xfrm>
          <a:prstGeom prst="rect">
            <a:avLst/>
          </a:prstGeom>
        </p:spPr>
      </p:pic>
      <p:pic>
        <p:nvPicPr>
          <p:cNvPr id="6" name="Picture 5">
            <a:extLst>
              <a:ext uri="{FF2B5EF4-FFF2-40B4-BE49-F238E27FC236}">
                <a16:creationId xmlns:a16="http://schemas.microsoft.com/office/drawing/2014/main" id="{C1B59E25-8F2B-4DF8-982A-5FD8E341C603}"/>
              </a:ext>
            </a:extLst>
          </p:cNvPr>
          <p:cNvPicPr>
            <a:picLocks noChangeAspect="1"/>
          </p:cNvPicPr>
          <p:nvPr/>
        </p:nvPicPr>
        <p:blipFill>
          <a:blip r:embed="rId3"/>
          <a:stretch>
            <a:fillRect/>
          </a:stretch>
        </p:blipFill>
        <p:spPr>
          <a:xfrm>
            <a:off x="7066637" y="4156442"/>
            <a:ext cx="4770867" cy="2194662"/>
          </a:xfrm>
          <a:prstGeom prst="rect">
            <a:avLst/>
          </a:prstGeom>
        </p:spPr>
      </p:pic>
    </p:spTree>
    <p:extLst>
      <p:ext uri="{BB962C8B-B14F-4D97-AF65-F5344CB8AC3E}">
        <p14:creationId xmlns:p14="http://schemas.microsoft.com/office/powerpoint/2010/main" val="31505848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IN" sz="2600" b="1" dirty="0">
                <a:solidFill>
                  <a:srgbClr val="000000"/>
                </a:solidFill>
                <a:latin typeface="Calibri "/>
              </a:rPr>
              <a:t>Organizing Attributes and Operations </a:t>
            </a:r>
          </a:p>
          <a:p>
            <a:r>
              <a:rPr lang="en-US" sz="2600" dirty="0">
                <a:solidFill>
                  <a:srgbClr val="000000"/>
                </a:solidFill>
                <a:latin typeface="Calibri "/>
              </a:rPr>
              <a:t>When drawing a class, you don't have to show every attribute and every operation at once. </a:t>
            </a:r>
          </a:p>
          <a:p>
            <a:r>
              <a:rPr lang="en-US" sz="2600" dirty="0">
                <a:solidFill>
                  <a:srgbClr val="000000"/>
                </a:solidFill>
                <a:latin typeface="Calibri "/>
              </a:rPr>
              <a:t>choose to show only some  or none of a class's attributes and operations. </a:t>
            </a:r>
          </a:p>
          <a:p>
            <a:r>
              <a:rPr lang="en-US" sz="2600" dirty="0">
                <a:solidFill>
                  <a:srgbClr val="000000"/>
                </a:solidFill>
                <a:latin typeface="Calibri "/>
              </a:rPr>
              <a:t>Indicate that there are more attributes or properties than shown by ending each list with an ellipsis ("..."). </a:t>
            </a:r>
          </a:p>
          <a:p>
            <a:endParaRPr lang="en-IN" sz="2600" dirty="0">
              <a:solidFill>
                <a:srgbClr val="000000"/>
              </a:solidFill>
              <a:latin typeface="Calibri "/>
            </a:endParaRPr>
          </a:p>
        </p:txBody>
      </p:sp>
      <p:pic>
        <p:nvPicPr>
          <p:cNvPr id="4" name="Picture 3">
            <a:extLst>
              <a:ext uri="{FF2B5EF4-FFF2-40B4-BE49-F238E27FC236}">
                <a16:creationId xmlns:a16="http://schemas.microsoft.com/office/drawing/2014/main" id="{B78E41F1-E809-48AA-8725-D39611308649}"/>
              </a:ext>
            </a:extLst>
          </p:cNvPr>
          <p:cNvPicPr>
            <a:picLocks noChangeAspect="1"/>
          </p:cNvPicPr>
          <p:nvPr/>
        </p:nvPicPr>
        <p:blipFill>
          <a:blip r:embed="rId2"/>
          <a:stretch>
            <a:fillRect/>
          </a:stretch>
        </p:blipFill>
        <p:spPr>
          <a:xfrm>
            <a:off x="3840707" y="3834749"/>
            <a:ext cx="3478780" cy="274823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A4FC3A89-937D-48F3-A215-2004912D860B}"/>
                  </a:ext>
                </a:extLst>
              </p14:cNvPr>
              <p14:cNvContentPartPr/>
              <p14:nvPr/>
            </p14:nvContentPartPr>
            <p14:xfrm>
              <a:off x="1168920" y="2710440"/>
              <a:ext cx="3853080" cy="2794680"/>
            </p14:xfrm>
          </p:contentPart>
        </mc:Choice>
        <mc:Fallback xmlns="">
          <p:pic>
            <p:nvPicPr>
              <p:cNvPr id="2" name="Ink 1">
                <a:extLst>
                  <a:ext uri="{FF2B5EF4-FFF2-40B4-BE49-F238E27FC236}">
                    <a16:creationId xmlns:a16="http://schemas.microsoft.com/office/drawing/2014/main" id="{A4FC3A89-937D-48F3-A215-2004912D860B}"/>
                  </a:ext>
                </a:extLst>
              </p:cNvPr>
              <p:cNvPicPr/>
              <p:nvPr/>
            </p:nvPicPr>
            <p:blipFill>
              <a:blip r:embed="rId4"/>
              <a:stretch>
                <a:fillRect/>
              </a:stretch>
            </p:blipFill>
            <p:spPr>
              <a:xfrm>
                <a:off x="1159560" y="2701080"/>
                <a:ext cx="3871800" cy="2813400"/>
              </a:xfrm>
              <a:prstGeom prst="rect">
                <a:avLst/>
              </a:prstGeom>
            </p:spPr>
          </p:pic>
        </mc:Fallback>
      </mc:AlternateContent>
    </p:spTree>
    <p:extLst>
      <p:ext uri="{BB962C8B-B14F-4D97-AF65-F5344CB8AC3E}">
        <p14:creationId xmlns:p14="http://schemas.microsoft.com/office/powerpoint/2010/main" val="1372604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IN" sz="2600" b="1" dirty="0">
                <a:solidFill>
                  <a:srgbClr val="000000"/>
                </a:solidFill>
                <a:latin typeface="Calibri "/>
              </a:rPr>
              <a:t>Responsibilities </a:t>
            </a:r>
          </a:p>
          <a:p>
            <a:r>
              <a:rPr lang="en-US" sz="2600" dirty="0">
                <a:solidFill>
                  <a:srgbClr val="000000"/>
                </a:solidFill>
                <a:latin typeface="Calibri "/>
              </a:rPr>
              <a:t>A responsibility is a contract or an obligation of a class.</a:t>
            </a:r>
          </a:p>
          <a:p>
            <a:r>
              <a:rPr lang="en-US" sz="2600" dirty="0">
                <a:solidFill>
                  <a:srgbClr val="000000"/>
                </a:solidFill>
                <a:latin typeface="Calibri "/>
              </a:rPr>
              <a:t> When you create a class, you are making a statement that all objects of that class have the same kind of state and the same kind of behavior. </a:t>
            </a:r>
          </a:p>
          <a:p>
            <a:r>
              <a:rPr lang="en-US" sz="2600" dirty="0">
                <a:solidFill>
                  <a:srgbClr val="000000"/>
                </a:solidFill>
                <a:latin typeface="Calibri "/>
              </a:rPr>
              <a:t>At a more abstract level, these corresponding attributes and operations are just the features by which the class's responsibilities are carried out. </a:t>
            </a:r>
          </a:p>
          <a:p>
            <a:r>
              <a:rPr lang="en-US" sz="2600" dirty="0">
                <a:solidFill>
                  <a:srgbClr val="000000"/>
                </a:solidFill>
                <a:latin typeface="Calibri "/>
              </a:rPr>
              <a:t>A Wall class is responsible for knowing about height, width, and thickness</a:t>
            </a:r>
          </a:p>
          <a:p>
            <a:r>
              <a:rPr lang="en-US" sz="2600" dirty="0" err="1">
                <a:solidFill>
                  <a:srgbClr val="000000"/>
                </a:solidFill>
                <a:latin typeface="Calibri "/>
              </a:rPr>
              <a:t>FraudAgent</a:t>
            </a:r>
            <a:r>
              <a:rPr lang="en-US" sz="2600" dirty="0">
                <a:solidFill>
                  <a:srgbClr val="000000"/>
                </a:solidFill>
                <a:latin typeface="Calibri "/>
              </a:rPr>
              <a:t> class, as you might find in a credit </a:t>
            </a:r>
          </a:p>
          <a:p>
            <a:pPr marL="0" indent="0">
              <a:buNone/>
            </a:pPr>
            <a:r>
              <a:rPr lang="en-US" sz="2600" dirty="0">
                <a:solidFill>
                  <a:srgbClr val="000000"/>
                </a:solidFill>
                <a:latin typeface="Calibri "/>
              </a:rPr>
              <a:t>   card application, is responsible for processing </a:t>
            </a:r>
          </a:p>
          <a:p>
            <a:pPr marL="0" indent="0">
              <a:buNone/>
            </a:pPr>
            <a:r>
              <a:rPr lang="en-US" sz="2600" dirty="0">
                <a:solidFill>
                  <a:srgbClr val="000000"/>
                </a:solidFill>
                <a:latin typeface="Calibri "/>
              </a:rPr>
              <a:t>   orders and determining if they are legitimate, </a:t>
            </a:r>
          </a:p>
          <a:p>
            <a:pPr marL="0" indent="0">
              <a:buNone/>
            </a:pPr>
            <a:r>
              <a:rPr lang="en-US" sz="2600" dirty="0">
                <a:solidFill>
                  <a:srgbClr val="000000"/>
                </a:solidFill>
                <a:latin typeface="Calibri "/>
              </a:rPr>
              <a:t>   suspect, or fraudulent </a:t>
            </a:r>
          </a:p>
          <a:p>
            <a:r>
              <a:rPr lang="en-US" sz="2600" dirty="0" err="1">
                <a:solidFill>
                  <a:srgbClr val="000000"/>
                </a:solidFill>
                <a:latin typeface="Calibri "/>
              </a:rPr>
              <a:t>TemperatureSensor</a:t>
            </a:r>
            <a:r>
              <a:rPr lang="en-US" sz="2600" dirty="0">
                <a:solidFill>
                  <a:srgbClr val="000000"/>
                </a:solidFill>
                <a:latin typeface="Calibri "/>
              </a:rPr>
              <a:t> class is responsible for measuring temperature and raising an alarm if the temperature reaches a certain point. </a:t>
            </a:r>
            <a:endParaRPr lang="en-IN" sz="2600" dirty="0">
              <a:solidFill>
                <a:srgbClr val="000000"/>
              </a:solidFill>
              <a:latin typeface="Calibri "/>
            </a:endParaRPr>
          </a:p>
        </p:txBody>
      </p:sp>
      <p:pic>
        <p:nvPicPr>
          <p:cNvPr id="4" name="Picture 3">
            <a:extLst>
              <a:ext uri="{FF2B5EF4-FFF2-40B4-BE49-F238E27FC236}">
                <a16:creationId xmlns:a16="http://schemas.microsoft.com/office/drawing/2014/main" id="{1168039A-C263-4D0F-8AAF-3AA6873144DB}"/>
              </a:ext>
            </a:extLst>
          </p:cNvPr>
          <p:cNvPicPr>
            <a:picLocks noChangeAspect="1"/>
          </p:cNvPicPr>
          <p:nvPr/>
        </p:nvPicPr>
        <p:blipFill>
          <a:blip r:embed="rId2"/>
          <a:stretch>
            <a:fillRect/>
          </a:stretch>
        </p:blipFill>
        <p:spPr>
          <a:xfrm>
            <a:off x="7434385" y="3257517"/>
            <a:ext cx="4065189" cy="2059695"/>
          </a:xfrm>
          <a:prstGeom prst="rect">
            <a:avLst/>
          </a:prstGeom>
        </p:spPr>
      </p:pic>
    </p:spTree>
    <p:extLst>
      <p:ext uri="{BB962C8B-B14F-4D97-AF65-F5344CB8AC3E}">
        <p14:creationId xmlns:p14="http://schemas.microsoft.com/office/powerpoint/2010/main" val="511366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94522" y="188842"/>
            <a:ext cx="10459278" cy="6490253"/>
          </a:xfrm>
        </p:spPr>
        <p:txBody>
          <a:bodyPr>
            <a:normAutofit lnSpcReduction="10000"/>
          </a:bodyPr>
          <a:lstStyle/>
          <a:p>
            <a:r>
              <a:rPr lang="en-US" sz="2600" b="1" dirty="0">
                <a:solidFill>
                  <a:srgbClr val="000000"/>
                </a:solidFill>
                <a:latin typeface="Calibri "/>
              </a:rPr>
              <a:t>Modeling the Vocabulary of a System </a:t>
            </a:r>
          </a:p>
          <a:p>
            <a:r>
              <a:rPr lang="en-US" sz="2600" dirty="0">
                <a:solidFill>
                  <a:srgbClr val="000000"/>
                </a:solidFill>
                <a:latin typeface="Calibri "/>
              </a:rPr>
              <a:t>To model the vocabulary of a system, </a:t>
            </a:r>
          </a:p>
          <a:p>
            <a:pPr marL="625475"/>
            <a:r>
              <a:rPr lang="en-US" sz="2600" dirty="0">
                <a:solidFill>
                  <a:srgbClr val="000000"/>
                </a:solidFill>
                <a:latin typeface="Calibri "/>
              </a:rPr>
              <a:t>Identify those things that users or </a:t>
            </a:r>
          </a:p>
          <a:p>
            <a:pPr marL="396875" indent="0">
              <a:buNone/>
            </a:pPr>
            <a:r>
              <a:rPr lang="en-US" sz="2600" dirty="0">
                <a:solidFill>
                  <a:srgbClr val="000000"/>
                </a:solidFill>
                <a:latin typeface="Calibri "/>
              </a:rPr>
              <a:t>   implementers use to describe the </a:t>
            </a:r>
          </a:p>
          <a:p>
            <a:pPr marL="396875" indent="0">
              <a:buNone/>
            </a:pPr>
            <a:r>
              <a:rPr lang="en-US" sz="2600" dirty="0">
                <a:solidFill>
                  <a:srgbClr val="000000"/>
                </a:solidFill>
                <a:latin typeface="Calibri "/>
              </a:rPr>
              <a:t>   problem or solution. </a:t>
            </a:r>
          </a:p>
          <a:p>
            <a:pPr marL="625475"/>
            <a:r>
              <a:rPr lang="en-US" sz="2600" dirty="0">
                <a:solidFill>
                  <a:srgbClr val="000000"/>
                </a:solidFill>
                <a:latin typeface="Calibri "/>
              </a:rPr>
              <a:t>Use , use case-based </a:t>
            </a:r>
          </a:p>
          <a:p>
            <a:pPr marL="396875" indent="0">
              <a:buNone/>
            </a:pPr>
            <a:r>
              <a:rPr lang="en-US" sz="2600" dirty="0">
                <a:solidFill>
                  <a:srgbClr val="000000"/>
                </a:solidFill>
                <a:latin typeface="Calibri "/>
              </a:rPr>
              <a:t>    analysis to help find these abstractions. </a:t>
            </a:r>
          </a:p>
          <a:p>
            <a:pPr marL="625475"/>
            <a:r>
              <a:rPr lang="en-US" sz="2600" dirty="0">
                <a:solidFill>
                  <a:srgbClr val="000000"/>
                </a:solidFill>
                <a:latin typeface="Calibri "/>
              </a:rPr>
              <a:t>For each abstraction, identify a set </a:t>
            </a:r>
          </a:p>
          <a:p>
            <a:pPr marL="396875" indent="0">
              <a:buNone/>
            </a:pPr>
            <a:r>
              <a:rPr lang="en-US" sz="2600" dirty="0">
                <a:solidFill>
                  <a:srgbClr val="000000"/>
                </a:solidFill>
                <a:latin typeface="Calibri "/>
              </a:rPr>
              <a:t>   of responsibilities. </a:t>
            </a:r>
          </a:p>
          <a:p>
            <a:pPr marL="625475" indent="-177800"/>
            <a:r>
              <a:rPr lang="en-US" sz="2600" dirty="0">
                <a:solidFill>
                  <a:srgbClr val="000000"/>
                </a:solidFill>
                <a:latin typeface="Calibri "/>
              </a:rPr>
              <a:t>Make sure that each class is crisply </a:t>
            </a:r>
          </a:p>
          <a:p>
            <a:pPr marL="396875" indent="0">
              <a:buNone/>
            </a:pPr>
            <a:r>
              <a:rPr lang="en-US" sz="2600" dirty="0">
                <a:solidFill>
                  <a:srgbClr val="000000"/>
                </a:solidFill>
                <a:latin typeface="Calibri "/>
              </a:rPr>
              <a:t>   defined and that there is a good balance </a:t>
            </a:r>
          </a:p>
          <a:p>
            <a:pPr marL="396875" indent="0">
              <a:buNone/>
            </a:pPr>
            <a:r>
              <a:rPr lang="en-US" sz="2600" dirty="0">
                <a:solidFill>
                  <a:srgbClr val="000000"/>
                </a:solidFill>
                <a:latin typeface="Calibri "/>
              </a:rPr>
              <a:t>   of responsibilities among all your classes. </a:t>
            </a:r>
          </a:p>
          <a:p>
            <a:pPr marL="625475"/>
            <a:r>
              <a:rPr lang="en-US" sz="2600" dirty="0">
                <a:solidFill>
                  <a:srgbClr val="000000"/>
                </a:solidFill>
                <a:latin typeface="Calibri "/>
              </a:rPr>
              <a:t>Provide the attributes and operations that are needed to carry out these responsibilities for each class. </a:t>
            </a:r>
          </a:p>
          <a:p>
            <a:endParaRPr lang="en-IN" dirty="0"/>
          </a:p>
        </p:txBody>
      </p:sp>
      <p:pic>
        <p:nvPicPr>
          <p:cNvPr id="4" name="Picture 3">
            <a:extLst>
              <a:ext uri="{FF2B5EF4-FFF2-40B4-BE49-F238E27FC236}">
                <a16:creationId xmlns:a16="http://schemas.microsoft.com/office/drawing/2014/main" id="{B5AA0EF7-CB97-4AE2-8300-0F323CAC3A40}"/>
              </a:ext>
            </a:extLst>
          </p:cNvPr>
          <p:cNvPicPr>
            <a:picLocks noChangeAspect="1"/>
          </p:cNvPicPr>
          <p:nvPr/>
        </p:nvPicPr>
        <p:blipFill>
          <a:blip r:embed="rId2"/>
          <a:stretch>
            <a:fillRect/>
          </a:stretch>
        </p:blipFill>
        <p:spPr>
          <a:xfrm>
            <a:off x="6937379" y="632706"/>
            <a:ext cx="5079030" cy="4167893"/>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46D873AE-A8B3-412B-8BDB-C088DDAFCDB3}"/>
                  </a:ext>
                </a:extLst>
              </p14:cNvPr>
              <p14:cNvContentPartPr/>
              <p14:nvPr/>
            </p14:nvContentPartPr>
            <p14:xfrm>
              <a:off x="1474920" y="4998600"/>
              <a:ext cx="5506920" cy="486360"/>
            </p14:xfrm>
          </p:contentPart>
        </mc:Choice>
        <mc:Fallback xmlns="">
          <p:pic>
            <p:nvPicPr>
              <p:cNvPr id="2" name="Ink 1">
                <a:extLst>
                  <a:ext uri="{FF2B5EF4-FFF2-40B4-BE49-F238E27FC236}">
                    <a16:creationId xmlns:a16="http://schemas.microsoft.com/office/drawing/2014/main" id="{46D873AE-A8B3-412B-8BDB-C088DDAFCDB3}"/>
                  </a:ext>
                </a:extLst>
              </p:cNvPr>
              <p:cNvPicPr/>
              <p:nvPr/>
            </p:nvPicPr>
            <p:blipFill>
              <a:blip r:embed="rId4"/>
              <a:stretch>
                <a:fillRect/>
              </a:stretch>
            </p:blipFill>
            <p:spPr>
              <a:xfrm>
                <a:off x="1465560" y="4989240"/>
                <a:ext cx="5525640" cy="505080"/>
              </a:xfrm>
              <a:prstGeom prst="rect">
                <a:avLst/>
              </a:prstGeom>
            </p:spPr>
          </p:pic>
        </mc:Fallback>
      </mc:AlternateContent>
    </p:spTree>
    <p:extLst>
      <p:ext uri="{BB962C8B-B14F-4D97-AF65-F5344CB8AC3E}">
        <p14:creationId xmlns:p14="http://schemas.microsoft.com/office/powerpoint/2010/main" val="10475998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US" sz="2600" b="1" dirty="0">
                <a:solidFill>
                  <a:srgbClr val="000000"/>
                </a:solidFill>
                <a:latin typeface="Calibri "/>
              </a:rPr>
              <a:t>Modeling the Distribution of Responsibilities in a System </a:t>
            </a:r>
          </a:p>
          <a:p>
            <a:r>
              <a:rPr lang="en-US" sz="2600" dirty="0">
                <a:solidFill>
                  <a:srgbClr val="000000"/>
                </a:solidFill>
                <a:latin typeface="Calibri "/>
              </a:rPr>
              <a:t>To model the distribution of responsibilities in a system, </a:t>
            </a:r>
          </a:p>
          <a:p>
            <a:pPr marL="715963" indent="-179388"/>
            <a:r>
              <a:rPr lang="en-US" sz="2600" dirty="0">
                <a:solidFill>
                  <a:srgbClr val="000000"/>
                </a:solidFill>
                <a:latin typeface="Calibri "/>
              </a:rPr>
              <a:t>Identify a set of classes that work together closely to carry out some behavior. </a:t>
            </a:r>
          </a:p>
          <a:p>
            <a:pPr marL="715963" indent="-179388"/>
            <a:r>
              <a:rPr lang="en-US" sz="2600" dirty="0">
                <a:solidFill>
                  <a:srgbClr val="000000"/>
                </a:solidFill>
                <a:latin typeface="Calibri "/>
              </a:rPr>
              <a:t>Identify a set of responsibilities for each of these classes. </a:t>
            </a:r>
          </a:p>
          <a:p>
            <a:pPr marL="715963" indent="-179388"/>
            <a:r>
              <a:rPr lang="en-US" sz="2600" dirty="0">
                <a:solidFill>
                  <a:srgbClr val="000000"/>
                </a:solidFill>
                <a:latin typeface="Calibri "/>
              </a:rPr>
              <a:t>Split classes that have too many responsibilities into smaller abstractions, collapse tiny classes that have trivial responsibilities into larger ones, and reallocate responsibilities so that each abstraction reasonably stands on its own. </a:t>
            </a:r>
          </a:p>
          <a:p>
            <a:pPr marL="715963" indent="-179388"/>
            <a:r>
              <a:rPr lang="en-US" sz="2600" dirty="0">
                <a:solidFill>
                  <a:srgbClr val="000000"/>
                </a:solidFill>
                <a:latin typeface="Calibri "/>
              </a:rPr>
              <a:t>Redistribute their responsibilities </a:t>
            </a:r>
          </a:p>
          <a:p>
            <a:pPr marL="536575" indent="0">
              <a:buNone/>
            </a:pPr>
            <a:r>
              <a:rPr lang="en-US" sz="2600" dirty="0">
                <a:solidFill>
                  <a:srgbClr val="000000"/>
                </a:solidFill>
                <a:latin typeface="Calibri "/>
              </a:rPr>
              <a:t>   accordingly so that no class within </a:t>
            </a:r>
          </a:p>
          <a:p>
            <a:pPr marL="536575" indent="0">
              <a:buNone/>
            </a:pPr>
            <a:r>
              <a:rPr lang="en-US" sz="2600" dirty="0">
                <a:solidFill>
                  <a:srgbClr val="000000"/>
                </a:solidFill>
                <a:latin typeface="Calibri "/>
              </a:rPr>
              <a:t>   a collaboration does too much or </a:t>
            </a:r>
          </a:p>
          <a:p>
            <a:pPr marL="536575" indent="0">
              <a:buNone/>
            </a:pPr>
            <a:r>
              <a:rPr lang="en-US" sz="2600" dirty="0">
                <a:solidFill>
                  <a:srgbClr val="000000"/>
                </a:solidFill>
                <a:latin typeface="Calibri "/>
              </a:rPr>
              <a:t>   too little. </a:t>
            </a:r>
          </a:p>
          <a:p>
            <a:endParaRPr lang="en-IN" dirty="0"/>
          </a:p>
        </p:txBody>
      </p:sp>
      <p:pic>
        <p:nvPicPr>
          <p:cNvPr id="4" name="Picture 3">
            <a:extLst>
              <a:ext uri="{FF2B5EF4-FFF2-40B4-BE49-F238E27FC236}">
                <a16:creationId xmlns:a16="http://schemas.microsoft.com/office/drawing/2014/main" id="{1C9185AE-DF5D-46BC-A178-2C926408D096}"/>
              </a:ext>
            </a:extLst>
          </p:cNvPr>
          <p:cNvPicPr>
            <a:picLocks noChangeAspect="1"/>
          </p:cNvPicPr>
          <p:nvPr/>
        </p:nvPicPr>
        <p:blipFill>
          <a:blip r:embed="rId2"/>
          <a:stretch>
            <a:fillRect/>
          </a:stretch>
        </p:blipFill>
        <p:spPr>
          <a:xfrm>
            <a:off x="6392914" y="3558209"/>
            <a:ext cx="4858182" cy="3299763"/>
          </a:xfrm>
          <a:prstGeom prst="rect">
            <a:avLst/>
          </a:prstGeom>
        </p:spPr>
      </p:pic>
    </p:spTree>
    <p:extLst>
      <p:ext uri="{BB962C8B-B14F-4D97-AF65-F5344CB8AC3E}">
        <p14:creationId xmlns:p14="http://schemas.microsoft.com/office/powerpoint/2010/main" val="1892660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pPr marL="179388" indent="-179388"/>
            <a:r>
              <a:rPr lang="en-IN" sz="2600" b="1" dirty="0">
                <a:solidFill>
                  <a:srgbClr val="000000"/>
                </a:solidFill>
                <a:latin typeface="Calibri "/>
              </a:rPr>
              <a:t>Modelling Primitive Types </a:t>
            </a:r>
          </a:p>
          <a:p>
            <a:pPr marL="179388" indent="-179388"/>
            <a:r>
              <a:rPr lang="en-IN" sz="2600" dirty="0">
                <a:solidFill>
                  <a:srgbClr val="000000"/>
                </a:solidFill>
                <a:latin typeface="Calibri "/>
              </a:rPr>
              <a:t>To model primitive types,</a:t>
            </a:r>
            <a:r>
              <a:rPr lang="en-US" sz="2400" dirty="0"/>
              <a:t> such as integers, characters, strings, and even enumeration types, that you might create .</a:t>
            </a:r>
            <a:endParaRPr lang="en-IN" sz="2600" dirty="0">
              <a:solidFill>
                <a:srgbClr val="000000"/>
              </a:solidFill>
              <a:latin typeface="Calibri "/>
            </a:endParaRPr>
          </a:p>
          <a:p>
            <a:pPr marL="715963" indent="-179388"/>
            <a:r>
              <a:rPr lang="en-US" sz="2600" dirty="0">
                <a:solidFill>
                  <a:srgbClr val="000000"/>
                </a:solidFill>
                <a:latin typeface="Calibri "/>
              </a:rPr>
              <a:t>Model the thing you are abstracting as a class or an enumeration, which is rendered using class notation with the appropriate stereotype. </a:t>
            </a:r>
          </a:p>
          <a:p>
            <a:pPr marL="715963" indent="-179388"/>
            <a:r>
              <a:rPr lang="en-US" sz="2600" dirty="0">
                <a:solidFill>
                  <a:srgbClr val="000000"/>
                </a:solidFill>
                <a:latin typeface="Calibri "/>
              </a:rPr>
              <a:t>If you need to specify the range of values associated with this type, use constraints. </a:t>
            </a:r>
          </a:p>
          <a:p>
            <a:endParaRPr lang="en-IN" dirty="0"/>
          </a:p>
        </p:txBody>
      </p:sp>
      <p:pic>
        <p:nvPicPr>
          <p:cNvPr id="4" name="Picture 3">
            <a:extLst>
              <a:ext uri="{FF2B5EF4-FFF2-40B4-BE49-F238E27FC236}">
                <a16:creationId xmlns:a16="http://schemas.microsoft.com/office/drawing/2014/main" id="{CA1E52B2-904F-4C47-87A6-0FDB5945633E}"/>
              </a:ext>
            </a:extLst>
          </p:cNvPr>
          <p:cNvPicPr>
            <a:picLocks noChangeAspect="1"/>
          </p:cNvPicPr>
          <p:nvPr/>
        </p:nvPicPr>
        <p:blipFill>
          <a:blip r:embed="rId2"/>
          <a:stretch>
            <a:fillRect/>
          </a:stretch>
        </p:blipFill>
        <p:spPr>
          <a:xfrm>
            <a:off x="5077427" y="2686460"/>
            <a:ext cx="5020730" cy="3836865"/>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9EBA0617-CD8D-4E0F-B851-7B506DAF8D15}"/>
                  </a:ext>
                </a:extLst>
              </p14:cNvPr>
              <p14:cNvContentPartPr/>
              <p14:nvPr/>
            </p14:nvContentPartPr>
            <p14:xfrm>
              <a:off x="3107520" y="3220920"/>
              <a:ext cx="6607800" cy="1168920"/>
            </p14:xfrm>
          </p:contentPart>
        </mc:Choice>
        <mc:Fallback xmlns="">
          <p:pic>
            <p:nvPicPr>
              <p:cNvPr id="2" name="Ink 1">
                <a:extLst>
                  <a:ext uri="{FF2B5EF4-FFF2-40B4-BE49-F238E27FC236}">
                    <a16:creationId xmlns:a16="http://schemas.microsoft.com/office/drawing/2014/main" id="{9EBA0617-CD8D-4E0F-B851-7B506DAF8D15}"/>
                  </a:ext>
                </a:extLst>
              </p:cNvPr>
              <p:cNvPicPr/>
              <p:nvPr/>
            </p:nvPicPr>
            <p:blipFill>
              <a:blip r:embed="rId4"/>
              <a:stretch>
                <a:fillRect/>
              </a:stretch>
            </p:blipFill>
            <p:spPr>
              <a:xfrm>
                <a:off x="3098160" y="3211560"/>
                <a:ext cx="6626520" cy="1187640"/>
              </a:xfrm>
              <a:prstGeom prst="rect">
                <a:avLst/>
              </a:prstGeom>
            </p:spPr>
          </p:pic>
        </mc:Fallback>
      </mc:AlternateContent>
    </p:spTree>
    <p:extLst>
      <p:ext uri="{BB962C8B-B14F-4D97-AF65-F5344CB8AC3E}">
        <p14:creationId xmlns:p14="http://schemas.microsoft.com/office/powerpoint/2010/main" val="12584671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DA86-2C87-4186-86E9-6A5143008669}"/>
              </a:ext>
            </a:extLst>
          </p:cNvPr>
          <p:cNvSpPr>
            <a:spLocks noGrp="1"/>
          </p:cNvSpPr>
          <p:nvPr>
            <p:ph type="title"/>
          </p:nvPr>
        </p:nvSpPr>
        <p:spPr>
          <a:xfrm>
            <a:off x="838200" y="365125"/>
            <a:ext cx="10515600" cy="782357"/>
          </a:xfrm>
        </p:spPr>
        <p:txBody>
          <a:bodyPr>
            <a:normAutofit fontScale="90000"/>
          </a:bodyPr>
          <a:lstStyle/>
          <a:p>
            <a:r>
              <a:rPr lang="en-IN" sz="3600" b="1" dirty="0">
                <a:solidFill>
                  <a:srgbClr val="000000"/>
                </a:solidFill>
                <a:latin typeface="Times New Roman" panose="02020603050405020304" pitchFamily="18" charset="0"/>
                <a:cs typeface="Times New Roman" panose="02020603050405020304" pitchFamily="18" charset="0"/>
              </a:rPr>
              <a:t>2.Relationships: </a:t>
            </a:r>
            <a:br>
              <a:rPr lang="en-IN" b="1" dirty="0">
                <a:solidFill>
                  <a:srgbClr val="000000"/>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3354E5-1F38-43DC-8159-84EB2188F883}"/>
              </a:ext>
            </a:extLst>
          </p:cNvPr>
          <p:cNvSpPr>
            <a:spLocks noGrp="1"/>
          </p:cNvSpPr>
          <p:nvPr>
            <p:ph idx="1"/>
          </p:nvPr>
        </p:nvSpPr>
        <p:spPr>
          <a:xfrm>
            <a:off x="838200" y="851647"/>
            <a:ext cx="10515600" cy="5325316"/>
          </a:xfrm>
        </p:spPr>
        <p:txBody>
          <a:bodyPr/>
          <a:lstStyle/>
          <a:p>
            <a:r>
              <a:rPr lang="en-IN" dirty="0">
                <a:solidFill>
                  <a:srgbClr val="000000"/>
                </a:solidFill>
                <a:latin typeface="Times New Roman" panose="02020603050405020304" pitchFamily="18" charset="0"/>
                <a:cs typeface="Times New Roman" panose="02020603050405020304" pitchFamily="18" charset="0"/>
              </a:rPr>
              <a:t>In UML, the way that things can connect to one another ,either logically or physically are modelled as relationships.</a:t>
            </a:r>
          </a:p>
          <a:p>
            <a:r>
              <a:rPr lang="en-US" dirty="0">
                <a:solidFill>
                  <a:srgbClr val="000000"/>
                </a:solidFill>
                <a:latin typeface="Times New Roman" panose="02020603050405020304" pitchFamily="18" charset="0"/>
                <a:cs typeface="Times New Roman" panose="02020603050405020304" pitchFamily="18" charset="0"/>
              </a:rPr>
              <a:t>In object-oriented modeling, the three most important relationships are </a:t>
            </a:r>
            <a:r>
              <a:rPr lang="en-US" dirty="0" err="1">
                <a:solidFill>
                  <a:srgbClr val="000000"/>
                </a:solidFill>
                <a:latin typeface="Times New Roman" panose="02020603050405020304" pitchFamily="18" charset="0"/>
                <a:cs typeface="Times New Roman" panose="02020603050405020304" pitchFamily="18" charset="0"/>
              </a:rPr>
              <a:t>i</a:t>
            </a:r>
            <a:r>
              <a:rPr lang="en-US" dirty="0">
                <a:solidFill>
                  <a:srgbClr val="000000"/>
                </a:solidFill>
                <a:latin typeface="Times New Roman" panose="02020603050405020304" pitchFamily="18" charset="0"/>
                <a:cs typeface="Times New Roman" panose="02020603050405020304" pitchFamily="18" charset="0"/>
              </a:rPr>
              <a:t>) dependencies</a:t>
            </a:r>
          </a:p>
          <a:p>
            <a:pPr marL="0" indent="0">
              <a:buNone/>
            </a:pPr>
            <a:r>
              <a:rPr lang="en-US" dirty="0">
                <a:solidFill>
                  <a:srgbClr val="000000"/>
                </a:solidFill>
                <a:latin typeface="Times New Roman" panose="02020603050405020304" pitchFamily="18" charset="0"/>
                <a:cs typeface="Times New Roman" panose="02020603050405020304" pitchFamily="18" charset="0"/>
              </a:rPr>
              <a:t>   ii) generalizations</a:t>
            </a:r>
          </a:p>
          <a:p>
            <a:pPr marL="0" indent="0">
              <a:buNone/>
            </a:pPr>
            <a:r>
              <a:rPr lang="en-US" dirty="0">
                <a:solidFill>
                  <a:srgbClr val="000000"/>
                </a:solidFill>
                <a:latin typeface="Times New Roman" panose="02020603050405020304" pitchFamily="18" charset="0"/>
                <a:cs typeface="Times New Roman" panose="02020603050405020304" pitchFamily="18" charset="0"/>
              </a:rPr>
              <a:t>   iii) associations</a:t>
            </a:r>
            <a:endParaRPr lang="en-IN" dirty="0"/>
          </a:p>
          <a:p>
            <a:endParaRPr lang="en-IN" dirty="0"/>
          </a:p>
        </p:txBody>
      </p:sp>
    </p:spTree>
    <p:extLst>
      <p:ext uri="{BB962C8B-B14F-4D97-AF65-F5344CB8AC3E}">
        <p14:creationId xmlns:p14="http://schemas.microsoft.com/office/powerpoint/2010/main" val="29808058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pPr marL="0" indent="0">
              <a:buNone/>
            </a:pPr>
            <a:r>
              <a:rPr lang="en-IN" sz="2600" b="1" dirty="0" err="1">
                <a:solidFill>
                  <a:srgbClr val="000000"/>
                </a:solidFill>
                <a:latin typeface="Calibri "/>
              </a:rPr>
              <a:t>i</a:t>
            </a:r>
            <a:r>
              <a:rPr lang="en-IN" sz="2600" b="1" dirty="0">
                <a:solidFill>
                  <a:srgbClr val="000000"/>
                </a:solidFill>
                <a:latin typeface="Calibri "/>
              </a:rPr>
              <a:t>) Dependencies </a:t>
            </a:r>
          </a:p>
          <a:p>
            <a:pPr marL="715963" indent="-179388"/>
            <a:r>
              <a:rPr lang="en-US" sz="2600" dirty="0">
                <a:solidFill>
                  <a:srgbClr val="000000"/>
                </a:solidFill>
                <a:latin typeface="Calibri "/>
              </a:rPr>
              <a:t>Relationship that states that one thing uses the information and    services of another thing , but not necessarily the reverse. </a:t>
            </a:r>
          </a:p>
        </p:txBody>
      </p:sp>
      <p:pic>
        <p:nvPicPr>
          <p:cNvPr id="4" name="Picture 3">
            <a:extLst>
              <a:ext uri="{FF2B5EF4-FFF2-40B4-BE49-F238E27FC236}">
                <a16:creationId xmlns:a16="http://schemas.microsoft.com/office/drawing/2014/main" id="{23DB8102-7DAE-4CF0-B8F3-D4F223D86709}"/>
              </a:ext>
            </a:extLst>
          </p:cNvPr>
          <p:cNvPicPr>
            <a:picLocks noChangeAspect="1"/>
          </p:cNvPicPr>
          <p:nvPr/>
        </p:nvPicPr>
        <p:blipFill>
          <a:blip r:embed="rId2"/>
          <a:stretch>
            <a:fillRect/>
          </a:stretch>
        </p:blipFill>
        <p:spPr>
          <a:xfrm>
            <a:off x="3603535" y="1972983"/>
            <a:ext cx="4212514" cy="1579693"/>
          </a:xfrm>
          <a:prstGeom prst="rect">
            <a:avLst/>
          </a:prstGeom>
        </p:spPr>
      </p:pic>
      <p:sp>
        <p:nvSpPr>
          <p:cNvPr id="2" name="Rectangle 1">
            <a:extLst>
              <a:ext uri="{FF2B5EF4-FFF2-40B4-BE49-F238E27FC236}">
                <a16:creationId xmlns:a16="http://schemas.microsoft.com/office/drawing/2014/main" id="{B70287E6-E1AE-4B33-A60D-97D2F35209F6}"/>
              </a:ext>
            </a:extLst>
          </p:cNvPr>
          <p:cNvSpPr/>
          <p:nvPr/>
        </p:nvSpPr>
        <p:spPr>
          <a:xfrm>
            <a:off x="992955" y="3859489"/>
            <a:ext cx="10950805" cy="2954655"/>
          </a:xfrm>
          <a:prstGeom prst="rect">
            <a:avLst/>
          </a:prstGeom>
        </p:spPr>
        <p:txBody>
          <a:bodyPr wrap="square">
            <a:spAutoFit/>
          </a:bodyPr>
          <a:lstStyle/>
          <a:p>
            <a:r>
              <a:rPr lang="en-US" dirty="0"/>
              <a:t>I. </a:t>
            </a:r>
            <a:r>
              <a:rPr lang="en-US" sz="2400" dirty="0"/>
              <a:t>Imagine a simple scenario for a library system with two classes:</a:t>
            </a:r>
          </a:p>
          <a:p>
            <a:pPr>
              <a:buFont typeface="+mj-lt"/>
              <a:buAutoNum type="arabicPeriod"/>
            </a:pPr>
            <a:r>
              <a:rPr lang="en-US" sz="2400" b="1" dirty="0"/>
              <a:t>Library</a:t>
            </a:r>
            <a:r>
              <a:rPr lang="en-US" sz="2400" dirty="0"/>
              <a:t> class</a:t>
            </a:r>
          </a:p>
          <a:p>
            <a:pPr>
              <a:buFont typeface="+mj-lt"/>
              <a:buAutoNum type="arabicPeriod"/>
            </a:pPr>
            <a:r>
              <a:rPr lang="en-US" sz="2400" b="1" dirty="0"/>
              <a:t>Book</a:t>
            </a:r>
            <a:r>
              <a:rPr lang="en-US" sz="2400" dirty="0"/>
              <a:t> class</a:t>
            </a:r>
          </a:p>
          <a:p>
            <a:r>
              <a:rPr lang="en-US" sz="2400" dirty="0"/>
              <a:t>Draw the dependency between the classes.</a:t>
            </a:r>
          </a:p>
          <a:p>
            <a:endParaRPr lang="en-US" sz="2400" dirty="0"/>
          </a:p>
          <a:p>
            <a:r>
              <a:rPr lang="en-US" sz="2400" dirty="0"/>
              <a:t>II. Imagine a  </a:t>
            </a:r>
            <a:r>
              <a:rPr lang="en-US" sz="2400" b="1" dirty="0"/>
              <a:t>School Management System</a:t>
            </a:r>
            <a:r>
              <a:rPr lang="en-US" sz="2400" dirty="0"/>
              <a:t> with two key classes: </a:t>
            </a:r>
            <a:r>
              <a:rPr lang="en-US" sz="2400" b="1" dirty="0"/>
              <a:t>Teacher</a:t>
            </a:r>
            <a:r>
              <a:rPr lang="en-US" sz="2400" dirty="0"/>
              <a:t> and </a:t>
            </a:r>
            <a:r>
              <a:rPr lang="en-US" sz="2400" b="1" dirty="0"/>
              <a:t>Subject</a:t>
            </a:r>
            <a:r>
              <a:rPr lang="en-US" sz="2400" dirty="0"/>
              <a:t>. Draw the dependency between the classes.</a:t>
            </a:r>
          </a:p>
          <a:p>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95AE9FE-B2A0-4D89-8213-A27B4DC294FE}"/>
                  </a:ext>
                </a:extLst>
              </p14:cNvPr>
              <p14:cNvContentPartPr/>
              <p14:nvPr/>
            </p14:nvContentPartPr>
            <p14:xfrm>
              <a:off x="7539480" y="4028400"/>
              <a:ext cx="4073400" cy="1729440"/>
            </p14:xfrm>
          </p:contentPart>
        </mc:Choice>
        <mc:Fallback xmlns="">
          <p:pic>
            <p:nvPicPr>
              <p:cNvPr id="5" name="Ink 4">
                <a:extLst>
                  <a:ext uri="{FF2B5EF4-FFF2-40B4-BE49-F238E27FC236}">
                    <a16:creationId xmlns:a16="http://schemas.microsoft.com/office/drawing/2014/main" id="{D95AE9FE-B2A0-4D89-8213-A27B4DC294FE}"/>
                  </a:ext>
                </a:extLst>
              </p:cNvPr>
              <p:cNvPicPr/>
              <p:nvPr/>
            </p:nvPicPr>
            <p:blipFill>
              <a:blip r:embed="rId4"/>
              <a:stretch>
                <a:fillRect/>
              </a:stretch>
            </p:blipFill>
            <p:spPr>
              <a:xfrm>
                <a:off x="7530120" y="4019040"/>
                <a:ext cx="4092120" cy="1748160"/>
              </a:xfrm>
              <a:prstGeom prst="rect">
                <a:avLst/>
              </a:prstGeom>
            </p:spPr>
          </p:pic>
        </mc:Fallback>
      </mc:AlternateContent>
    </p:spTree>
    <p:extLst>
      <p:ext uri="{BB962C8B-B14F-4D97-AF65-F5344CB8AC3E}">
        <p14:creationId xmlns:p14="http://schemas.microsoft.com/office/powerpoint/2010/main" val="326806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1758462" y="354842"/>
            <a:ext cx="9179169" cy="6233527"/>
          </a:xfrm>
          <a:prstGeom prst="rect">
            <a:avLst/>
          </a:prstGeom>
        </p:spPr>
      </p:pic>
    </p:spTree>
    <p:extLst>
      <p:ext uri="{BB962C8B-B14F-4D97-AF65-F5344CB8AC3E}">
        <p14:creationId xmlns:p14="http://schemas.microsoft.com/office/powerpoint/2010/main" val="13490539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IN" sz="2600" b="1" dirty="0">
                <a:solidFill>
                  <a:srgbClr val="000000"/>
                </a:solidFill>
                <a:latin typeface="Calibri "/>
              </a:rPr>
              <a:t>Generalizations </a:t>
            </a:r>
          </a:p>
          <a:p>
            <a:r>
              <a:rPr lang="en-US" sz="2600" dirty="0">
                <a:solidFill>
                  <a:srgbClr val="000000"/>
                </a:solidFill>
                <a:latin typeface="Calibri "/>
              </a:rPr>
              <a:t>A generalization is a relationship between a general kind of thing and a more specific kind of thing.</a:t>
            </a:r>
          </a:p>
          <a:p>
            <a:r>
              <a:rPr lang="en-US" sz="2600" dirty="0">
                <a:solidFill>
                  <a:srgbClr val="000000"/>
                </a:solidFill>
                <a:latin typeface="Calibri "/>
              </a:rPr>
              <a:t>Generalization is sometimes called an "is-a-kind-of" relationship: one thing (class Journal) is-a-kind-of a more general thing (the class Book). </a:t>
            </a:r>
            <a:endParaRPr lang="en-IN" sz="2600" dirty="0">
              <a:solidFill>
                <a:srgbClr val="000000"/>
              </a:solidFill>
              <a:latin typeface="Calibri "/>
            </a:endParaRPr>
          </a:p>
        </p:txBody>
      </p:sp>
      <p:pic>
        <p:nvPicPr>
          <p:cNvPr id="4" name="Picture 3">
            <a:extLst>
              <a:ext uri="{FF2B5EF4-FFF2-40B4-BE49-F238E27FC236}">
                <a16:creationId xmlns:a16="http://schemas.microsoft.com/office/drawing/2014/main" id="{CCA91A56-DB26-4A56-B7F9-0D0E78A8BBF7}"/>
              </a:ext>
            </a:extLst>
          </p:cNvPr>
          <p:cNvPicPr>
            <a:picLocks noChangeAspect="1"/>
          </p:cNvPicPr>
          <p:nvPr/>
        </p:nvPicPr>
        <p:blipFill>
          <a:blip r:embed="rId2"/>
          <a:stretch>
            <a:fillRect/>
          </a:stretch>
        </p:blipFill>
        <p:spPr>
          <a:xfrm>
            <a:off x="3069272" y="2359097"/>
            <a:ext cx="6053455" cy="4310061"/>
          </a:xfrm>
          <a:prstGeom prst="rect">
            <a:avLst/>
          </a:prstGeom>
        </p:spPr>
      </p:pic>
    </p:spTree>
    <p:extLst>
      <p:ext uri="{BB962C8B-B14F-4D97-AF65-F5344CB8AC3E}">
        <p14:creationId xmlns:p14="http://schemas.microsoft.com/office/powerpoint/2010/main" val="1854826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4484-BBE0-4D62-99DD-9C2E04B98924}"/>
              </a:ext>
            </a:extLst>
          </p:cNvPr>
          <p:cNvSpPr>
            <a:spLocks noGrp="1"/>
          </p:cNvSpPr>
          <p:nvPr>
            <p:ph type="title"/>
          </p:nvPr>
        </p:nvSpPr>
        <p:spPr>
          <a:xfrm>
            <a:off x="838200" y="365126"/>
            <a:ext cx="10515600" cy="315912"/>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B1D5F49-3321-4028-AFFC-7A36A6E450A6}"/>
              </a:ext>
            </a:extLst>
          </p:cNvPr>
          <p:cNvSpPr>
            <a:spLocks noGrp="1"/>
          </p:cNvSpPr>
          <p:nvPr>
            <p:ph idx="1"/>
          </p:nvPr>
        </p:nvSpPr>
        <p:spPr>
          <a:xfrm>
            <a:off x="762785" y="1014920"/>
            <a:ext cx="10515600" cy="4351338"/>
          </a:xfrm>
        </p:spPr>
        <p:txBody>
          <a:bodyPr/>
          <a:lstStyle/>
          <a:p>
            <a:r>
              <a:rPr lang="en-US" dirty="0"/>
              <a:t>Using generalization, model the hierarchy of vehicles in an object-oriented system with </a:t>
            </a:r>
            <a:r>
              <a:rPr lang="en-US" b="1" dirty="0"/>
              <a:t>base class as vehicle </a:t>
            </a:r>
            <a:endParaRPr lang="en-IN" b="1" dirty="0"/>
          </a:p>
        </p:txBody>
      </p:sp>
    </p:spTree>
    <p:extLst>
      <p:ext uri="{BB962C8B-B14F-4D97-AF65-F5344CB8AC3E}">
        <p14:creationId xmlns:p14="http://schemas.microsoft.com/office/powerpoint/2010/main" val="4045886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IN" sz="2600" b="1" dirty="0">
                <a:solidFill>
                  <a:srgbClr val="000000"/>
                </a:solidFill>
                <a:latin typeface="Calibri "/>
              </a:rPr>
              <a:t>Associations </a:t>
            </a:r>
          </a:p>
          <a:p>
            <a:pPr marL="715963" indent="-358775"/>
            <a:r>
              <a:rPr lang="en-US" sz="2600" dirty="0">
                <a:solidFill>
                  <a:srgbClr val="000000"/>
                </a:solidFill>
                <a:latin typeface="Calibri "/>
              </a:rPr>
              <a:t>An </a:t>
            </a:r>
            <a:r>
              <a:rPr lang="en-US" sz="2600" dirty="0">
                <a:solidFill>
                  <a:schemeClr val="accent5">
                    <a:lumMod val="75000"/>
                  </a:schemeClr>
                </a:solidFill>
                <a:latin typeface="Calibri "/>
              </a:rPr>
              <a:t>association</a:t>
            </a:r>
            <a:r>
              <a:rPr lang="en-US" sz="2600" dirty="0">
                <a:solidFill>
                  <a:srgbClr val="000000"/>
                </a:solidFill>
                <a:latin typeface="Calibri "/>
              </a:rPr>
              <a:t> is a structural relationship that specifies that objects of one thing are connected to objects of another. </a:t>
            </a:r>
          </a:p>
          <a:p>
            <a:pPr marL="715963" indent="-358775"/>
            <a:r>
              <a:rPr lang="en-US" sz="2600" dirty="0">
                <a:solidFill>
                  <a:srgbClr val="000000"/>
                </a:solidFill>
                <a:latin typeface="Calibri "/>
              </a:rPr>
              <a:t>Given an association connecting two classes, you can relate objects of one class to objects of the other class. </a:t>
            </a:r>
          </a:p>
          <a:p>
            <a:pPr marL="715963" indent="-358775"/>
            <a:r>
              <a:rPr lang="en-US" sz="2600" dirty="0">
                <a:solidFill>
                  <a:srgbClr val="000000"/>
                </a:solidFill>
                <a:latin typeface="Calibri "/>
              </a:rPr>
              <a:t>An association that connects exactly two classes is called a binary association. </a:t>
            </a:r>
          </a:p>
          <a:p>
            <a:pPr marL="715963" indent="-358775"/>
            <a:r>
              <a:rPr lang="en-US" sz="2600" dirty="0">
                <a:solidFill>
                  <a:srgbClr val="000000"/>
                </a:solidFill>
                <a:latin typeface="Calibri "/>
              </a:rPr>
              <a:t>Although it's not as common, you can have associations that connect more than two classes; these are called </a:t>
            </a:r>
            <a:r>
              <a:rPr lang="en-US" sz="2600" dirty="0">
                <a:solidFill>
                  <a:schemeClr val="accent5">
                    <a:lumMod val="75000"/>
                  </a:schemeClr>
                </a:solidFill>
                <a:latin typeface="Calibri "/>
              </a:rPr>
              <a:t>n-</a:t>
            </a:r>
            <a:r>
              <a:rPr lang="en-US" sz="2600" dirty="0" err="1">
                <a:solidFill>
                  <a:schemeClr val="accent5">
                    <a:lumMod val="75000"/>
                  </a:schemeClr>
                </a:solidFill>
                <a:latin typeface="Calibri "/>
              </a:rPr>
              <a:t>ary</a:t>
            </a:r>
            <a:r>
              <a:rPr lang="en-US" sz="2600" dirty="0">
                <a:solidFill>
                  <a:schemeClr val="accent5">
                    <a:lumMod val="75000"/>
                  </a:schemeClr>
                </a:solidFill>
                <a:latin typeface="Calibri "/>
              </a:rPr>
              <a:t> associations</a:t>
            </a:r>
            <a:r>
              <a:rPr lang="en-US" sz="2600" dirty="0">
                <a:solidFill>
                  <a:srgbClr val="000000"/>
                </a:solidFill>
                <a:latin typeface="Calibri "/>
              </a:rPr>
              <a:t>. </a:t>
            </a:r>
          </a:p>
          <a:p>
            <a:pPr marL="715963" indent="-358775"/>
            <a:r>
              <a:rPr lang="en-US" sz="2600" dirty="0">
                <a:solidFill>
                  <a:srgbClr val="000000"/>
                </a:solidFill>
                <a:latin typeface="Calibri "/>
              </a:rPr>
              <a:t>There are four adornments that apply to associations : </a:t>
            </a:r>
            <a:r>
              <a:rPr lang="en-US" sz="2600" dirty="0">
                <a:solidFill>
                  <a:schemeClr val="accent5">
                    <a:lumMod val="75000"/>
                  </a:schemeClr>
                </a:solidFill>
                <a:latin typeface="Calibri "/>
              </a:rPr>
              <a:t>Name, Role, Multiplicity and Aggregation.</a:t>
            </a:r>
            <a:endParaRPr lang="en-IN" sz="2600" dirty="0">
              <a:solidFill>
                <a:schemeClr val="accent5">
                  <a:lumMod val="75000"/>
                </a:schemeClr>
              </a:solidFill>
              <a:latin typeface="Calibri "/>
            </a:endParaRPr>
          </a:p>
        </p:txBody>
      </p:sp>
    </p:spTree>
    <p:extLst>
      <p:ext uri="{BB962C8B-B14F-4D97-AF65-F5344CB8AC3E}">
        <p14:creationId xmlns:p14="http://schemas.microsoft.com/office/powerpoint/2010/main" val="2765579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US" b="1" dirty="0"/>
              <a:t>Name:</a:t>
            </a:r>
          </a:p>
          <a:p>
            <a:r>
              <a:rPr lang="en-US" sz="2600" dirty="0">
                <a:solidFill>
                  <a:srgbClr val="000000"/>
                </a:solidFill>
                <a:latin typeface="Calibri "/>
              </a:rPr>
              <a:t>An association can have a name, which is used to describe the nature of the relationship.</a:t>
            </a:r>
          </a:p>
          <a:p>
            <a:endParaRPr lang="en-US" sz="2600" dirty="0">
              <a:solidFill>
                <a:srgbClr val="000000"/>
              </a:solidFill>
              <a:latin typeface="Calibri "/>
            </a:endParaRPr>
          </a:p>
          <a:p>
            <a:endParaRPr lang="en-US" sz="2600" dirty="0">
              <a:solidFill>
                <a:srgbClr val="000000"/>
              </a:solidFill>
              <a:latin typeface="Calibri "/>
            </a:endParaRPr>
          </a:p>
          <a:p>
            <a:endParaRPr lang="en-US" sz="2600" dirty="0">
              <a:solidFill>
                <a:srgbClr val="000000"/>
              </a:solidFill>
              <a:latin typeface="Calibri "/>
            </a:endParaRPr>
          </a:p>
          <a:p>
            <a:endParaRPr lang="en-US" sz="2600" dirty="0">
              <a:solidFill>
                <a:srgbClr val="000000"/>
              </a:solidFill>
              <a:latin typeface="Calibri "/>
            </a:endParaRPr>
          </a:p>
          <a:p>
            <a:r>
              <a:rPr lang="en-IN" b="1" dirty="0"/>
              <a:t>Role </a:t>
            </a:r>
            <a:r>
              <a:rPr lang="en-US" sz="2600" b="1" dirty="0">
                <a:solidFill>
                  <a:srgbClr val="000000"/>
                </a:solidFill>
                <a:latin typeface="Calibri "/>
              </a:rPr>
              <a:t>:</a:t>
            </a:r>
          </a:p>
          <a:p>
            <a:r>
              <a:rPr lang="en-US" sz="2600" dirty="0">
                <a:solidFill>
                  <a:srgbClr val="000000"/>
                </a:solidFill>
                <a:latin typeface="Calibri "/>
              </a:rPr>
              <a:t>Class has a specific role that it plays in that relationship; a role is just the face the class at the far end of the association presents to the class at the near end of the association. </a:t>
            </a:r>
          </a:p>
          <a:p>
            <a:r>
              <a:rPr lang="en-US" sz="2600" dirty="0">
                <a:solidFill>
                  <a:srgbClr val="000000"/>
                </a:solidFill>
                <a:latin typeface="Calibri "/>
              </a:rPr>
              <a:t>Explicitly name the role a class plays in an association. </a:t>
            </a:r>
          </a:p>
          <a:p>
            <a:endParaRPr lang="en-IN" dirty="0"/>
          </a:p>
        </p:txBody>
      </p:sp>
      <p:pic>
        <p:nvPicPr>
          <p:cNvPr id="4" name="Picture 3">
            <a:extLst>
              <a:ext uri="{FF2B5EF4-FFF2-40B4-BE49-F238E27FC236}">
                <a16:creationId xmlns:a16="http://schemas.microsoft.com/office/drawing/2014/main" id="{AEDFC319-71F8-447C-9C01-C7C34038D728}"/>
              </a:ext>
            </a:extLst>
          </p:cNvPr>
          <p:cNvPicPr>
            <a:picLocks noChangeAspect="1"/>
          </p:cNvPicPr>
          <p:nvPr/>
        </p:nvPicPr>
        <p:blipFill>
          <a:blip r:embed="rId2"/>
          <a:stretch>
            <a:fillRect/>
          </a:stretch>
        </p:blipFill>
        <p:spPr>
          <a:xfrm>
            <a:off x="3808363" y="1409596"/>
            <a:ext cx="4014310" cy="1731171"/>
          </a:xfrm>
          <a:prstGeom prst="rect">
            <a:avLst/>
          </a:prstGeom>
        </p:spPr>
      </p:pic>
      <p:pic>
        <p:nvPicPr>
          <p:cNvPr id="6" name="Picture 5">
            <a:extLst>
              <a:ext uri="{FF2B5EF4-FFF2-40B4-BE49-F238E27FC236}">
                <a16:creationId xmlns:a16="http://schemas.microsoft.com/office/drawing/2014/main" id="{6F513AFB-239A-49FA-BFDE-644F1C96504F}"/>
              </a:ext>
            </a:extLst>
          </p:cNvPr>
          <p:cNvPicPr>
            <a:picLocks noChangeAspect="1"/>
          </p:cNvPicPr>
          <p:nvPr/>
        </p:nvPicPr>
        <p:blipFill>
          <a:blip r:embed="rId3"/>
          <a:stretch>
            <a:fillRect/>
          </a:stretch>
        </p:blipFill>
        <p:spPr>
          <a:xfrm>
            <a:off x="5564445" y="5569950"/>
            <a:ext cx="5955007" cy="1288050"/>
          </a:xfrm>
          <a:prstGeom prst="rect">
            <a:avLst/>
          </a:prstGeom>
        </p:spPr>
      </p:pic>
    </p:spTree>
    <p:extLst>
      <p:ext uri="{BB962C8B-B14F-4D97-AF65-F5344CB8AC3E}">
        <p14:creationId xmlns:p14="http://schemas.microsoft.com/office/powerpoint/2010/main" val="17096246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US" b="1" dirty="0"/>
              <a:t>Multiplicity:</a:t>
            </a:r>
          </a:p>
          <a:p>
            <a:r>
              <a:rPr lang="en-US" sz="2600" dirty="0">
                <a:solidFill>
                  <a:srgbClr val="000000"/>
                </a:solidFill>
                <a:latin typeface="Calibri "/>
              </a:rPr>
              <a:t>An association represents a structural relationship among objects. </a:t>
            </a:r>
          </a:p>
          <a:p>
            <a:r>
              <a:rPr lang="en-US" sz="2600" dirty="0">
                <a:solidFill>
                  <a:srgbClr val="000000"/>
                </a:solidFill>
                <a:latin typeface="Calibri "/>
              </a:rPr>
              <a:t>Represents a range of integers specifying the possible size of the set of related objects. </a:t>
            </a:r>
          </a:p>
          <a:p>
            <a:r>
              <a:rPr lang="en-US" sz="2600" dirty="0">
                <a:solidFill>
                  <a:srgbClr val="000000"/>
                </a:solidFill>
                <a:latin typeface="Calibri "/>
              </a:rPr>
              <a:t>The number of objects must be in the given range-show  a multiplicity of exactly one (1), zero or one (0..1), many (0..*), or one or more (1..*). </a:t>
            </a:r>
          </a:p>
          <a:p>
            <a:r>
              <a:rPr lang="en-US" sz="2600" dirty="0">
                <a:solidFill>
                  <a:srgbClr val="000000"/>
                </a:solidFill>
                <a:latin typeface="Calibri "/>
              </a:rPr>
              <a:t>Integer range (such as 2..5). You can even state an exact number (for example, 3, which is equivalent to 3..3). </a:t>
            </a:r>
            <a:endParaRPr lang="en-IN" sz="2600" dirty="0">
              <a:solidFill>
                <a:srgbClr val="000000"/>
              </a:solidFill>
              <a:latin typeface="Calibri "/>
            </a:endParaRPr>
          </a:p>
        </p:txBody>
      </p:sp>
      <p:pic>
        <p:nvPicPr>
          <p:cNvPr id="2" name="Picture 1">
            <a:extLst>
              <a:ext uri="{FF2B5EF4-FFF2-40B4-BE49-F238E27FC236}">
                <a16:creationId xmlns:a16="http://schemas.microsoft.com/office/drawing/2014/main" id="{6FCB9EE3-DF1A-4F8F-93D9-3DF35AFEAA67}"/>
              </a:ext>
            </a:extLst>
          </p:cNvPr>
          <p:cNvPicPr>
            <a:picLocks noChangeAspect="1"/>
          </p:cNvPicPr>
          <p:nvPr/>
        </p:nvPicPr>
        <p:blipFill>
          <a:blip r:embed="rId2"/>
          <a:stretch>
            <a:fillRect/>
          </a:stretch>
        </p:blipFill>
        <p:spPr>
          <a:xfrm>
            <a:off x="3337676" y="3785082"/>
            <a:ext cx="5976005" cy="2808722"/>
          </a:xfrm>
          <a:prstGeom prst="rect">
            <a:avLst/>
          </a:prstGeom>
        </p:spPr>
      </p:pic>
    </p:spTree>
    <p:extLst>
      <p:ext uri="{BB962C8B-B14F-4D97-AF65-F5344CB8AC3E}">
        <p14:creationId xmlns:p14="http://schemas.microsoft.com/office/powerpoint/2010/main" val="1718326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251BE-7628-46C8-8B35-FEA83512D32F}"/>
              </a:ext>
            </a:extLst>
          </p:cNvPr>
          <p:cNvSpPr>
            <a:spLocks noGrp="1"/>
          </p:cNvSpPr>
          <p:nvPr>
            <p:ph type="title"/>
          </p:nvPr>
        </p:nvSpPr>
        <p:spPr>
          <a:xfrm>
            <a:off x="838200" y="365126"/>
            <a:ext cx="10515600" cy="700104"/>
          </a:xfrm>
        </p:spPr>
        <p:txBody>
          <a:bodyPr/>
          <a:lstStyle/>
          <a:p>
            <a:r>
              <a:rPr lang="en-IN" dirty="0"/>
              <a:t>Scenario</a:t>
            </a:r>
          </a:p>
        </p:txBody>
      </p:sp>
      <p:sp>
        <p:nvSpPr>
          <p:cNvPr id="4" name="Rectangle 1">
            <a:extLst>
              <a:ext uri="{FF2B5EF4-FFF2-40B4-BE49-F238E27FC236}">
                <a16:creationId xmlns:a16="http://schemas.microsoft.com/office/drawing/2014/main" id="{58C46FBB-79A3-4611-A9C0-6C96DED2F868}"/>
              </a:ext>
            </a:extLst>
          </p:cNvPr>
          <p:cNvSpPr>
            <a:spLocks noGrp="1" noChangeArrowheads="1"/>
          </p:cNvSpPr>
          <p:nvPr>
            <p:ph idx="1"/>
          </p:nvPr>
        </p:nvSpPr>
        <p:spPr bwMode="auto">
          <a:xfrm>
            <a:off x="245840" y="1065230"/>
            <a:ext cx="117003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An </a:t>
            </a:r>
            <a:r>
              <a:rPr kumimoji="0" lang="en-US" altLang="en-US" sz="2400" b="1" i="0" u="none" strike="noStrike" cap="none" normalizeH="0" baseline="0" dirty="0">
                <a:ln>
                  <a:noFill/>
                </a:ln>
                <a:solidFill>
                  <a:schemeClr val="tx1"/>
                </a:solidFill>
                <a:effectLst/>
                <a:latin typeface="Arial" panose="020B0604020202020204" pitchFamily="34" charset="0"/>
              </a:rPr>
              <a:t>Author</a:t>
            </a:r>
            <a:r>
              <a:rPr kumimoji="0" lang="en-US" altLang="en-US" sz="2400" b="0" i="0" u="none" strike="noStrike" cap="none" normalizeH="0" baseline="0" dirty="0">
                <a:ln>
                  <a:noFill/>
                </a:ln>
                <a:solidFill>
                  <a:schemeClr val="tx1"/>
                </a:solidFill>
                <a:effectLst/>
                <a:latin typeface="Arial" panose="020B0604020202020204" pitchFamily="34" charset="0"/>
              </a:rPr>
              <a:t> writes </a:t>
            </a:r>
            <a:r>
              <a:rPr kumimoji="0" lang="en-US" altLang="en-US" sz="2400" b="1" i="0" u="none" strike="noStrike" cap="none" normalizeH="0" baseline="0" dirty="0">
                <a:ln>
                  <a:noFill/>
                </a:ln>
                <a:solidFill>
                  <a:schemeClr val="tx1"/>
                </a:solidFill>
                <a:effectLst/>
                <a:latin typeface="Arial" panose="020B0604020202020204" pitchFamily="34" charset="0"/>
              </a:rPr>
              <a:t>Books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 </a:t>
            </a:r>
            <a:r>
              <a:rPr kumimoji="0" lang="en-US" altLang="en-US" sz="2400" b="1" i="0" u="none" strike="noStrike" cap="none" normalizeH="0" baseline="0" dirty="0">
                <a:ln>
                  <a:noFill/>
                </a:ln>
                <a:solidFill>
                  <a:schemeClr val="tx1"/>
                </a:solidFill>
                <a:effectLst/>
                <a:latin typeface="Arial" panose="020B0604020202020204" pitchFamily="34" charset="0"/>
              </a:rPr>
              <a:t>Book</a:t>
            </a:r>
            <a:r>
              <a:rPr kumimoji="0" lang="en-US" altLang="en-US" sz="2400" b="0" i="0" u="none" strike="noStrike" cap="none" normalizeH="0" baseline="0" dirty="0">
                <a:ln>
                  <a:noFill/>
                </a:ln>
                <a:solidFill>
                  <a:schemeClr val="tx1"/>
                </a:solidFill>
                <a:effectLst/>
                <a:latin typeface="Arial" panose="020B0604020202020204" pitchFamily="34" charset="0"/>
              </a:rPr>
              <a:t> can be written by multiple </a:t>
            </a:r>
            <a:r>
              <a:rPr kumimoji="0" lang="en-US" altLang="en-US" sz="2400" b="1" i="0" u="none" strike="noStrike" cap="none" normalizeH="0" baseline="0" dirty="0">
                <a:ln>
                  <a:noFill/>
                </a:ln>
                <a:solidFill>
                  <a:schemeClr val="tx1"/>
                </a:solidFill>
                <a:effectLst/>
                <a:latin typeface="Arial" panose="020B0604020202020204" pitchFamily="34" charset="0"/>
              </a:rPr>
              <a:t>Authors</a:t>
            </a:r>
            <a:r>
              <a:rPr kumimoji="0" lang="en-US" altLang="en-US" sz="2400" b="0" i="0" u="none" strike="noStrike" cap="none" normalizeH="0" baseline="0" dirty="0">
                <a:ln>
                  <a:noFill/>
                </a:ln>
                <a:solidFill>
                  <a:schemeClr val="tx1"/>
                </a:solidFill>
                <a:effectLst/>
                <a:latin typeface="Arial" panose="020B0604020202020204" pitchFamily="34" charset="0"/>
              </a:rPr>
              <a:t>, especially in the case of co-authorship.</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An </a:t>
            </a:r>
            <a:r>
              <a:rPr kumimoji="0" lang="en-US" altLang="en-US" sz="2400" b="1" i="0" u="none" strike="noStrike" cap="none" normalizeH="0" baseline="0" dirty="0">
                <a:ln>
                  <a:noFill/>
                </a:ln>
                <a:solidFill>
                  <a:schemeClr val="tx1"/>
                </a:solidFill>
                <a:effectLst/>
                <a:latin typeface="Arial" panose="020B0604020202020204" pitchFamily="34" charset="0"/>
              </a:rPr>
              <a:t>Author</a:t>
            </a:r>
            <a:r>
              <a:rPr kumimoji="0" lang="en-US" altLang="en-US" sz="2400" b="0" i="0" u="none" strike="noStrike" cap="none" normalizeH="0" baseline="0" dirty="0">
                <a:ln>
                  <a:noFill/>
                </a:ln>
                <a:solidFill>
                  <a:schemeClr val="tx1"/>
                </a:solidFill>
                <a:effectLst/>
                <a:latin typeface="Arial" panose="020B0604020202020204" pitchFamily="34" charset="0"/>
              </a:rPr>
              <a:t> can write multiple </a:t>
            </a:r>
            <a:r>
              <a:rPr kumimoji="0" lang="en-US" altLang="en-US" sz="2400" b="1" i="0" u="none" strike="noStrike" cap="none" normalizeH="0" baseline="0" dirty="0">
                <a:ln>
                  <a:noFill/>
                </a:ln>
                <a:solidFill>
                  <a:schemeClr val="tx1"/>
                </a:solidFill>
                <a:effectLst/>
                <a:latin typeface="Arial" panose="020B0604020202020204" pitchFamily="34" charset="0"/>
              </a:rPr>
              <a:t>Books</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F6A3DF7F-8B6A-4EDC-8857-A4C834B46E8A}"/>
                  </a:ext>
                </a:extLst>
              </p14:cNvPr>
              <p14:cNvContentPartPr/>
              <p14:nvPr/>
            </p14:nvContentPartPr>
            <p14:xfrm>
              <a:off x="1304640" y="3755520"/>
              <a:ext cx="6568560" cy="1150920"/>
            </p14:xfrm>
          </p:contentPart>
        </mc:Choice>
        <mc:Fallback xmlns="">
          <p:pic>
            <p:nvPicPr>
              <p:cNvPr id="3" name="Ink 2">
                <a:extLst>
                  <a:ext uri="{FF2B5EF4-FFF2-40B4-BE49-F238E27FC236}">
                    <a16:creationId xmlns:a16="http://schemas.microsoft.com/office/drawing/2014/main" id="{F6A3DF7F-8B6A-4EDC-8857-A4C834B46E8A}"/>
                  </a:ext>
                </a:extLst>
              </p:cNvPr>
              <p:cNvPicPr/>
              <p:nvPr/>
            </p:nvPicPr>
            <p:blipFill>
              <a:blip r:embed="rId3"/>
              <a:stretch>
                <a:fillRect/>
              </a:stretch>
            </p:blipFill>
            <p:spPr>
              <a:xfrm>
                <a:off x="1295280" y="3746160"/>
                <a:ext cx="6587280" cy="1169640"/>
              </a:xfrm>
              <a:prstGeom prst="rect">
                <a:avLst/>
              </a:prstGeom>
            </p:spPr>
          </p:pic>
        </mc:Fallback>
      </mc:AlternateContent>
    </p:spTree>
    <p:extLst>
      <p:ext uri="{BB962C8B-B14F-4D97-AF65-F5344CB8AC3E}">
        <p14:creationId xmlns:p14="http://schemas.microsoft.com/office/powerpoint/2010/main" val="1718397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4F30B8-4BEF-40FE-AD7A-D810F888C4FF}"/>
              </a:ext>
            </a:extLst>
          </p:cNvPr>
          <p:cNvSpPr>
            <a:spLocks noGrp="1"/>
          </p:cNvSpPr>
          <p:nvPr>
            <p:ph idx="1"/>
          </p:nvPr>
        </p:nvSpPr>
        <p:spPr>
          <a:xfrm>
            <a:off x="838200" y="188842"/>
            <a:ext cx="10515600" cy="6490253"/>
          </a:xfrm>
        </p:spPr>
        <p:txBody>
          <a:bodyPr/>
          <a:lstStyle/>
          <a:p>
            <a:r>
              <a:rPr lang="en-US" b="1" dirty="0"/>
              <a:t>Aggregation:</a:t>
            </a:r>
          </a:p>
          <a:p>
            <a:r>
              <a:rPr lang="en-US" sz="2600" dirty="0">
                <a:solidFill>
                  <a:srgbClr val="000000"/>
                </a:solidFill>
                <a:latin typeface="Calibri "/>
              </a:rPr>
              <a:t>Plain association between two classes represents  both classes are conceptually at the same level, no one more important than the other. </a:t>
            </a:r>
          </a:p>
          <a:p>
            <a:r>
              <a:rPr lang="en-US" sz="2600" dirty="0">
                <a:solidFill>
                  <a:srgbClr val="000000"/>
                </a:solidFill>
                <a:latin typeface="Calibri "/>
              </a:rPr>
              <a:t>Model a "</a:t>
            </a:r>
            <a:r>
              <a:rPr lang="en-US" sz="2600" dirty="0">
                <a:solidFill>
                  <a:schemeClr val="accent5">
                    <a:lumMod val="75000"/>
                  </a:schemeClr>
                </a:solidFill>
                <a:latin typeface="Calibri "/>
              </a:rPr>
              <a:t>whole/part" </a:t>
            </a:r>
            <a:r>
              <a:rPr lang="en-US" sz="2600" dirty="0">
                <a:solidFill>
                  <a:srgbClr val="000000"/>
                </a:solidFill>
                <a:latin typeface="Calibri "/>
              </a:rPr>
              <a:t>relationship, in which one class represents a larger thing (the "whole"), which consists of smaller things (the "parts"). </a:t>
            </a:r>
          </a:p>
          <a:p>
            <a:r>
              <a:rPr lang="en-US" sz="2600" dirty="0">
                <a:solidFill>
                  <a:srgbClr val="000000"/>
                </a:solidFill>
                <a:latin typeface="Calibri "/>
              </a:rPr>
              <a:t>This kind of relationship is called aggregation, which represents a "</a:t>
            </a:r>
            <a:r>
              <a:rPr lang="en-US" sz="2600" dirty="0">
                <a:solidFill>
                  <a:schemeClr val="accent5">
                    <a:lumMod val="75000"/>
                  </a:schemeClr>
                </a:solidFill>
                <a:latin typeface="Calibri "/>
              </a:rPr>
              <a:t>has-a</a:t>
            </a:r>
            <a:r>
              <a:rPr lang="en-US" sz="2600" dirty="0">
                <a:solidFill>
                  <a:srgbClr val="000000"/>
                </a:solidFill>
                <a:latin typeface="Calibri "/>
              </a:rPr>
              <a:t>" relationship.</a:t>
            </a:r>
            <a:endParaRPr lang="en-IN" sz="2600" dirty="0">
              <a:solidFill>
                <a:srgbClr val="000000"/>
              </a:solidFill>
              <a:latin typeface="Calibri "/>
            </a:endParaRPr>
          </a:p>
        </p:txBody>
      </p:sp>
      <p:pic>
        <p:nvPicPr>
          <p:cNvPr id="2" name="Picture 1">
            <a:extLst>
              <a:ext uri="{FF2B5EF4-FFF2-40B4-BE49-F238E27FC236}">
                <a16:creationId xmlns:a16="http://schemas.microsoft.com/office/drawing/2014/main" id="{E2A5041E-FFFA-47D5-BC9A-63048890C3FA}"/>
              </a:ext>
            </a:extLst>
          </p:cNvPr>
          <p:cNvPicPr>
            <a:picLocks noChangeAspect="1"/>
          </p:cNvPicPr>
          <p:nvPr/>
        </p:nvPicPr>
        <p:blipFill>
          <a:blip r:embed="rId2"/>
          <a:stretch>
            <a:fillRect/>
          </a:stretch>
        </p:blipFill>
        <p:spPr>
          <a:xfrm>
            <a:off x="3356531" y="3314119"/>
            <a:ext cx="5448104" cy="3050938"/>
          </a:xfrm>
          <a:prstGeom prst="rect">
            <a:avLst/>
          </a:prstGeom>
        </p:spPr>
      </p:pic>
    </p:spTree>
    <p:extLst>
      <p:ext uri="{BB962C8B-B14F-4D97-AF65-F5344CB8AC3E}">
        <p14:creationId xmlns:p14="http://schemas.microsoft.com/office/powerpoint/2010/main" val="726667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19619-EFAB-450F-9764-E0EC7EDEBEFB}"/>
              </a:ext>
            </a:extLst>
          </p:cNvPr>
          <p:cNvSpPr>
            <a:spLocks noGrp="1"/>
          </p:cNvSpPr>
          <p:nvPr>
            <p:ph type="ctrTitle"/>
          </p:nvPr>
        </p:nvSpPr>
        <p:spPr/>
        <p:txBody>
          <a:bodyPr/>
          <a:lstStyle/>
          <a:p>
            <a:r>
              <a:rPr lang="en-IN" dirty="0"/>
              <a:t>Common Modeling Techniques</a:t>
            </a:r>
          </a:p>
        </p:txBody>
      </p:sp>
      <p:sp>
        <p:nvSpPr>
          <p:cNvPr id="3" name="Subtitle 2">
            <a:extLst>
              <a:ext uri="{FF2B5EF4-FFF2-40B4-BE49-F238E27FC236}">
                <a16:creationId xmlns:a16="http://schemas.microsoft.com/office/drawing/2014/main" id="{ABAC1DD7-DEAB-4374-BD72-9F3FE6E57A9C}"/>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031341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88747"/>
            <a:ext cx="11143268" cy="6331226"/>
          </a:xfrm>
        </p:spPr>
        <p:txBody>
          <a:bodyPr/>
          <a:lstStyle/>
          <a:p>
            <a:pPr marL="0" indent="0">
              <a:buNone/>
            </a:pPr>
            <a:r>
              <a:rPr lang="en-IN" b="1" dirty="0"/>
              <a:t>Modelling Simple Dependencies</a:t>
            </a:r>
            <a:r>
              <a:rPr lang="en-IN" sz="1800" b="1" i="0" u="none" strike="noStrike" baseline="0" dirty="0">
                <a:solidFill>
                  <a:srgbClr val="000000"/>
                </a:solidFill>
                <a:latin typeface="Times New Roman" panose="02020603050405020304" pitchFamily="18" charset="0"/>
              </a:rPr>
              <a:t> </a:t>
            </a:r>
          </a:p>
          <a:p>
            <a:r>
              <a:rPr lang="en-US" sz="2600" dirty="0">
                <a:solidFill>
                  <a:srgbClr val="000000"/>
                </a:solidFill>
                <a:latin typeface="Calibri "/>
              </a:rPr>
              <a:t>The most common kind of dependency relationship is the connection between a class that only uses another class as a parameter to an operation. </a:t>
            </a:r>
          </a:p>
          <a:p>
            <a:r>
              <a:rPr lang="en-US" sz="2600" dirty="0">
                <a:solidFill>
                  <a:srgbClr val="000000"/>
                </a:solidFill>
                <a:latin typeface="Calibri "/>
              </a:rPr>
              <a:t>To model this using relationship, </a:t>
            </a:r>
          </a:p>
          <a:p>
            <a:pPr marL="685800" lvl="2">
              <a:spcBef>
                <a:spcPts val="1000"/>
              </a:spcBef>
            </a:pPr>
            <a:r>
              <a:rPr lang="en-US" sz="2200" dirty="0">
                <a:solidFill>
                  <a:srgbClr val="000000"/>
                </a:solidFill>
                <a:latin typeface="Calibri "/>
              </a:rPr>
              <a:t>Create a dependency pointing from the </a:t>
            </a:r>
            <a:r>
              <a:rPr lang="en-US" sz="2200" dirty="0">
                <a:solidFill>
                  <a:srgbClr val="FF0000"/>
                </a:solidFill>
                <a:latin typeface="Calibri "/>
              </a:rPr>
              <a:t>class with the operation to the class used as a parameter in the operation</a:t>
            </a:r>
            <a:r>
              <a:rPr lang="en-US" sz="2200" dirty="0">
                <a:solidFill>
                  <a:srgbClr val="000000"/>
                </a:solidFill>
                <a:latin typeface="Calibri "/>
              </a:rPr>
              <a:t>. </a:t>
            </a:r>
          </a:p>
          <a:p>
            <a:pPr marL="0" indent="0">
              <a:buNone/>
            </a:pPr>
            <a:endParaRPr lang="en-IN" dirty="0"/>
          </a:p>
        </p:txBody>
      </p:sp>
      <p:sp>
        <p:nvSpPr>
          <p:cNvPr id="2" name="Rectangle 1">
            <a:extLst>
              <a:ext uri="{FF2B5EF4-FFF2-40B4-BE49-F238E27FC236}">
                <a16:creationId xmlns:a16="http://schemas.microsoft.com/office/drawing/2014/main" id="{198B3651-B801-43A5-A4E4-BD56930D4AA7}"/>
              </a:ext>
            </a:extLst>
          </p:cNvPr>
          <p:cNvSpPr/>
          <p:nvPr/>
        </p:nvSpPr>
        <p:spPr>
          <a:xfrm>
            <a:off x="395926" y="5636496"/>
            <a:ext cx="11451996" cy="1015663"/>
          </a:xfrm>
          <a:prstGeom prst="rect">
            <a:avLst/>
          </a:prstGeom>
        </p:spPr>
        <p:txBody>
          <a:bodyPr wrap="square">
            <a:spAutoFit/>
          </a:bodyPr>
          <a:lstStyle/>
          <a:p>
            <a:pPr algn="just"/>
            <a:r>
              <a:rPr lang="en-US" b="1" dirty="0"/>
              <a:t>&lt;&lt;friend&gt;&gt; -</a:t>
            </a:r>
            <a:r>
              <a:rPr lang="en-US" dirty="0"/>
              <a:t>It is a type of dependency</a:t>
            </a:r>
            <a:r>
              <a:rPr lang="en-US" b="1" dirty="0"/>
              <a:t>. </a:t>
            </a:r>
            <a:r>
              <a:rPr lang="en-US" dirty="0"/>
              <a:t>This relationship essentially allows a class to access private members of another class.</a:t>
            </a: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451B9E5-A324-48C2-AF50-C0C2317F37F3}"/>
              </a:ext>
            </a:extLst>
          </p:cNvPr>
          <p:cNvPicPr>
            <a:picLocks noChangeAspect="1"/>
          </p:cNvPicPr>
          <p:nvPr/>
        </p:nvPicPr>
        <p:blipFill>
          <a:blip r:embed="rId2"/>
          <a:stretch>
            <a:fillRect/>
          </a:stretch>
        </p:blipFill>
        <p:spPr>
          <a:xfrm>
            <a:off x="3714750" y="3092173"/>
            <a:ext cx="4222619" cy="2415338"/>
          </a:xfrm>
          <a:prstGeom prst="rect">
            <a:avLst/>
          </a:prstGeom>
        </p:spPr>
      </p:pic>
    </p:spTree>
    <p:extLst>
      <p:ext uri="{BB962C8B-B14F-4D97-AF65-F5344CB8AC3E}">
        <p14:creationId xmlns:p14="http://schemas.microsoft.com/office/powerpoint/2010/main" val="9163787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98174"/>
            <a:ext cx="10515600" cy="6331226"/>
          </a:xfrm>
        </p:spPr>
        <p:txBody>
          <a:bodyPr/>
          <a:lstStyle/>
          <a:p>
            <a:pPr marL="0" indent="0">
              <a:buNone/>
            </a:pPr>
            <a:r>
              <a:rPr lang="en-IN" sz="2600" b="1" dirty="0">
                <a:solidFill>
                  <a:srgbClr val="000000"/>
                </a:solidFill>
                <a:latin typeface="Calibri "/>
              </a:rPr>
              <a:t>Modelling Single Inheritance </a:t>
            </a:r>
          </a:p>
          <a:p>
            <a:r>
              <a:rPr lang="en-IN" sz="2600" dirty="0">
                <a:solidFill>
                  <a:srgbClr val="000000"/>
                </a:solidFill>
                <a:latin typeface="Calibri "/>
              </a:rPr>
              <a:t>To model inheritance relationships, </a:t>
            </a:r>
          </a:p>
          <a:p>
            <a:pPr lvl="1"/>
            <a:r>
              <a:rPr lang="en-US" sz="2200" dirty="0">
                <a:solidFill>
                  <a:srgbClr val="000000"/>
                </a:solidFill>
                <a:latin typeface="Calibri "/>
              </a:rPr>
              <a:t>Given a set of classes, look for responsibilities, attributes, and operations that are common to two or more classes. </a:t>
            </a:r>
          </a:p>
          <a:p>
            <a:pPr lvl="1"/>
            <a:r>
              <a:rPr lang="en-US" sz="2200" dirty="0">
                <a:solidFill>
                  <a:srgbClr val="000000"/>
                </a:solidFill>
                <a:latin typeface="Calibri "/>
              </a:rPr>
              <a:t>Elevate these common responsibilities, attributes, and operations to a more general class. If necessary, create a new class to which you can assign these elements (but be careful about introducing too many levels). </a:t>
            </a:r>
          </a:p>
          <a:p>
            <a:pPr lvl="1"/>
            <a:r>
              <a:rPr lang="en-US" sz="2200" dirty="0">
                <a:solidFill>
                  <a:srgbClr val="000000"/>
                </a:solidFill>
                <a:latin typeface="Calibri "/>
              </a:rPr>
              <a:t>Specify that the more-specific classes inherit from the more-general class by placing a generalization relationship that is drawn from each specialized class to its more-general parent. </a:t>
            </a:r>
          </a:p>
          <a:p>
            <a:endParaRPr lang="en-IN" dirty="0"/>
          </a:p>
        </p:txBody>
      </p:sp>
      <p:pic>
        <p:nvPicPr>
          <p:cNvPr id="4" name="Picture 3">
            <a:extLst>
              <a:ext uri="{FF2B5EF4-FFF2-40B4-BE49-F238E27FC236}">
                <a16:creationId xmlns:a16="http://schemas.microsoft.com/office/drawing/2014/main" id="{294D8ABA-CEE1-4274-AC6B-F3FE1F3CD857}"/>
              </a:ext>
            </a:extLst>
          </p:cNvPr>
          <p:cNvPicPr>
            <a:picLocks noChangeAspect="1"/>
          </p:cNvPicPr>
          <p:nvPr/>
        </p:nvPicPr>
        <p:blipFill>
          <a:blip r:embed="rId3"/>
          <a:stretch>
            <a:fillRect/>
          </a:stretch>
        </p:blipFill>
        <p:spPr>
          <a:xfrm>
            <a:off x="3318453" y="3633425"/>
            <a:ext cx="5259017" cy="3221148"/>
          </a:xfrm>
          <a:prstGeom prst="rect">
            <a:avLst/>
          </a:prstGeom>
        </p:spPr>
      </p:pic>
    </p:spTree>
    <p:extLst>
      <p:ext uri="{BB962C8B-B14F-4D97-AF65-F5344CB8AC3E}">
        <p14:creationId xmlns:p14="http://schemas.microsoft.com/office/powerpoint/2010/main" val="305804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715108" y="545910"/>
            <a:ext cx="10421815" cy="5292183"/>
          </a:xfrm>
          <a:prstGeom prst="rect">
            <a:avLst/>
          </a:prstGeom>
        </p:spPr>
      </p:pic>
    </p:spTree>
    <p:extLst>
      <p:ext uri="{BB962C8B-B14F-4D97-AF65-F5344CB8AC3E}">
        <p14:creationId xmlns:p14="http://schemas.microsoft.com/office/powerpoint/2010/main" val="1813734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571C6-5821-4D45-A975-DAFE1433C44F}"/>
              </a:ext>
            </a:extLst>
          </p:cNvPr>
          <p:cNvSpPr>
            <a:spLocks noGrp="1"/>
          </p:cNvSpPr>
          <p:nvPr>
            <p:ph type="title"/>
          </p:nvPr>
        </p:nvSpPr>
        <p:spPr>
          <a:xfrm>
            <a:off x="838200" y="186016"/>
            <a:ext cx="10515600" cy="315912"/>
          </a:xfrm>
        </p:spPr>
        <p:txBody>
          <a:bodyPr>
            <a:normAutofit fontScale="90000"/>
          </a:bodyPr>
          <a:lstStyle/>
          <a:p>
            <a:r>
              <a:rPr lang="en-IN" dirty="0"/>
              <a:t>Information system for a school</a:t>
            </a:r>
          </a:p>
        </p:txBody>
      </p:sp>
      <p:sp>
        <p:nvSpPr>
          <p:cNvPr id="3" name="Content Placeholder 2">
            <a:extLst>
              <a:ext uri="{FF2B5EF4-FFF2-40B4-BE49-F238E27FC236}">
                <a16:creationId xmlns:a16="http://schemas.microsoft.com/office/drawing/2014/main" id="{C4A77E41-1668-434C-B93B-37491D527F26}"/>
              </a:ext>
            </a:extLst>
          </p:cNvPr>
          <p:cNvSpPr>
            <a:spLocks noGrp="1"/>
          </p:cNvSpPr>
          <p:nvPr>
            <p:ph idx="1"/>
          </p:nvPr>
        </p:nvSpPr>
        <p:spPr>
          <a:xfrm>
            <a:off x="291445" y="784733"/>
            <a:ext cx="11190402" cy="5990946"/>
          </a:xfrm>
        </p:spPr>
        <p:txBody>
          <a:bodyPr>
            <a:normAutofit fontScale="92500" lnSpcReduction="10000"/>
          </a:bodyPr>
          <a:lstStyle/>
          <a:p>
            <a:pPr marL="0" indent="0" algn="just">
              <a:buNone/>
            </a:pPr>
            <a:r>
              <a:rPr lang="en-US" sz="2400" dirty="0"/>
              <a:t>There are  classes named </a:t>
            </a:r>
            <a:r>
              <a:rPr lang="en-US" sz="2400" b="1" dirty="0"/>
              <a:t>Student, Course, Instructor, School and Department</a:t>
            </a:r>
            <a:r>
              <a:rPr lang="en-US" sz="2400" dirty="0"/>
              <a:t> </a:t>
            </a:r>
          </a:p>
          <a:p>
            <a:pPr marL="0" indent="0" algn="just">
              <a:buNone/>
            </a:pPr>
            <a:r>
              <a:rPr lang="en-US" sz="2400" dirty="0"/>
              <a:t>1)There's an association between </a:t>
            </a:r>
            <a:r>
              <a:rPr lang="en-US" sz="2400" b="1" dirty="0"/>
              <a:t>Student and Course</a:t>
            </a:r>
            <a:r>
              <a:rPr lang="en-US" sz="2400" dirty="0"/>
              <a:t>, specifying that students </a:t>
            </a:r>
            <a:r>
              <a:rPr lang="en-US" sz="2400" b="1" dirty="0"/>
              <a:t>attend</a:t>
            </a:r>
            <a:r>
              <a:rPr lang="en-US" sz="2400" dirty="0"/>
              <a:t> courses. Furthermore, every student may attend any number of courses and every course may have any number of students.</a:t>
            </a:r>
          </a:p>
          <a:p>
            <a:pPr marL="0" indent="0" algn="just">
              <a:buNone/>
            </a:pPr>
            <a:r>
              <a:rPr lang="en-US" sz="2400" dirty="0"/>
              <a:t>2) There is an association between </a:t>
            </a:r>
            <a:r>
              <a:rPr lang="en-US" sz="2400" b="1" dirty="0"/>
              <a:t>Course and</a:t>
            </a:r>
            <a:r>
              <a:rPr lang="en-US" sz="2400" dirty="0"/>
              <a:t> </a:t>
            </a:r>
            <a:r>
              <a:rPr lang="en-US" sz="2400" b="1" dirty="0"/>
              <a:t>Instructor, </a:t>
            </a:r>
            <a:r>
              <a:rPr lang="en-US" sz="2400" dirty="0"/>
              <a:t>specifying that instructors teach courses. For every course there is at least one instructor and every instructor may teach zero or more courses.</a:t>
            </a:r>
          </a:p>
          <a:p>
            <a:pPr marL="0" indent="0" algn="just">
              <a:buNone/>
            </a:pPr>
            <a:r>
              <a:rPr lang="en-US" sz="2400" dirty="0"/>
              <a:t>3) The relationships between </a:t>
            </a:r>
            <a:r>
              <a:rPr lang="en-US" sz="2400" b="1" dirty="0"/>
              <a:t>School </a:t>
            </a:r>
            <a:r>
              <a:rPr lang="en-US" sz="2400" dirty="0"/>
              <a:t>and the classes </a:t>
            </a:r>
            <a:r>
              <a:rPr lang="en-US" sz="2400" b="1" dirty="0"/>
              <a:t>Student </a:t>
            </a:r>
            <a:r>
              <a:rPr lang="en-US" sz="2400" dirty="0"/>
              <a:t>and </a:t>
            </a:r>
            <a:r>
              <a:rPr lang="en-US" sz="2400" b="1" dirty="0"/>
              <a:t>Department </a:t>
            </a:r>
            <a:r>
              <a:rPr lang="en-US" sz="2400" dirty="0"/>
              <a:t>are a bit different. Here you have </a:t>
            </a:r>
            <a:r>
              <a:rPr lang="en-US" sz="2400" dirty="0">
                <a:solidFill>
                  <a:srgbClr val="FF0000"/>
                </a:solidFill>
              </a:rPr>
              <a:t>aggregation relationships</a:t>
            </a:r>
            <a:r>
              <a:rPr lang="en-US" sz="2400" dirty="0"/>
              <a:t>. A school has zero or more students, each student may be a registered member of one or more schools, a school has one or more departments, each department belongs to exactly one school.</a:t>
            </a:r>
          </a:p>
          <a:p>
            <a:pPr marL="0" indent="0">
              <a:buNone/>
            </a:pPr>
            <a:r>
              <a:rPr lang="en-US" sz="2400" dirty="0"/>
              <a:t>4)</a:t>
            </a:r>
            <a:r>
              <a:rPr lang="en-US" dirty="0"/>
              <a:t> </a:t>
            </a:r>
            <a:r>
              <a:rPr lang="en-US" sz="2400" dirty="0"/>
              <a:t>There are two associations between </a:t>
            </a:r>
            <a:r>
              <a:rPr lang="en-US" sz="2400" b="1" dirty="0"/>
              <a:t>Department </a:t>
            </a:r>
            <a:r>
              <a:rPr lang="en-US" sz="2400" dirty="0"/>
              <a:t>and </a:t>
            </a:r>
            <a:r>
              <a:rPr lang="en-US" sz="2400" b="1" dirty="0"/>
              <a:t>Instructor. </a:t>
            </a:r>
          </a:p>
          <a:p>
            <a:pPr marL="0" indent="0">
              <a:buNone/>
            </a:pPr>
            <a:r>
              <a:rPr lang="en-US" sz="2400" b="1" dirty="0"/>
              <a:t>-</a:t>
            </a:r>
            <a:r>
              <a:rPr lang="en-US" sz="2400" dirty="0"/>
              <a:t>One of these associations specifies that every instructor is </a:t>
            </a:r>
            <a:r>
              <a:rPr lang="en-US" sz="2400" b="1" dirty="0"/>
              <a:t>assigned to </a:t>
            </a:r>
            <a:r>
              <a:rPr lang="en-US" sz="2400" dirty="0"/>
              <a:t>one or more departments and that each department has one or more instructors.</a:t>
            </a:r>
          </a:p>
          <a:p>
            <a:pPr marL="0" indent="0">
              <a:buNone/>
            </a:pPr>
            <a:r>
              <a:rPr lang="en-US" sz="2400" dirty="0"/>
              <a:t>- The other association specifies that for every department, there is exactly one instructor who is the department chair. The way this model is specified, an instructor can be the chair of no more than one department and some instructors are not chairs of any department.</a:t>
            </a:r>
          </a:p>
          <a:p>
            <a:pPr marL="0" indent="0">
              <a:buNone/>
            </a:pPr>
            <a:r>
              <a:rPr lang="en-US" sz="2600" dirty="0"/>
              <a:t>    </a:t>
            </a:r>
            <a:endParaRPr lang="en-IN" sz="2400" dirty="0"/>
          </a:p>
        </p:txBody>
      </p:sp>
    </p:spTree>
    <p:extLst>
      <p:ext uri="{BB962C8B-B14F-4D97-AF65-F5344CB8AC3E}">
        <p14:creationId xmlns:p14="http://schemas.microsoft.com/office/powerpoint/2010/main" val="765487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B189AE-51DC-421D-B969-3B6277C7A4A8}"/>
              </a:ext>
            </a:extLst>
          </p:cNvPr>
          <p:cNvPicPr>
            <a:picLocks noGrp="1" noChangeAspect="1"/>
          </p:cNvPicPr>
          <p:nvPr>
            <p:ph idx="1"/>
          </p:nvPr>
        </p:nvPicPr>
        <p:blipFill>
          <a:blip r:embed="rId2"/>
          <a:stretch>
            <a:fillRect/>
          </a:stretch>
        </p:blipFill>
        <p:spPr>
          <a:xfrm>
            <a:off x="2039250" y="1074657"/>
            <a:ext cx="8806388" cy="3485862"/>
          </a:xfrm>
          <a:prstGeom prst="rect">
            <a:avLst/>
          </a:prstGeom>
        </p:spPr>
      </p:pic>
    </p:spTree>
    <p:extLst>
      <p:ext uri="{BB962C8B-B14F-4D97-AF65-F5344CB8AC3E}">
        <p14:creationId xmlns:p14="http://schemas.microsoft.com/office/powerpoint/2010/main" val="37520971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98174"/>
            <a:ext cx="10515600" cy="6331226"/>
          </a:xfrm>
        </p:spPr>
        <p:txBody>
          <a:bodyPr/>
          <a:lstStyle/>
          <a:p>
            <a:pPr marL="0" indent="0">
              <a:buNone/>
            </a:pPr>
            <a:r>
              <a:rPr lang="en-IN" sz="2200" b="1" dirty="0">
                <a:solidFill>
                  <a:srgbClr val="000000"/>
                </a:solidFill>
                <a:latin typeface="Calibri "/>
              </a:rPr>
              <a:t>Modelling Structural Relationships </a:t>
            </a:r>
          </a:p>
          <a:p>
            <a:r>
              <a:rPr lang="en-IN" sz="2200" dirty="0">
                <a:solidFill>
                  <a:srgbClr val="000000"/>
                </a:solidFill>
                <a:latin typeface="Calibri "/>
              </a:rPr>
              <a:t>To model structural relationships, </a:t>
            </a:r>
          </a:p>
          <a:p>
            <a:pPr lvl="1" algn="just"/>
            <a:r>
              <a:rPr lang="en-US" dirty="0">
                <a:solidFill>
                  <a:srgbClr val="000000"/>
                </a:solidFill>
                <a:latin typeface="Calibri "/>
              </a:rPr>
              <a:t>For each pair of classes, if you need to navigate from objects of one to objects of another, specify an association between the two. This is a data-driven view of associations. </a:t>
            </a:r>
          </a:p>
          <a:p>
            <a:pPr lvl="1" algn="just"/>
            <a:r>
              <a:rPr lang="en-US" dirty="0">
                <a:solidFill>
                  <a:srgbClr val="000000"/>
                </a:solidFill>
                <a:latin typeface="Calibri "/>
              </a:rPr>
              <a:t>For each pair of classes, if objects of one class need to interact with objects of the other class other than as local variables in a procedure or parameters to an operation, specify an association between the two. This is more of a behavior-driven view of associations. </a:t>
            </a:r>
          </a:p>
          <a:p>
            <a:pPr lvl="1" algn="just"/>
            <a:r>
              <a:rPr lang="en-US" dirty="0">
                <a:solidFill>
                  <a:srgbClr val="000000"/>
                </a:solidFill>
                <a:latin typeface="Calibri "/>
              </a:rPr>
              <a:t>For each of these associations, specify a multiplicity (especially when the multiplicity is not *, which is the default), as well as role names (especially if they help to explain the model). </a:t>
            </a:r>
          </a:p>
          <a:p>
            <a:pPr lvl="1" algn="just"/>
            <a:r>
              <a:rPr lang="en-US" dirty="0">
                <a:solidFill>
                  <a:srgbClr val="000000"/>
                </a:solidFill>
                <a:latin typeface="Calibri "/>
              </a:rPr>
              <a:t>If one of the classes in an association is structurally or organizationally a whole compared with the classes at the other end that look like parts, mark this as an aggregation by adorning the association at the end near the whole with a diamond. </a:t>
            </a:r>
          </a:p>
          <a:p>
            <a:endParaRPr lang="en-IN" dirty="0"/>
          </a:p>
        </p:txBody>
      </p:sp>
    </p:spTree>
    <p:extLst>
      <p:ext uri="{BB962C8B-B14F-4D97-AF65-F5344CB8AC3E}">
        <p14:creationId xmlns:p14="http://schemas.microsoft.com/office/powerpoint/2010/main" val="1369816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Common Mechanisms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UML is made simpler by the presence of four common mechanisms that apply consistently throughout the language: </a:t>
            </a:r>
          </a:p>
          <a:p>
            <a:r>
              <a:rPr lang="en-US" sz="2400" dirty="0">
                <a:latin typeface="Times New Roman" panose="02020603050405020304" pitchFamily="18" charset="0"/>
                <a:cs typeface="Times New Roman" panose="02020603050405020304" pitchFamily="18" charset="0"/>
              </a:rPr>
              <a:t>specifications, </a:t>
            </a:r>
          </a:p>
          <a:p>
            <a:r>
              <a:rPr lang="en-US" sz="2400" b="1" dirty="0">
                <a:latin typeface="Times New Roman" panose="02020603050405020304" pitchFamily="18" charset="0"/>
                <a:cs typeface="Times New Roman" panose="02020603050405020304" pitchFamily="18" charset="0"/>
              </a:rPr>
              <a:t>adornments</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common divisions, and </a:t>
            </a:r>
          </a:p>
          <a:p>
            <a:r>
              <a:rPr lang="en-US" sz="2400" b="1" dirty="0">
                <a:latin typeface="Times New Roman" panose="02020603050405020304" pitchFamily="18" charset="0"/>
                <a:cs typeface="Times New Roman" panose="02020603050405020304" pitchFamily="18" charset="0"/>
              </a:rPr>
              <a:t>extensibility </a:t>
            </a:r>
            <a:r>
              <a:rPr lang="en-IN" sz="2400" b="1" dirty="0">
                <a:latin typeface="Times New Roman" panose="02020603050405020304" pitchFamily="18" charset="0"/>
                <a:cs typeface="Times New Roman" panose="02020603050405020304" pitchFamily="18" charset="0"/>
              </a:rPr>
              <a:t>mechanisms.</a:t>
            </a:r>
          </a:p>
        </p:txBody>
      </p:sp>
    </p:spTree>
    <p:extLst>
      <p:ext uri="{BB962C8B-B14F-4D97-AF65-F5344CB8AC3E}">
        <p14:creationId xmlns:p14="http://schemas.microsoft.com/office/powerpoint/2010/main" val="39052395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96"/>
            <a:ext cx="10515600" cy="744717"/>
          </a:xfrm>
        </p:spPr>
        <p:txBody>
          <a:bodyPr>
            <a:normAutofit/>
          </a:bodyPr>
          <a:lstStyle/>
          <a:p>
            <a:r>
              <a:rPr lang="en-IN" dirty="0"/>
              <a:t>Adornment</a:t>
            </a:r>
          </a:p>
        </p:txBody>
      </p:sp>
      <p:sp>
        <p:nvSpPr>
          <p:cNvPr id="3" name="Content Placeholder 2"/>
          <p:cNvSpPr>
            <a:spLocks noGrp="1"/>
          </p:cNvSpPr>
          <p:nvPr>
            <p:ph idx="1"/>
          </p:nvPr>
        </p:nvSpPr>
        <p:spPr>
          <a:xfrm>
            <a:off x="838200" y="1315607"/>
            <a:ext cx="10515600" cy="4861355"/>
          </a:xfrm>
        </p:spPr>
        <p:txBody>
          <a:bodyPr>
            <a:normAutofit/>
          </a:bodyPr>
          <a:lstStyle/>
          <a:p>
            <a:r>
              <a:rPr lang="en-US" sz="2400" b="1" dirty="0">
                <a:latin typeface="Times New Roman" panose="02020603050405020304" pitchFamily="18" charset="0"/>
                <a:cs typeface="Times New Roman" panose="02020603050405020304" pitchFamily="18" charset="0"/>
              </a:rPr>
              <a:t>Notes</a:t>
            </a:r>
            <a:r>
              <a:rPr lang="en-US" sz="2400" dirty="0">
                <a:latin typeface="Times New Roman" panose="02020603050405020304" pitchFamily="18" charset="0"/>
                <a:cs typeface="Times New Roman" panose="02020603050405020304" pitchFamily="18" charset="0"/>
              </a:rPr>
              <a:t> are the most important kind of adornment.</a:t>
            </a:r>
          </a:p>
          <a:p>
            <a:r>
              <a:rPr lang="en-US" sz="2400" dirty="0">
                <a:latin typeface="Times New Roman" panose="02020603050405020304" pitchFamily="18" charset="0"/>
                <a:cs typeface="Times New Roman" panose="02020603050405020304" pitchFamily="18" charset="0"/>
              </a:rPr>
              <a:t>A note is a graphical symbol for rendering constraints or comments attached to an element or a collection of elements. </a:t>
            </a:r>
          </a:p>
          <a:p>
            <a:r>
              <a:rPr lang="en-US" sz="2400" dirty="0">
                <a:latin typeface="Times New Roman" panose="02020603050405020304" pitchFamily="18" charset="0"/>
                <a:cs typeface="Times New Roman" panose="02020603050405020304" pitchFamily="18" charset="0"/>
              </a:rPr>
              <a:t>Use notes to attach information to a model, such as requirements, observations, reviews, and </a:t>
            </a:r>
            <a:r>
              <a:rPr lang="en-IN" sz="2400" dirty="0">
                <a:latin typeface="Times New Roman" panose="02020603050405020304" pitchFamily="18" charset="0"/>
                <a:cs typeface="Times New Roman" panose="02020603050405020304" pitchFamily="18" charset="0"/>
              </a:rPr>
              <a:t>explanations.</a:t>
            </a:r>
          </a:p>
          <a:p>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723679" y="3532336"/>
            <a:ext cx="6744641" cy="2010056"/>
          </a:xfrm>
          <a:prstGeom prst="rect">
            <a:avLst/>
          </a:prstGeom>
        </p:spPr>
      </p:pic>
    </p:spTree>
    <p:extLst>
      <p:ext uri="{BB962C8B-B14F-4D97-AF65-F5344CB8AC3E}">
        <p14:creationId xmlns:p14="http://schemas.microsoft.com/office/powerpoint/2010/main" val="26458705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73" y="0"/>
            <a:ext cx="10033000" cy="905597"/>
          </a:xfrm>
        </p:spPr>
        <p:txBody>
          <a:bodyPr>
            <a:normAutofit/>
          </a:bodyPr>
          <a:lstStyle/>
          <a:p>
            <a:r>
              <a:rPr lang="en-US" sz="3600" dirty="0">
                <a:latin typeface="Times New Roman" panose="02020603050405020304" pitchFamily="18" charset="0"/>
                <a:cs typeface="Times New Roman" panose="02020603050405020304" pitchFamily="18" charset="0"/>
              </a:rPr>
              <a:t>Notes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89973" y="708025"/>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A note that renders a comment has no semantic impact, meaning that its contents do not alter the meaning of the model to which it is attached. </a:t>
            </a:r>
          </a:p>
          <a:p>
            <a:r>
              <a:rPr lang="en-US" sz="2400" dirty="0">
                <a:latin typeface="Times New Roman" panose="02020603050405020304" pitchFamily="18" charset="0"/>
                <a:cs typeface="Times New Roman" panose="02020603050405020304" pitchFamily="18" charset="0"/>
              </a:rPr>
              <a:t>This is why notes are used to specify things like requirements, observations, reviews, and explanations, in addition to rendering constraints.</a:t>
            </a:r>
          </a:p>
          <a:p>
            <a:r>
              <a:rPr lang="en-US" sz="2400" i="1" dirty="0">
                <a:latin typeface="Times New Roman" panose="02020603050405020304" pitchFamily="18" charset="0"/>
                <a:cs typeface="Times New Roman" panose="02020603050405020304" pitchFamily="18" charset="0"/>
              </a:rPr>
              <a:t>Notes may be attached to more than one element by using dependencies</a:t>
            </a:r>
          </a:p>
          <a:p>
            <a:r>
              <a:rPr lang="en-US" sz="2400" dirty="0">
                <a:latin typeface="Times New Roman" panose="02020603050405020304" pitchFamily="18" charset="0"/>
                <a:cs typeface="Times New Roman" panose="02020603050405020304" pitchFamily="18" charset="0"/>
              </a:rPr>
              <a:t>A note may contain any combination of text or graphics.</a:t>
            </a:r>
          </a:p>
          <a:p>
            <a:r>
              <a:rPr lang="en-US" sz="2400" dirty="0">
                <a:latin typeface="Times New Roman" panose="02020603050405020304" pitchFamily="18" charset="0"/>
                <a:cs typeface="Times New Roman" panose="02020603050405020304" pitchFamily="18" charset="0"/>
              </a:rPr>
              <a:t>You can put a live URL inside a note, or even link to or embed another document</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685686" y="3613159"/>
            <a:ext cx="7561251" cy="2892407"/>
          </a:xfrm>
          <a:prstGeom prst="rect">
            <a:avLst/>
          </a:prstGeom>
        </p:spPr>
      </p:pic>
    </p:spTree>
    <p:extLst>
      <p:ext uri="{BB962C8B-B14F-4D97-AF65-F5344CB8AC3E}">
        <p14:creationId xmlns:p14="http://schemas.microsoft.com/office/powerpoint/2010/main" val="24937163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Other Adornments</a:t>
            </a: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Adornments are textual or graphical items that are added to an element's basic notation and are used to visualize details from the element's specification. </a:t>
            </a:r>
          </a:p>
          <a:p>
            <a:pPr algn="just"/>
            <a:r>
              <a:rPr lang="en-US" sz="2400" dirty="0">
                <a:latin typeface="Times New Roman" panose="02020603050405020304" pitchFamily="18" charset="0"/>
                <a:cs typeface="Times New Roman" panose="02020603050405020304" pitchFamily="18" charset="0"/>
              </a:rPr>
              <a:t>For example, the basic notation for an association is a line, but this may be adorned with such details as the role and multiplicity of each end. </a:t>
            </a:r>
          </a:p>
          <a:p>
            <a:pPr algn="just"/>
            <a:r>
              <a:rPr lang="en-US" sz="2400" dirty="0">
                <a:latin typeface="Times New Roman" panose="02020603050405020304" pitchFamily="18" charset="0"/>
                <a:cs typeface="Times New Roman" panose="02020603050405020304" pitchFamily="18" charset="0"/>
              </a:rPr>
              <a:t>In using the UML, the general rule to follow is this: Start with the basic notation for each element and then add other adornments only as they are necessary to convey specific information that is important to your model.</a:t>
            </a:r>
          </a:p>
          <a:p>
            <a:r>
              <a:rPr lang="en-US" sz="2400" dirty="0">
                <a:latin typeface="Times New Roman" panose="02020603050405020304" pitchFamily="18" charset="0"/>
                <a:cs typeface="Times New Roman" panose="02020603050405020304" pitchFamily="18" charset="0"/>
              </a:rPr>
              <a:t>Most adornments are rendered by placing text near the element of interest or by adding a graphic symbol to the basic notation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1319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1852"/>
            <a:ext cx="10515600" cy="5385111"/>
          </a:xfrm>
        </p:spPr>
        <p:txBody>
          <a:bodyPr>
            <a:normAutofit/>
          </a:bodyPr>
          <a:lstStyle/>
          <a:p>
            <a:r>
              <a:rPr lang="en-US" sz="2400" dirty="0"/>
              <a:t>In the case of classes, components, and nodes, you can add an extra compartment below the usual compartments to provide more details.</a:t>
            </a:r>
            <a:endParaRPr lang="en-IN" sz="2400" dirty="0"/>
          </a:p>
        </p:txBody>
      </p:sp>
      <p:pic>
        <p:nvPicPr>
          <p:cNvPr id="4" name="Picture 3"/>
          <p:cNvPicPr>
            <a:picLocks noChangeAspect="1"/>
          </p:cNvPicPr>
          <p:nvPr/>
        </p:nvPicPr>
        <p:blipFill>
          <a:blip r:embed="rId2"/>
          <a:stretch>
            <a:fillRect/>
          </a:stretch>
        </p:blipFill>
        <p:spPr>
          <a:xfrm>
            <a:off x="2369946" y="1716282"/>
            <a:ext cx="6509427" cy="4460681"/>
          </a:xfrm>
          <a:prstGeom prst="rect">
            <a:avLst/>
          </a:prstGeom>
        </p:spPr>
      </p:pic>
    </p:spTree>
    <p:extLst>
      <p:ext uri="{BB962C8B-B14F-4D97-AF65-F5344CB8AC3E}">
        <p14:creationId xmlns:p14="http://schemas.microsoft.com/office/powerpoint/2010/main" val="451499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Extensibility mechanism</a:t>
            </a:r>
          </a:p>
        </p:txBody>
      </p:sp>
      <p:sp>
        <p:nvSpPr>
          <p:cNvPr id="3" name="Content Placeholder 2"/>
          <p:cNvSpPr>
            <a:spLocks noGrp="1"/>
          </p:cNvSpPr>
          <p:nvPr>
            <p:ph idx="1"/>
          </p:nvPr>
        </p:nvSpPr>
        <p:spPr>
          <a:xfrm>
            <a:off x="838200" y="1835052"/>
            <a:ext cx="10515600"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The UML's extensibility mechanisms permit you to extend the language in controlled ways. </a:t>
            </a:r>
          </a:p>
          <a:p>
            <a:pPr algn="just"/>
            <a:r>
              <a:rPr lang="en-US" sz="2400" dirty="0">
                <a:latin typeface="Times New Roman" panose="02020603050405020304" pitchFamily="18" charset="0"/>
                <a:cs typeface="Times New Roman" panose="02020603050405020304" pitchFamily="18" charset="0"/>
              </a:rPr>
              <a:t>These mechanisms include stereotypes, tagged values, and constraints.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stereotype</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extends the vocabulary </a:t>
            </a:r>
            <a:r>
              <a:rPr lang="en-US" sz="2400" dirty="0">
                <a:latin typeface="Times New Roman" panose="02020603050405020304" pitchFamily="18" charset="0"/>
                <a:cs typeface="Times New Roman" panose="02020603050405020304" pitchFamily="18" charset="0"/>
              </a:rPr>
              <a:t>of the UML, to create new kinds of building blocks that are derived from existing ones but that are specific to your problem.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tagged value </a:t>
            </a:r>
            <a:r>
              <a:rPr lang="en-US" sz="2400" dirty="0">
                <a:solidFill>
                  <a:srgbClr val="FF0000"/>
                </a:solidFill>
                <a:latin typeface="Times New Roman" panose="02020603050405020304" pitchFamily="18" charset="0"/>
                <a:cs typeface="Times New Roman" panose="02020603050405020304" pitchFamily="18" charset="0"/>
              </a:rPr>
              <a:t>extends the properties</a:t>
            </a:r>
            <a:r>
              <a:rPr lang="en-US" sz="2400" dirty="0">
                <a:latin typeface="Times New Roman" panose="02020603050405020304" pitchFamily="18" charset="0"/>
                <a:cs typeface="Times New Roman" panose="02020603050405020304" pitchFamily="18" charset="0"/>
              </a:rPr>
              <a:t> of a UML building block, to create new information in that element's specification. </a:t>
            </a:r>
          </a:p>
          <a:p>
            <a:pPr algn="just"/>
            <a:r>
              <a:rPr lang="en-US" sz="2400" dirty="0">
                <a:latin typeface="Times New Roman" panose="02020603050405020304" pitchFamily="18" charset="0"/>
                <a:cs typeface="Times New Roman" panose="02020603050405020304" pitchFamily="18" charset="0"/>
              </a:rPr>
              <a:t>A </a:t>
            </a:r>
            <a:r>
              <a:rPr lang="en-US" sz="2400" b="1" dirty="0">
                <a:latin typeface="Times New Roman" panose="02020603050405020304" pitchFamily="18" charset="0"/>
                <a:cs typeface="Times New Roman" panose="02020603050405020304" pitchFamily="18" charset="0"/>
              </a:rPr>
              <a:t>constraint</a:t>
            </a: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extends the semantics </a:t>
            </a:r>
            <a:r>
              <a:rPr lang="en-US" sz="2400" dirty="0">
                <a:latin typeface="Times New Roman" panose="02020603050405020304" pitchFamily="18" charset="0"/>
                <a:cs typeface="Times New Roman" panose="02020603050405020304" pitchFamily="18" charset="0"/>
              </a:rPr>
              <a:t>of a UML building block, to add new rules or </a:t>
            </a:r>
            <a:r>
              <a:rPr lang="en-IN" sz="2400" dirty="0">
                <a:latin typeface="Times New Roman" panose="02020603050405020304" pitchFamily="18" charset="0"/>
                <a:cs typeface="Times New Roman" panose="02020603050405020304" pitchFamily="18" charset="0"/>
              </a:rPr>
              <a:t>modify existing ones.</a:t>
            </a:r>
          </a:p>
        </p:txBody>
      </p:sp>
    </p:spTree>
    <p:extLst>
      <p:ext uri="{BB962C8B-B14F-4D97-AF65-F5344CB8AC3E}">
        <p14:creationId xmlns:p14="http://schemas.microsoft.com/office/powerpoint/2010/main" val="30614074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435" y="78798"/>
            <a:ext cx="9912927" cy="641639"/>
          </a:xfrm>
        </p:spPr>
        <p:txBody>
          <a:bodyPr>
            <a:normAutofit/>
          </a:bodyPr>
          <a:lstStyle/>
          <a:p>
            <a:r>
              <a:rPr lang="en-IN" sz="3600" dirty="0">
                <a:latin typeface="Times New Roman" panose="02020603050405020304" pitchFamily="18" charset="0"/>
                <a:cs typeface="Times New Roman" panose="02020603050405020304" pitchFamily="18" charset="0"/>
              </a:rPr>
              <a:t>Stereotypes</a:t>
            </a:r>
          </a:p>
        </p:txBody>
      </p:sp>
      <p:sp>
        <p:nvSpPr>
          <p:cNvPr id="3" name="Content Placeholder 2"/>
          <p:cNvSpPr>
            <a:spLocks noGrp="1"/>
          </p:cNvSpPr>
          <p:nvPr>
            <p:ph idx="1"/>
          </p:nvPr>
        </p:nvSpPr>
        <p:spPr>
          <a:xfrm>
            <a:off x="838200" y="720437"/>
            <a:ext cx="11096134" cy="4351338"/>
          </a:xfrm>
        </p:spPr>
        <p:txBody>
          <a:bodyPr>
            <a:normAutofit/>
          </a:bodyPr>
          <a:lstStyle/>
          <a:p>
            <a:pPr algn="just"/>
            <a:r>
              <a:rPr lang="en-US" sz="2400" dirty="0">
                <a:latin typeface="Times New Roman" panose="02020603050405020304" pitchFamily="18" charset="0"/>
                <a:cs typeface="Times New Roman" panose="02020603050405020304" pitchFamily="18" charset="0"/>
              </a:rPr>
              <a:t>Introduce new things that speak the vocabulary of your domain and look like primitive building blocks.</a:t>
            </a:r>
          </a:p>
          <a:p>
            <a:pPr algn="just"/>
            <a:r>
              <a:rPr lang="en-US" sz="2400" dirty="0" err="1">
                <a:latin typeface="Times New Roman" panose="02020603050405020304" pitchFamily="18" charset="0"/>
                <a:cs typeface="Times New Roman" panose="02020603050405020304" pitchFamily="18" charset="0"/>
              </a:rPr>
              <a:t>metatype</a:t>
            </a:r>
            <a:r>
              <a:rPr lang="en-US" sz="2400" dirty="0">
                <a:latin typeface="Times New Roman" panose="02020603050405020304" pitchFamily="18" charset="0"/>
                <a:cs typeface="Times New Roman" panose="02020603050405020304" pitchFamily="18" charset="0"/>
              </a:rPr>
              <a:t>, equivalent of a new class in the UML's </a:t>
            </a:r>
            <a:r>
              <a:rPr lang="en-US" sz="2400" dirty="0" err="1">
                <a:latin typeface="Times New Roman" panose="02020603050405020304" pitchFamily="18" charset="0"/>
                <a:cs typeface="Times New Roman" panose="02020603050405020304" pitchFamily="18" charset="0"/>
              </a:rPr>
              <a:t>metamodel</a:t>
            </a:r>
            <a:r>
              <a:rPr lang="en-US" sz="2400" dirty="0">
                <a:latin typeface="Times New Roman" panose="02020603050405020304" pitchFamily="18" charset="0"/>
                <a:cs typeface="Times New Roman" panose="02020603050405020304" pitchFamily="18" charset="0"/>
              </a:rPr>
              <a:t>.</a:t>
            </a:r>
          </a:p>
          <a:p>
            <a:pPr algn="just"/>
            <a:r>
              <a:rPr lang="en-IN" sz="2400" dirty="0">
                <a:latin typeface="Times New Roman" panose="02020603050405020304" pitchFamily="18" charset="0"/>
                <a:cs typeface="Times New Roman" panose="02020603050405020304" pitchFamily="18" charset="0"/>
              </a:rPr>
              <a:t>each stereotype </a:t>
            </a:r>
            <a:r>
              <a:rPr lang="en-US" sz="2400" dirty="0">
                <a:latin typeface="Times New Roman" panose="02020603050405020304" pitchFamily="18" charset="0"/>
                <a:cs typeface="Times New Roman" panose="02020603050405020304" pitchFamily="18" charset="0"/>
              </a:rPr>
              <a:t>may provide its own set of tagged values, semantics (each stereotype may provide its own constraints), and notation (each stereotype may provide its own icon). Stereotype is rendered as a name enclosed by guillemets (&lt;&lt; </a:t>
            </a:r>
            <a:r>
              <a:rPr lang="en-US" sz="2400" dirty="0" err="1">
                <a:latin typeface="Times New Roman" panose="02020603050405020304" pitchFamily="18" charset="0"/>
                <a:cs typeface="Times New Roman" panose="02020603050405020304" pitchFamily="18" charset="0"/>
              </a:rPr>
              <a:t>metaclass</a:t>
            </a:r>
            <a:r>
              <a:rPr lang="en-US" sz="2400" dirty="0">
                <a:latin typeface="Times New Roman" panose="02020603050405020304" pitchFamily="18" charset="0"/>
                <a:cs typeface="Times New Roman" panose="02020603050405020304" pitchFamily="18" charset="0"/>
              </a:rPr>
              <a:t>&gt;&gt;).</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213373" y="3418995"/>
            <a:ext cx="6430272" cy="3439005"/>
          </a:xfrm>
          <a:prstGeom prst="rect">
            <a:avLst/>
          </a:prstGeom>
        </p:spPr>
      </p:pic>
    </p:spTree>
    <p:extLst>
      <p:ext uri="{BB962C8B-B14F-4D97-AF65-F5344CB8AC3E}">
        <p14:creationId xmlns:p14="http://schemas.microsoft.com/office/powerpoint/2010/main" val="1889590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normAutofit/>
          </a:bodyPr>
          <a:lstStyle/>
          <a:p>
            <a:pPr marL="0" indent="0">
              <a:buNone/>
            </a:pPr>
            <a:r>
              <a:rPr lang="en-IN" sz="2800" b="1" dirty="0">
                <a:effectLst/>
                <a:latin typeface="Calibri "/>
                <a:ea typeface="Calibri" panose="020F0502020204030204" pitchFamily="34" charset="0"/>
                <a:cs typeface="Times New Roman" panose="02020603050405020304" pitchFamily="18" charset="0"/>
              </a:rPr>
              <a:t>Object Modelling Technology</a:t>
            </a:r>
          </a:p>
          <a:p>
            <a:r>
              <a:rPr lang="en-US" dirty="0">
                <a:solidFill>
                  <a:srgbClr val="000000"/>
                </a:solidFill>
                <a:latin typeface="Calibri "/>
              </a:rPr>
              <a:t>T</a:t>
            </a:r>
            <a:r>
              <a:rPr lang="en-US" b="0" i="0" dirty="0">
                <a:solidFill>
                  <a:srgbClr val="000000"/>
                </a:solidFill>
                <a:effectLst/>
                <a:latin typeface="Calibri "/>
              </a:rPr>
              <a:t>hree analysis techniques that are used in conjunction with each other for object-oriented analysis are </a:t>
            </a:r>
          </a:p>
          <a:p>
            <a:pPr marL="984250" indent="-268288"/>
            <a:r>
              <a:rPr lang="en-US" dirty="0">
                <a:solidFill>
                  <a:srgbClr val="000000"/>
                </a:solidFill>
                <a:latin typeface="Calibri "/>
              </a:rPr>
              <a:t>O</a:t>
            </a:r>
            <a:r>
              <a:rPr lang="en-US" b="0" i="0" dirty="0">
                <a:solidFill>
                  <a:srgbClr val="000000"/>
                </a:solidFill>
                <a:effectLst/>
                <a:latin typeface="Calibri "/>
              </a:rPr>
              <a:t>bject modelling</a:t>
            </a:r>
          </a:p>
          <a:p>
            <a:pPr marL="984250" indent="-268288"/>
            <a:r>
              <a:rPr lang="en-US" dirty="0">
                <a:solidFill>
                  <a:srgbClr val="000000"/>
                </a:solidFill>
                <a:latin typeface="Calibri "/>
              </a:rPr>
              <a:t>D</a:t>
            </a:r>
            <a:r>
              <a:rPr lang="en-US" b="0" i="0" dirty="0">
                <a:solidFill>
                  <a:srgbClr val="000000"/>
                </a:solidFill>
                <a:effectLst/>
                <a:latin typeface="Calibri "/>
              </a:rPr>
              <a:t>ynamic modelling </a:t>
            </a:r>
          </a:p>
          <a:p>
            <a:pPr marL="984250" indent="-268288"/>
            <a:r>
              <a:rPr lang="en-US" dirty="0">
                <a:solidFill>
                  <a:srgbClr val="000000"/>
                </a:solidFill>
                <a:latin typeface="Calibri "/>
              </a:rPr>
              <a:t>F</a:t>
            </a:r>
            <a:r>
              <a:rPr lang="en-US" b="0" i="0" dirty="0">
                <a:solidFill>
                  <a:srgbClr val="000000"/>
                </a:solidFill>
                <a:effectLst/>
                <a:latin typeface="Calibri "/>
              </a:rPr>
              <a:t>unctional modelling</a:t>
            </a:r>
          </a:p>
          <a:p>
            <a:pPr marL="268288" indent="-268288"/>
            <a:r>
              <a:rPr lang="en-US" dirty="0">
                <a:solidFill>
                  <a:srgbClr val="000000"/>
                </a:solidFill>
                <a:latin typeface="Calibri "/>
              </a:rPr>
              <a:t>The process of object modelling can be visualized in the following steps −</a:t>
            </a:r>
          </a:p>
          <a:p>
            <a:pPr marL="984250" indent="-268288"/>
            <a:r>
              <a:rPr lang="en-US" dirty="0">
                <a:solidFill>
                  <a:srgbClr val="000000"/>
                </a:solidFill>
                <a:latin typeface="Calibri "/>
              </a:rPr>
              <a:t>Identify objects and group into classes</a:t>
            </a:r>
          </a:p>
          <a:p>
            <a:pPr marL="984250" indent="-268288"/>
            <a:r>
              <a:rPr lang="en-US" dirty="0">
                <a:solidFill>
                  <a:srgbClr val="000000"/>
                </a:solidFill>
                <a:latin typeface="Calibri "/>
              </a:rPr>
              <a:t>Identify the relationships among classes</a:t>
            </a:r>
          </a:p>
          <a:p>
            <a:pPr marL="984250" indent="-268288"/>
            <a:r>
              <a:rPr lang="en-US" dirty="0">
                <a:solidFill>
                  <a:srgbClr val="000000"/>
                </a:solidFill>
                <a:latin typeface="Calibri "/>
              </a:rPr>
              <a:t>Create user object model diagram</a:t>
            </a:r>
          </a:p>
          <a:p>
            <a:pPr marL="984250" indent="-268288"/>
            <a:r>
              <a:rPr lang="en-US" dirty="0">
                <a:solidFill>
                  <a:srgbClr val="000000"/>
                </a:solidFill>
                <a:latin typeface="Calibri "/>
              </a:rPr>
              <a:t>Define user object attributes</a:t>
            </a:r>
          </a:p>
          <a:p>
            <a:pPr marL="984250" indent="-268288"/>
            <a:r>
              <a:rPr lang="en-US" dirty="0">
                <a:solidFill>
                  <a:srgbClr val="000000"/>
                </a:solidFill>
                <a:latin typeface="Calibri "/>
              </a:rPr>
              <a:t>Define the operations that should be performed on the classes</a:t>
            </a:r>
          </a:p>
          <a:p>
            <a:pPr marL="715962" indent="0">
              <a:buNone/>
            </a:pPr>
            <a:endParaRPr lang="en-US" dirty="0">
              <a:solidFill>
                <a:srgbClr val="000000"/>
              </a:solidFill>
              <a:latin typeface="Calibri "/>
            </a:endParaRPr>
          </a:p>
          <a:p>
            <a:pPr marL="268288" indent="-268288"/>
            <a:endParaRPr lang="en-IN" b="1" dirty="0">
              <a:latin typeface="Calibri "/>
            </a:endParaRPr>
          </a:p>
        </p:txBody>
      </p:sp>
    </p:spTree>
    <p:extLst>
      <p:ext uri="{BB962C8B-B14F-4D97-AF65-F5344CB8AC3E}">
        <p14:creationId xmlns:p14="http://schemas.microsoft.com/office/powerpoint/2010/main" val="3269110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633"/>
            <a:ext cx="10515600" cy="5743330"/>
          </a:xfrm>
        </p:spPr>
        <p:txBody>
          <a:bodyPr>
            <a:normAutofit/>
          </a:bodyPr>
          <a:lstStyle/>
          <a:p>
            <a:pPr algn="just"/>
            <a:r>
              <a:rPr lang="en-IN" sz="2400" dirty="0">
                <a:latin typeface="Times New Roman" panose="02020603050405020304" pitchFamily="18" charset="0"/>
                <a:cs typeface="Times New Roman" panose="02020603050405020304" pitchFamily="18" charset="0"/>
              </a:rPr>
              <a:t>For example, if you </a:t>
            </a:r>
            <a:r>
              <a:rPr lang="en-US" sz="2400" dirty="0">
                <a:latin typeface="Times New Roman" panose="02020603050405020304" pitchFamily="18" charset="0"/>
                <a:cs typeface="Times New Roman" panose="02020603050405020304" pitchFamily="18" charset="0"/>
              </a:rPr>
              <a:t>are modeling a network, you might want to have symbols for routers and hubs; you can use stereotyped nodes to make these things appear as primitive building blocks. </a:t>
            </a: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F0EAE5B-96D7-4ACB-8021-220FC473AE54}"/>
              </a:ext>
            </a:extLst>
          </p:cNvPr>
          <p:cNvPicPr>
            <a:picLocks noChangeAspect="1"/>
          </p:cNvPicPr>
          <p:nvPr/>
        </p:nvPicPr>
        <p:blipFill>
          <a:blip r:embed="rId3"/>
          <a:stretch>
            <a:fillRect/>
          </a:stretch>
        </p:blipFill>
        <p:spPr>
          <a:xfrm>
            <a:off x="1860894" y="2484303"/>
            <a:ext cx="7885749" cy="2599268"/>
          </a:xfrm>
          <a:prstGeom prst="rect">
            <a:avLst/>
          </a:prstGeom>
        </p:spPr>
      </p:pic>
    </p:spTree>
    <p:extLst>
      <p:ext uri="{BB962C8B-B14F-4D97-AF65-F5344CB8AC3E}">
        <p14:creationId xmlns:p14="http://schemas.microsoft.com/office/powerpoint/2010/main" val="39713594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Tagged Values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Define tags for existing elements of the UML, or define tags that apply to individual stereotypes so that everything with that stereotype has that tagged value. </a:t>
            </a:r>
          </a:p>
          <a:p>
            <a:pPr algn="just"/>
            <a:r>
              <a:rPr lang="en-US" sz="2400" dirty="0">
                <a:latin typeface="Times New Roman" panose="02020603050405020304" pitchFamily="18" charset="0"/>
                <a:cs typeface="Times New Roman" panose="02020603050405020304" pitchFamily="18" charset="0"/>
              </a:rPr>
              <a:t>A tagged value is not the same as a class attribute. </a:t>
            </a:r>
          </a:p>
          <a:p>
            <a:pPr algn="just"/>
            <a:r>
              <a:rPr lang="en-US" sz="2400" dirty="0">
                <a:latin typeface="Times New Roman" panose="02020603050405020304" pitchFamily="18" charset="0"/>
                <a:cs typeface="Times New Roman" panose="02020603050405020304" pitchFamily="18" charset="0"/>
              </a:rPr>
              <a:t>Tagged value is a metadata because its value applies to the element itself, not its instances.</a:t>
            </a:r>
          </a:p>
          <a:p>
            <a:pPr algn="just"/>
            <a:r>
              <a:rPr lang="en-US" sz="2400" dirty="0">
                <a:latin typeface="Times New Roman" panose="02020603050405020304" pitchFamily="18" charset="0"/>
                <a:cs typeface="Times New Roman" panose="02020603050405020304" pitchFamily="18" charset="0"/>
              </a:rPr>
              <a:t>Tagged  value is rendered as a string enclosed by brackets and placed below the name of other element. </a:t>
            </a:r>
          </a:p>
        </p:txBody>
      </p:sp>
    </p:spTree>
    <p:extLst>
      <p:ext uri="{BB962C8B-B14F-4D97-AF65-F5344CB8AC3E}">
        <p14:creationId xmlns:p14="http://schemas.microsoft.com/office/powerpoint/2010/main" val="24963321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3633"/>
            <a:ext cx="10515600" cy="5743330"/>
          </a:xfrm>
        </p:spPr>
        <p:txBody>
          <a:bodyPr>
            <a:normAutofit/>
          </a:bodyPr>
          <a:lstStyle/>
          <a:p>
            <a:pPr algn="just"/>
            <a:r>
              <a:rPr lang="en-US" sz="2400" dirty="0">
                <a:latin typeface="Times New Roman" panose="02020603050405020304" pitchFamily="18" charset="0"/>
                <a:cs typeface="Times New Roman" panose="02020603050405020304" pitchFamily="18" charset="0"/>
              </a:rPr>
              <a:t>if you are part of your project's release team, responsible for assembling, testing, and then deploying releases, you might want to keep track of the version number and test results for each major subsystem. You can use tagged values to add this information to your models. </a:t>
            </a:r>
          </a:p>
        </p:txBody>
      </p:sp>
      <p:pic>
        <p:nvPicPr>
          <p:cNvPr id="4" name="Picture 3">
            <a:extLst>
              <a:ext uri="{FF2B5EF4-FFF2-40B4-BE49-F238E27FC236}">
                <a16:creationId xmlns:a16="http://schemas.microsoft.com/office/drawing/2014/main" id="{C8E4B806-DE95-4A91-9889-9B3A9585719E}"/>
              </a:ext>
            </a:extLst>
          </p:cNvPr>
          <p:cNvPicPr>
            <a:picLocks noChangeAspect="1"/>
          </p:cNvPicPr>
          <p:nvPr/>
        </p:nvPicPr>
        <p:blipFill>
          <a:blip r:embed="rId3"/>
          <a:stretch>
            <a:fillRect/>
          </a:stretch>
        </p:blipFill>
        <p:spPr>
          <a:xfrm>
            <a:off x="3422661" y="2586558"/>
            <a:ext cx="6060704" cy="2093909"/>
          </a:xfrm>
          <a:prstGeom prst="rect">
            <a:avLst/>
          </a:prstGeom>
        </p:spPr>
      </p:pic>
    </p:spTree>
    <p:extLst>
      <p:ext uri="{BB962C8B-B14F-4D97-AF65-F5344CB8AC3E}">
        <p14:creationId xmlns:p14="http://schemas.microsoft.com/office/powerpoint/2010/main" val="2092672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For example, to specify the number of processors installed on each kind of node in a deployment diagram, or you might want to require that every component be stereotyped as a library if it is intended to be deployed on a client or a server.</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23262" y="3429000"/>
            <a:ext cx="9057001" cy="2373013"/>
          </a:xfrm>
          <a:prstGeom prst="rect">
            <a:avLst/>
          </a:prstGeom>
        </p:spPr>
      </p:pic>
    </p:spTree>
    <p:extLst>
      <p:ext uri="{BB962C8B-B14F-4D97-AF65-F5344CB8AC3E}">
        <p14:creationId xmlns:p14="http://schemas.microsoft.com/office/powerpoint/2010/main" val="2588202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3432"/>
            <a:ext cx="10515600" cy="693262"/>
          </a:xfrm>
        </p:spPr>
        <p:txBody>
          <a:bodyPr>
            <a:normAutofit/>
          </a:bodyPr>
          <a:lstStyle/>
          <a:p>
            <a:r>
              <a:rPr lang="en-US" sz="3200" dirty="0">
                <a:latin typeface="Times New Roman" panose="02020603050405020304" pitchFamily="18" charset="0"/>
                <a:cs typeface="Times New Roman" panose="02020603050405020304" pitchFamily="18" charset="0"/>
              </a:rPr>
              <a:t>Constraints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76694"/>
            <a:ext cx="10515600" cy="4351338"/>
          </a:xfrm>
        </p:spPr>
        <p:txBody>
          <a:bodyPr>
            <a:normAutofit/>
          </a:bodyPr>
          <a:lstStyle/>
          <a:p>
            <a:r>
              <a:rPr lang="en-US" sz="2400" dirty="0">
                <a:latin typeface="Times New Roman" panose="02020603050405020304" pitchFamily="18" charset="0"/>
                <a:cs typeface="Times New Roman" panose="02020603050405020304" pitchFamily="18" charset="0"/>
              </a:rPr>
              <a:t>With constraints we can add new rules or </a:t>
            </a:r>
            <a:r>
              <a:rPr lang="en-IN" sz="2400" dirty="0">
                <a:latin typeface="Times New Roman" panose="02020603050405020304" pitchFamily="18" charset="0"/>
                <a:cs typeface="Times New Roman" panose="02020603050405020304" pitchFamily="18" charset="0"/>
              </a:rPr>
              <a:t>modify existing ones.</a:t>
            </a:r>
          </a:p>
          <a:p>
            <a:r>
              <a:rPr lang="en-IN" sz="2400" dirty="0">
                <a:latin typeface="Times New Roman" panose="02020603050405020304" pitchFamily="18" charset="0"/>
                <a:cs typeface="Times New Roman" panose="02020603050405020304" pitchFamily="18" charset="0"/>
              </a:rPr>
              <a:t>A constraint </a:t>
            </a:r>
            <a:r>
              <a:rPr lang="en-IN" sz="2400" dirty="0">
                <a:solidFill>
                  <a:srgbClr val="FF0000"/>
                </a:solidFill>
                <a:latin typeface="Times New Roman" panose="02020603050405020304" pitchFamily="18" charset="0"/>
                <a:cs typeface="Times New Roman" panose="02020603050405020304" pitchFamily="18" charset="0"/>
              </a:rPr>
              <a:t>specifies </a:t>
            </a:r>
            <a:r>
              <a:rPr lang="en-US" sz="2400" dirty="0">
                <a:solidFill>
                  <a:srgbClr val="FF0000"/>
                </a:solidFill>
                <a:latin typeface="Times New Roman" panose="02020603050405020304" pitchFamily="18" charset="0"/>
                <a:cs typeface="Times New Roman" panose="02020603050405020304" pitchFamily="18" charset="0"/>
              </a:rPr>
              <a:t>conditions </a:t>
            </a:r>
            <a:r>
              <a:rPr lang="en-US" sz="2400" dirty="0">
                <a:latin typeface="Times New Roman" panose="02020603050405020304" pitchFamily="18" charset="0"/>
                <a:cs typeface="Times New Roman" panose="02020603050405020304" pitchFamily="18" charset="0"/>
              </a:rPr>
              <a:t>that must be held true for the model to be well-formed.</a:t>
            </a:r>
          </a:p>
          <a:p>
            <a:r>
              <a:rPr lang="en-US" sz="2400" dirty="0">
                <a:latin typeface="Times New Roman" panose="02020603050405020304" pitchFamily="18" charset="0"/>
                <a:cs typeface="Times New Roman" panose="02020603050405020304" pitchFamily="18" charset="0"/>
              </a:rPr>
              <a:t>OCL- Object Constraint Language </a:t>
            </a: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2953288" y="2498226"/>
            <a:ext cx="6601746" cy="4048690"/>
          </a:xfrm>
          <a:prstGeom prst="rect">
            <a:avLst/>
          </a:prstGeom>
        </p:spPr>
      </p:pic>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937081A-5D61-4672-A76A-EE2AEC24407F}"/>
                  </a:ext>
                </a:extLst>
              </p14:cNvPr>
              <p14:cNvContentPartPr/>
              <p14:nvPr/>
            </p14:nvContentPartPr>
            <p14:xfrm>
              <a:off x="16200" y="3797640"/>
              <a:ext cx="8386920" cy="2150640"/>
            </p14:xfrm>
          </p:contentPart>
        </mc:Choice>
        <mc:Fallback>
          <p:pic>
            <p:nvPicPr>
              <p:cNvPr id="5" name="Ink 4">
                <a:extLst>
                  <a:ext uri="{FF2B5EF4-FFF2-40B4-BE49-F238E27FC236}">
                    <a16:creationId xmlns:a16="http://schemas.microsoft.com/office/drawing/2014/main" id="{7937081A-5D61-4672-A76A-EE2AEC24407F}"/>
                  </a:ext>
                </a:extLst>
              </p:cNvPr>
              <p:cNvPicPr/>
              <p:nvPr/>
            </p:nvPicPr>
            <p:blipFill>
              <a:blip r:embed="rId5"/>
              <a:stretch>
                <a:fillRect/>
              </a:stretch>
            </p:blipFill>
            <p:spPr>
              <a:xfrm>
                <a:off x="6840" y="3788280"/>
                <a:ext cx="8405640" cy="2169360"/>
              </a:xfrm>
              <a:prstGeom prst="rect">
                <a:avLst/>
              </a:prstGeom>
            </p:spPr>
          </p:pic>
        </mc:Fallback>
      </mc:AlternateContent>
    </p:spTree>
    <p:extLst>
      <p:ext uri="{BB962C8B-B14F-4D97-AF65-F5344CB8AC3E}">
        <p14:creationId xmlns:p14="http://schemas.microsoft.com/office/powerpoint/2010/main" val="6082991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Standard Elements</a:t>
            </a: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UML defines a number of standard stereotypes for classifiers, components, relationships, and other modeling elements. </a:t>
            </a:r>
          </a:p>
          <a:p>
            <a:pPr marL="0" indent="0" algn="just">
              <a:buNone/>
            </a:pPr>
            <a:r>
              <a:rPr lang="en-US" sz="2400" dirty="0">
                <a:latin typeface="Times New Roman" panose="02020603050405020304" pitchFamily="18" charset="0"/>
                <a:cs typeface="Times New Roman" panose="02020603050405020304" pitchFamily="18" charset="0"/>
              </a:rPr>
              <a:t>There is one standard stereotype, mainly of interest to tool builders, that lets you model stereotypes themselves.</a:t>
            </a:r>
          </a:p>
          <a:p>
            <a:pPr algn="just"/>
            <a:r>
              <a:rPr lang="en-IN" sz="2400" dirty="0">
                <a:latin typeface="Times New Roman" panose="02020603050405020304" pitchFamily="18" charset="0"/>
                <a:cs typeface="Times New Roman" panose="02020603050405020304" pitchFamily="18" charset="0"/>
              </a:rPr>
              <a:t>stereotype - </a:t>
            </a:r>
            <a:r>
              <a:rPr lang="en-US" sz="2400" dirty="0">
                <a:latin typeface="Times New Roman" panose="02020603050405020304" pitchFamily="18" charset="0"/>
                <a:cs typeface="Times New Roman" panose="02020603050405020304" pitchFamily="18" charset="0"/>
              </a:rPr>
              <a:t>Specifies that the classifier is a stereotype that may be applied to other </a:t>
            </a:r>
            <a:r>
              <a:rPr lang="en-IN" sz="2400" dirty="0">
                <a:latin typeface="Times New Roman" panose="02020603050405020304" pitchFamily="18" charset="0"/>
                <a:cs typeface="Times New Roman" panose="02020603050405020304" pitchFamily="18" charset="0"/>
              </a:rPr>
              <a:t>elements</a:t>
            </a:r>
          </a:p>
          <a:p>
            <a:pPr marL="0" indent="0" algn="just">
              <a:buNone/>
            </a:pPr>
            <a:r>
              <a:rPr lang="en-US" sz="2400" dirty="0">
                <a:latin typeface="Times New Roman" panose="02020603050405020304" pitchFamily="18" charset="0"/>
                <a:cs typeface="Times New Roman" panose="02020603050405020304" pitchFamily="18" charset="0"/>
              </a:rPr>
              <a:t>The UML also specifies one standard tagged value that applies to all modeling elements.</a:t>
            </a:r>
          </a:p>
          <a:p>
            <a:pPr algn="just"/>
            <a:r>
              <a:rPr lang="en-US" sz="2400" dirty="0">
                <a:latin typeface="Times New Roman" panose="02020603050405020304" pitchFamily="18" charset="0"/>
                <a:cs typeface="Times New Roman" panose="02020603050405020304" pitchFamily="18" charset="0"/>
              </a:rPr>
              <a:t>documentation</a:t>
            </a:r>
            <a:r>
              <a:rPr lang="en-IN"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Specifies a comment, description, or explanation of the element to which it </a:t>
            </a:r>
            <a:r>
              <a:rPr lang="en-IN" sz="2400" dirty="0">
                <a:latin typeface="Times New Roman" panose="02020603050405020304" pitchFamily="18" charset="0"/>
                <a:cs typeface="Times New Roman" panose="02020603050405020304" pitchFamily="18" charset="0"/>
              </a:rPr>
              <a:t>is attached</a:t>
            </a:r>
          </a:p>
        </p:txBody>
      </p:sp>
    </p:spTree>
    <p:extLst>
      <p:ext uri="{BB962C8B-B14F-4D97-AF65-F5344CB8AC3E}">
        <p14:creationId xmlns:p14="http://schemas.microsoft.com/office/powerpoint/2010/main" val="24388563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D52C-19D3-4D30-A4D2-514A382B3894}"/>
              </a:ext>
            </a:extLst>
          </p:cNvPr>
          <p:cNvSpPr>
            <a:spLocks noGrp="1"/>
          </p:cNvSpPr>
          <p:nvPr>
            <p:ph type="ctrTitle"/>
          </p:nvPr>
        </p:nvSpPr>
        <p:spPr/>
        <p:txBody>
          <a:bodyPr/>
          <a:lstStyle/>
          <a:p>
            <a:r>
              <a:rPr lang="en-IN" dirty="0"/>
              <a:t>Common Modeling Techniques</a:t>
            </a:r>
          </a:p>
        </p:txBody>
      </p:sp>
      <p:sp>
        <p:nvSpPr>
          <p:cNvPr id="3" name="Subtitle 2">
            <a:extLst>
              <a:ext uri="{FF2B5EF4-FFF2-40B4-BE49-F238E27FC236}">
                <a16:creationId xmlns:a16="http://schemas.microsoft.com/office/drawing/2014/main" id="{D7030815-9010-403B-8E5E-4CF1FE631E79}"/>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352233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38539"/>
            <a:ext cx="10515600" cy="6331226"/>
          </a:xfrm>
        </p:spPr>
        <p:txBody>
          <a:bodyPr>
            <a:normAutofit/>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Modelling Comments </a:t>
            </a:r>
          </a:p>
          <a:p>
            <a:r>
              <a:rPr lang="en-IN" sz="2400" dirty="0">
                <a:solidFill>
                  <a:srgbClr val="000000"/>
                </a:solidFill>
                <a:latin typeface="Times New Roman" panose="02020603050405020304" pitchFamily="18" charset="0"/>
                <a:cs typeface="Times New Roman" panose="02020603050405020304" pitchFamily="18" charset="0"/>
              </a:rPr>
              <a:t>To model a comment, </a:t>
            </a:r>
          </a:p>
          <a:p>
            <a:pPr lvl="1"/>
            <a:r>
              <a:rPr lang="en-US" dirty="0">
                <a:solidFill>
                  <a:srgbClr val="000000"/>
                </a:solidFill>
                <a:latin typeface="Times New Roman" panose="02020603050405020304" pitchFamily="18" charset="0"/>
                <a:cs typeface="Times New Roman" panose="02020603050405020304" pitchFamily="18" charset="0"/>
              </a:rPr>
              <a:t>Show a more explicit relationship by connecting a note to its elements using a dependency relationship. </a:t>
            </a:r>
          </a:p>
          <a:p>
            <a:pPr lvl="1"/>
            <a:r>
              <a:rPr lang="en-US" dirty="0">
                <a:solidFill>
                  <a:srgbClr val="000000"/>
                </a:solidFill>
                <a:latin typeface="Times New Roman" panose="02020603050405020304" pitchFamily="18" charset="0"/>
                <a:cs typeface="Times New Roman" panose="02020603050405020304" pitchFamily="18" charset="0"/>
              </a:rPr>
              <a:t>Expose your comments in your diagrams only in so far as you need to communicate that information in that context. </a:t>
            </a:r>
          </a:p>
          <a:p>
            <a:pPr lvl="1"/>
            <a:r>
              <a:rPr lang="en-US" dirty="0">
                <a:solidFill>
                  <a:srgbClr val="000000"/>
                </a:solidFill>
                <a:latin typeface="Times New Roman" panose="02020603050405020304" pitchFamily="18" charset="0"/>
                <a:cs typeface="Times New Roman" panose="02020603050405020304" pitchFamily="18" charset="0"/>
              </a:rPr>
              <a:t>If your comment is lengthy or involves something richer than plain text, consider putting your comment in an external document and linking or embedding that document in a note attached to your model. </a:t>
            </a:r>
          </a:p>
          <a:p>
            <a:pPr lvl="1"/>
            <a:r>
              <a:rPr lang="en-US" dirty="0">
                <a:solidFill>
                  <a:srgbClr val="000000"/>
                </a:solidFill>
                <a:latin typeface="Times New Roman" panose="02020603050405020304" pitchFamily="18" charset="0"/>
                <a:cs typeface="Times New Roman" panose="02020603050405020304" pitchFamily="18" charset="0"/>
              </a:rPr>
              <a:t>As your model evolves, keep those comments that record significant decisions that cannot be inferred from the model itself, and unless they are of historic interest discard the others. </a:t>
            </a:r>
          </a:p>
          <a:p>
            <a:pPr lvl="1"/>
            <a:endParaRPr lang="en-US" dirty="0">
              <a:solidFill>
                <a:srgbClr val="000000"/>
              </a:solidFill>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0037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38539"/>
            <a:ext cx="10515600" cy="6331226"/>
          </a:xfrm>
        </p:spPr>
        <p:txBody>
          <a:bodyPr>
            <a:normAutofit/>
          </a:bodyPr>
          <a:lstStyle/>
          <a:p>
            <a:pPr marL="0" indent="0">
              <a:buNone/>
            </a:pPr>
            <a:r>
              <a:rPr lang="en-IN" sz="2400" b="1" dirty="0">
                <a:solidFill>
                  <a:srgbClr val="000000"/>
                </a:solidFill>
                <a:latin typeface="Times New Roman" panose="02020603050405020304" pitchFamily="18" charset="0"/>
                <a:cs typeface="Times New Roman" panose="02020603050405020304" pitchFamily="18" charset="0"/>
              </a:rPr>
              <a:t>Modelling Comments (Cont.)</a:t>
            </a:r>
          </a:p>
          <a:p>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40FA207-15A7-46B6-812B-23A1B1950F54}"/>
              </a:ext>
            </a:extLst>
          </p:cNvPr>
          <p:cNvPicPr>
            <a:picLocks noChangeAspect="1"/>
          </p:cNvPicPr>
          <p:nvPr/>
        </p:nvPicPr>
        <p:blipFill>
          <a:blip r:embed="rId2"/>
          <a:stretch>
            <a:fillRect/>
          </a:stretch>
        </p:blipFill>
        <p:spPr>
          <a:xfrm>
            <a:off x="1899357" y="1338514"/>
            <a:ext cx="8140189" cy="4411693"/>
          </a:xfrm>
          <a:prstGeom prst="rect">
            <a:avLst/>
          </a:prstGeom>
        </p:spPr>
      </p:pic>
    </p:spTree>
    <p:extLst>
      <p:ext uri="{BB962C8B-B14F-4D97-AF65-F5344CB8AC3E}">
        <p14:creationId xmlns:p14="http://schemas.microsoft.com/office/powerpoint/2010/main" val="10887489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err="1">
                <a:latin typeface="Times New Roman" panose="02020603050405020304" pitchFamily="18" charset="0"/>
                <a:cs typeface="Times New Roman" panose="02020603050405020304" pitchFamily="18" charset="0"/>
              </a:rPr>
              <a:t>Modeling</a:t>
            </a:r>
            <a:r>
              <a:rPr lang="en-IN" sz="3200" b="1" dirty="0">
                <a:latin typeface="Times New Roman" panose="02020603050405020304" pitchFamily="18" charset="0"/>
                <a:cs typeface="Times New Roman" panose="02020603050405020304" pitchFamily="18" charset="0"/>
              </a:rPr>
              <a:t> New Building Blocks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The UML's building blocks - classes, interfaces, collaborations, components, nodes, associations, and so on - are generic enough to address most of the things you'll want to model.</a:t>
            </a:r>
          </a:p>
          <a:p>
            <a:pPr algn="just"/>
            <a:r>
              <a:rPr lang="en-US" sz="2400" dirty="0">
                <a:latin typeface="Times New Roman" panose="02020603050405020304" pitchFamily="18" charset="0"/>
                <a:cs typeface="Times New Roman" panose="02020603050405020304" pitchFamily="18" charset="0"/>
              </a:rPr>
              <a:t>If you want to extend your modeling vocabulary or give distinctive visual cues to certain kinds of abstractions that often appear in your domain, use stereotypes.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8132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838200" y="178904"/>
            <a:ext cx="10515600" cy="6510131"/>
          </a:xfrm>
        </p:spPr>
        <p:txBody>
          <a:bodyPr/>
          <a:lstStyle/>
          <a:p>
            <a:pPr marL="0" indent="0">
              <a:buNone/>
            </a:pPr>
            <a:r>
              <a:rPr lang="en-US" b="1" dirty="0">
                <a:latin typeface="Calibri "/>
              </a:rPr>
              <a:t>Dynamic Modeling </a:t>
            </a:r>
          </a:p>
          <a:p>
            <a:pPr algn="just"/>
            <a:r>
              <a:rPr lang="en-US" b="0" i="0" dirty="0">
                <a:solidFill>
                  <a:srgbClr val="000000"/>
                </a:solidFill>
                <a:effectLst/>
                <a:latin typeface="Calibri "/>
              </a:rPr>
              <a:t>“A way of describing how an individual object responds to events, either internal events triggered by other objects, or external events triggered by the outside world”.</a:t>
            </a:r>
          </a:p>
          <a:p>
            <a:pPr algn="just"/>
            <a:r>
              <a:rPr lang="en-US" b="0" i="0" dirty="0">
                <a:solidFill>
                  <a:srgbClr val="000000"/>
                </a:solidFill>
                <a:effectLst/>
                <a:latin typeface="Calibri "/>
              </a:rPr>
              <a:t>The process of dynamic modelling can be visualized in the following steps −</a:t>
            </a:r>
          </a:p>
          <a:p>
            <a:pPr marL="893763" algn="l">
              <a:buFont typeface="Arial" panose="020B0604020202020204" pitchFamily="34" charset="0"/>
              <a:buChar char="•"/>
            </a:pPr>
            <a:r>
              <a:rPr lang="en-US" b="0" i="0" dirty="0">
                <a:effectLst/>
                <a:latin typeface="Calibri "/>
              </a:rPr>
              <a:t>Identify states of each object</a:t>
            </a:r>
          </a:p>
          <a:p>
            <a:pPr marL="893763" algn="l">
              <a:buFont typeface="Arial" panose="020B0604020202020204" pitchFamily="34" charset="0"/>
              <a:buChar char="•"/>
            </a:pPr>
            <a:r>
              <a:rPr lang="en-US" b="0" i="0" dirty="0">
                <a:effectLst/>
                <a:latin typeface="Calibri "/>
              </a:rPr>
              <a:t>Identify events and analyze the applicability of actions</a:t>
            </a:r>
          </a:p>
          <a:p>
            <a:pPr marL="893763" algn="l">
              <a:buFont typeface="Arial" panose="020B0604020202020204" pitchFamily="34" charset="0"/>
              <a:buChar char="•"/>
            </a:pPr>
            <a:r>
              <a:rPr lang="en-US" b="0" i="0" dirty="0">
                <a:effectLst/>
                <a:latin typeface="Calibri "/>
              </a:rPr>
              <a:t>Construct dynamic model diagram, comprising of state transition diagrams</a:t>
            </a:r>
          </a:p>
          <a:p>
            <a:pPr marL="893763" algn="l">
              <a:buFont typeface="Arial" panose="020B0604020202020204" pitchFamily="34" charset="0"/>
              <a:buChar char="•"/>
            </a:pPr>
            <a:r>
              <a:rPr lang="en-US" b="0" i="0" dirty="0">
                <a:effectLst/>
                <a:latin typeface="Calibri "/>
              </a:rPr>
              <a:t>Express each state in terms of object attributes</a:t>
            </a:r>
          </a:p>
          <a:p>
            <a:pPr marL="893763" algn="l">
              <a:buFont typeface="Arial" panose="020B0604020202020204" pitchFamily="34" charset="0"/>
              <a:buChar char="•"/>
            </a:pPr>
            <a:r>
              <a:rPr lang="en-US" b="0" i="0" dirty="0">
                <a:effectLst/>
                <a:latin typeface="Calibri "/>
              </a:rPr>
              <a:t>Validate the state–transition diagrams drawn</a:t>
            </a:r>
          </a:p>
          <a:p>
            <a:endParaRPr lang="en-IN" dirty="0"/>
          </a:p>
        </p:txBody>
      </p:sp>
    </p:spTree>
    <p:extLst>
      <p:ext uri="{BB962C8B-B14F-4D97-AF65-F5344CB8AC3E}">
        <p14:creationId xmlns:p14="http://schemas.microsoft.com/office/powerpoint/2010/main" val="2092752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4236" y="600364"/>
            <a:ext cx="10707255" cy="6010708"/>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To model new building blocks,</a:t>
            </a:r>
          </a:p>
          <a:p>
            <a:r>
              <a:rPr lang="en-US" dirty="0">
                <a:latin typeface="Times New Roman" panose="02020603050405020304" pitchFamily="18" charset="0"/>
                <a:cs typeface="Times New Roman" panose="02020603050405020304" pitchFamily="18" charset="0"/>
              </a:rPr>
              <a:t>Make sure there's not already a way to express what you want by using basic UML.</a:t>
            </a:r>
          </a:p>
          <a:p>
            <a:r>
              <a:rPr lang="en-US" dirty="0">
                <a:latin typeface="Times New Roman" panose="02020603050405020304" pitchFamily="18" charset="0"/>
                <a:cs typeface="Times New Roman" panose="02020603050405020304" pitchFamily="18" charset="0"/>
              </a:rPr>
              <a:t>If you have a common modeling problem, chances are there's already some standard stereotype that will do what you want.</a:t>
            </a:r>
          </a:p>
          <a:p>
            <a:r>
              <a:rPr lang="en-US" dirty="0">
                <a:latin typeface="Times New Roman" panose="02020603050405020304" pitchFamily="18" charset="0"/>
                <a:cs typeface="Times New Roman" panose="02020603050405020304" pitchFamily="18" charset="0"/>
              </a:rPr>
              <a:t>If not, identify the primitive thing in the UML to model (for example, class, interface, component, node, association, and so on) and define a new stereotype for that thing.</a:t>
            </a:r>
          </a:p>
          <a:p>
            <a:r>
              <a:rPr lang="en-US" dirty="0">
                <a:latin typeface="Times New Roman" panose="02020603050405020304" pitchFamily="18" charset="0"/>
                <a:cs typeface="Times New Roman" panose="02020603050405020304" pitchFamily="18" charset="0"/>
              </a:rPr>
              <a:t>Remember that you can define hierarchies of stereotypes so that you can have general kinds of stereotypes along with their specializations (but as with any hierarchy, use this </a:t>
            </a:r>
            <a:r>
              <a:rPr lang="en-IN" dirty="0">
                <a:latin typeface="Times New Roman" panose="02020603050405020304" pitchFamily="18" charset="0"/>
                <a:cs typeface="Times New Roman" panose="02020603050405020304" pitchFamily="18" charset="0"/>
              </a:rPr>
              <a:t>sparingly).</a:t>
            </a:r>
          </a:p>
          <a:p>
            <a:r>
              <a:rPr lang="en-US" dirty="0">
                <a:latin typeface="Times New Roman" panose="02020603050405020304" pitchFamily="18" charset="0"/>
                <a:cs typeface="Times New Roman" panose="02020603050405020304" pitchFamily="18" charset="0"/>
              </a:rPr>
              <a:t>Specify the common properties and semantics that go beyond the basic element being stereotyped by defining a set of tagged values and constraints for the stereotype.</a:t>
            </a:r>
          </a:p>
          <a:p>
            <a:r>
              <a:rPr lang="en-US" dirty="0">
                <a:latin typeface="Times New Roman" panose="02020603050405020304" pitchFamily="18" charset="0"/>
                <a:cs typeface="Times New Roman" panose="02020603050405020304" pitchFamily="18" charset="0"/>
              </a:rPr>
              <a:t>If you want these stereotype elements to have a distinctive visual cue, define a new icon </a:t>
            </a:r>
            <a:r>
              <a:rPr lang="en-IN" dirty="0">
                <a:latin typeface="Times New Roman" panose="02020603050405020304" pitchFamily="18" charset="0"/>
                <a:cs typeface="Times New Roman" panose="02020603050405020304" pitchFamily="18" charset="0"/>
              </a:rPr>
              <a:t>for the stereotype.</a:t>
            </a:r>
          </a:p>
        </p:txBody>
      </p:sp>
    </p:spTree>
    <p:extLst>
      <p:ext uri="{BB962C8B-B14F-4D97-AF65-F5344CB8AC3E}">
        <p14:creationId xmlns:p14="http://schemas.microsoft.com/office/powerpoint/2010/main" val="37431099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604600" y="351377"/>
            <a:ext cx="7519788" cy="5744995"/>
          </a:xfrm>
          <a:prstGeom prst="rect">
            <a:avLst/>
          </a:prstGeom>
        </p:spPr>
      </p:pic>
    </p:spTree>
    <p:extLst>
      <p:ext uri="{BB962C8B-B14F-4D97-AF65-F5344CB8AC3E}">
        <p14:creationId xmlns:p14="http://schemas.microsoft.com/office/powerpoint/2010/main" val="22234611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131189" y="147345"/>
            <a:ext cx="6033941" cy="6331226"/>
          </a:xfrm>
        </p:spPr>
        <p:txBody>
          <a:bodyPr/>
          <a:lstStyle/>
          <a:p>
            <a:pPr marL="0" indent="0">
              <a:buNone/>
            </a:pPr>
            <a:r>
              <a:rPr lang="en-IN" sz="2600" b="1" dirty="0">
                <a:solidFill>
                  <a:srgbClr val="000000"/>
                </a:solidFill>
                <a:latin typeface="Calibri "/>
              </a:rPr>
              <a:t>Modelling New Properties </a:t>
            </a:r>
          </a:p>
          <a:p>
            <a:pPr algn="just"/>
            <a:r>
              <a:rPr lang="en-IN" sz="2600" dirty="0">
                <a:solidFill>
                  <a:srgbClr val="000000"/>
                </a:solidFill>
                <a:latin typeface="Calibri "/>
              </a:rPr>
              <a:t>To model new properties, </a:t>
            </a:r>
          </a:p>
          <a:p>
            <a:pPr marL="893763" indent="-357188" algn="just"/>
            <a:r>
              <a:rPr lang="en-US" sz="2600" dirty="0">
                <a:solidFill>
                  <a:srgbClr val="000000"/>
                </a:solidFill>
                <a:latin typeface="Calibri "/>
              </a:rPr>
              <a:t>First, make sure there's not already a way to express what you want by using basic UML. </a:t>
            </a:r>
          </a:p>
          <a:p>
            <a:pPr marL="893763" indent="-357188" algn="just"/>
            <a:r>
              <a:rPr lang="en-US" sz="2600" dirty="0">
                <a:solidFill>
                  <a:srgbClr val="000000"/>
                </a:solidFill>
                <a:latin typeface="Calibri "/>
              </a:rPr>
              <a:t>If you are convinced there's no other way to express these semantics, define a stereotype and add the new properties to the stereotype.</a:t>
            </a:r>
          </a:p>
          <a:p>
            <a:pPr marL="893763" indent="-357188" algn="just"/>
            <a:r>
              <a:rPr lang="en-US" sz="2600" dirty="0">
                <a:solidFill>
                  <a:srgbClr val="000000"/>
                </a:solidFill>
                <a:latin typeface="Calibri "/>
              </a:rPr>
              <a:t>The rules of generalization apply tagged values defined for one kind of stereotype apply to its children. </a:t>
            </a:r>
          </a:p>
          <a:p>
            <a:endParaRPr lang="en-IN" dirty="0"/>
          </a:p>
        </p:txBody>
      </p:sp>
      <p:pic>
        <p:nvPicPr>
          <p:cNvPr id="2" name="Picture 1">
            <a:extLst>
              <a:ext uri="{FF2B5EF4-FFF2-40B4-BE49-F238E27FC236}">
                <a16:creationId xmlns:a16="http://schemas.microsoft.com/office/drawing/2014/main" id="{7BC2B9AA-0303-4081-B5B4-5F04F538A14E}"/>
              </a:ext>
            </a:extLst>
          </p:cNvPr>
          <p:cNvPicPr>
            <a:picLocks noChangeAspect="1"/>
          </p:cNvPicPr>
          <p:nvPr/>
        </p:nvPicPr>
        <p:blipFill>
          <a:blip r:embed="rId2"/>
          <a:stretch>
            <a:fillRect/>
          </a:stretch>
        </p:blipFill>
        <p:spPr>
          <a:xfrm>
            <a:off x="6825597" y="1262145"/>
            <a:ext cx="5127591" cy="3587496"/>
          </a:xfrm>
          <a:prstGeom prst="rect">
            <a:avLst/>
          </a:prstGeom>
        </p:spPr>
      </p:pic>
    </p:spTree>
    <p:extLst>
      <p:ext uri="{BB962C8B-B14F-4D97-AF65-F5344CB8AC3E}">
        <p14:creationId xmlns:p14="http://schemas.microsoft.com/office/powerpoint/2010/main" val="3148506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D884E7-EC4E-4192-B1D6-7C618219B53C}"/>
              </a:ext>
            </a:extLst>
          </p:cNvPr>
          <p:cNvSpPr>
            <a:spLocks noGrp="1"/>
          </p:cNvSpPr>
          <p:nvPr>
            <p:ph idx="1"/>
          </p:nvPr>
        </p:nvSpPr>
        <p:spPr>
          <a:xfrm>
            <a:off x="838200" y="298174"/>
            <a:ext cx="10515600" cy="6331226"/>
          </a:xfrm>
        </p:spPr>
        <p:txBody>
          <a:bodyPr/>
          <a:lstStyle/>
          <a:p>
            <a:pPr marL="0" indent="0">
              <a:buNone/>
            </a:pPr>
            <a:r>
              <a:rPr lang="en-IN" sz="2600" b="1" dirty="0">
                <a:solidFill>
                  <a:srgbClr val="000000"/>
                </a:solidFill>
                <a:latin typeface="Calibri "/>
              </a:rPr>
              <a:t>Modelling New Semantics </a:t>
            </a:r>
          </a:p>
          <a:p>
            <a:r>
              <a:rPr lang="en-IN" sz="2600" dirty="0">
                <a:solidFill>
                  <a:srgbClr val="000000"/>
                </a:solidFill>
                <a:latin typeface="Calibri "/>
              </a:rPr>
              <a:t>To model new semantics, </a:t>
            </a:r>
          </a:p>
          <a:p>
            <a:pPr marL="1073150" indent="-357188" algn="just"/>
            <a:r>
              <a:rPr lang="en-US" sz="2400" dirty="0">
                <a:solidFill>
                  <a:srgbClr val="000000"/>
                </a:solidFill>
                <a:latin typeface="Calibri "/>
              </a:rPr>
              <a:t>First, make sure there's not already a way to express what you want by using basic UML. </a:t>
            </a:r>
          </a:p>
          <a:p>
            <a:pPr marL="1073150" indent="-357188" algn="just"/>
            <a:r>
              <a:rPr lang="en-US" sz="2400" dirty="0">
                <a:solidFill>
                  <a:srgbClr val="000000"/>
                </a:solidFill>
                <a:latin typeface="Calibri "/>
              </a:rPr>
              <a:t>If you re convinced there's no other way to express these semantics, write your new semantics in a constraint placed near the element to which it refers. You can show a more explicit relationship by connecting a constraint to its elements using a dependency relationship. </a:t>
            </a:r>
          </a:p>
          <a:p>
            <a:pPr marL="1073150" indent="-357188" algn="just"/>
            <a:r>
              <a:rPr lang="en-US" sz="2400" dirty="0">
                <a:solidFill>
                  <a:srgbClr val="000000"/>
                </a:solidFill>
                <a:latin typeface="Calibri "/>
              </a:rPr>
              <a:t>If you need to specify your semantics more precisely and formally, write your new semantics using OCL. </a:t>
            </a:r>
          </a:p>
          <a:p>
            <a:endParaRPr lang="en-IN" dirty="0"/>
          </a:p>
        </p:txBody>
      </p:sp>
      <p:pic>
        <p:nvPicPr>
          <p:cNvPr id="4" name="Picture 3">
            <a:extLst>
              <a:ext uri="{FF2B5EF4-FFF2-40B4-BE49-F238E27FC236}">
                <a16:creationId xmlns:a16="http://schemas.microsoft.com/office/drawing/2014/main" id="{D8460F76-B017-4438-B938-DCFF5A3E5754}"/>
              </a:ext>
            </a:extLst>
          </p:cNvPr>
          <p:cNvPicPr>
            <a:picLocks noChangeAspect="1"/>
          </p:cNvPicPr>
          <p:nvPr/>
        </p:nvPicPr>
        <p:blipFill>
          <a:blip r:embed="rId2"/>
          <a:stretch>
            <a:fillRect/>
          </a:stretch>
        </p:blipFill>
        <p:spPr>
          <a:xfrm>
            <a:off x="4221530" y="4411590"/>
            <a:ext cx="7412231" cy="2148236"/>
          </a:xfrm>
          <a:prstGeom prst="rect">
            <a:avLst/>
          </a:prstGeom>
        </p:spPr>
      </p:pic>
      <p:pic>
        <p:nvPicPr>
          <p:cNvPr id="5" name="Picture 4">
            <a:extLst>
              <a:ext uri="{FF2B5EF4-FFF2-40B4-BE49-F238E27FC236}">
                <a16:creationId xmlns:a16="http://schemas.microsoft.com/office/drawing/2014/main" id="{BC7D527E-0715-4084-A975-A13BFF7E7027}"/>
              </a:ext>
            </a:extLst>
          </p:cNvPr>
          <p:cNvPicPr>
            <a:picLocks noChangeAspect="1"/>
          </p:cNvPicPr>
          <p:nvPr/>
        </p:nvPicPr>
        <p:blipFill>
          <a:blip r:embed="rId3"/>
          <a:stretch>
            <a:fillRect/>
          </a:stretch>
        </p:blipFill>
        <p:spPr>
          <a:xfrm>
            <a:off x="279425" y="4303267"/>
            <a:ext cx="3566394" cy="2326133"/>
          </a:xfrm>
          <a:prstGeom prst="rect">
            <a:avLst/>
          </a:prstGeom>
        </p:spPr>
      </p:pic>
    </p:spTree>
    <p:extLst>
      <p:ext uri="{BB962C8B-B14F-4D97-AF65-F5344CB8AC3E}">
        <p14:creationId xmlns:p14="http://schemas.microsoft.com/office/powerpoint/2010/main" val="3224739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7BAB4C-7E64-4EDF-924C-4A7DE6F817A6}"/>
              </a:ext>
            </a:extLst>
          </p:cNvPr>
          <p:cNvSpPr>
            <a:spLocks noGrp="1"/>
          </p:cNvSpPr>
          <p:nvPr>
            <p:ph idx="1"/>
          </p:nvPr>
        </p:nvSpPr>
        <p:spPr>
          <a:xfrm>
            <a:off x="838200" y="178904"/>
            <a:ext cx="10515600" cy="6480313"/>
          </a:xfrm>
        </p:spPr>
        <p:txBody>
          <a:bodyPr>
            <a:normAutofit lnSpcReduction="10000"/>
          </a:bodyPr>
          <a:lstStyle/>
          <a:p>
            <a:pPr marL="0" indent="0" algn="l">
              <a:buNone/>
            </a:pPr>
            <a:r>
              <a:rPr lang="en-US" b="1" i="0" dirty="0">
                <a:effectLst/>
                <a:latin typeface="Calibri "/>
              </a:rPr>
              <a:t>Functional Modelling</a:t>
            </a:r>
          </a:p>
          <a:p>
            <a:pPr algn="just"/>
            <a:r>
              <a:rPr lang="en-US" dirty="0">
                <a:solidFill>
                  <a:srgbClr val="000000"/>
                </a:solidFill>
                <a:latin typeface="Calibri "/>
              </a:rPr>
              <a:t>P</a:t>
            </a:r>
            <a:r>
              <a:rPr lang="en-US" b="0" i="0" dirty="0">
                <a:solidFill>
                  <a:srgbClr val="000000"/>
                </a:solidFill>
                <a:effectLst/>
                <a:latin typeface="Calibri "/>
              </a:rPr>
              <a:t>rocesses that are performed within an object and how the data changes as it moves between methods. </a:t>
            </a:r>
          </a:p>
          <a:p>
            <a:pPr algn="just"/>
            <a:r>
              <a:rPr lang="en-US" b="0" i="0" dirty="0">
                <a:solidFill>
                  <a:srgbClr val="000000"/>
                </a:solidFill>
                <a:effectLst/>
                <a:latin typeface="Calibri "/>
              </a:rPr>
              <a:t>It specifies the meaning of the operations of object modelling and the actions of dynamic modelling. </a:t>
            </a:r>
          </a:p>
          <a:p>
            <a:pPr algn="just"/>
            <a:r>
              <a:rPr lang="en-US" b="0" i="0" dirty="0">
                <a:solidFill>
                  <a:srgbClr val="000000"/>
                </a:solidFill>
                <a:effectLst/>
                <a:latin typeface="Calibri "/>
              </a:rPr>
              <a:t>The functional model corresponds to the data flow diagram of traditional structured analysis.</a:t>
            </a:r>
          </a:p>
          <a:p>
            <a:pPr algn="just"/>
            <a:r>
              <a:rPr lang="en-US" b="0" i="0" dirty="0">
                <a:solidFill>
                  <a:srgbClr val="000000"/>
                </a:solidFill>
                <a:effectLst/>
                <a:latin typeface="Calibri "/>
              </a:rPr>
              <a:t>The process of functional modelling can be visualized in the following steps −</a:t>
            </a:r>
          </a:p>
          <a:p>
            <a:pPr marL="893763" indent="-177800" algn="l">
              <a:buFont typeface="Arial" panose="020B0604020202020204" pitchFamily="34" charset="0"/>
              <a:buChar char="•"/>
            </a:pPr>
            <a:r>
              <a:rPr lang="en-US" b="0" i="0" dirty="0">
                <a:effectLst/>
                <a:latin typeface="Calibri "/>
              </a:rPr>
              <a:t>Identify all the inputs and outputs</a:t>
            </a:r>
          </a:p>
          <a:p>
            <a:pPr marL="893763" indent="-177800" algn="l">
              <a:buFont typeface="Arial" panose="020B0604020202020204" pitchFamily="34" charset="0"/>
              <a:buChar char="•"/>
            </a:pPr>
            <a:r>
              <a:rPr lang="en-US" b="0" i="0" dirty="0">
                <a:effectLst/>
                <a:latin typeface="Calibri "/>
              </a:rPr>
              <a:t>Construct data flow diagrams showing functional dependencies</a:t>
            </a:r>
          </a:p>
          <a:p>
            <a:pPr marL="893763" indent="-177800" algn="l">
              <a:buFont typeface="Arial" panose="020B0604020202020204" pitchFamily="34" charset="0"/>
              <a:buChar char="•"/>
            </a:pPr>
            <a:r>
              <a:rPr lang="en-US" b="0" i="0" dirty="0">
                <a:effectLst/>
                <a:latin typeface="Calibri "/>
              </a:rPr>
              <a:t>State the purpose of each function</a:t>
            </a:r>
          </a:p>
          <a:p>
            <a:pPr marL="893763" indent="-177800" algn="l">
              <a:buFont typeface="Arial" panose="020B0604020202020204" pitchFamily="34" charset="0"/>
              <a:buChar char="•"/>
            </a:pPr>
            <a:r>
              <a:rPr lang="en-US" b="0" i="0" dirty="0">
                <a:effectLst/>
                <a:latin typeface="Calibri "/>
              </a:rPr>
              <a:t>Identify constraints</a:t>
            </a:r>
          </a:p>
          <a:p>
            <a:pPr marL="893763" indent="-177800" algn="l">
              <a:buFont typeface="Arial" panose="020B0604020202020204" pitchFamily="34" charset="0"/>
              <a:buChar char="•"/>
            </a:pPr>
            <a:r>
              <a:rPr lang="en-US" b="0" i="0" dirty="0">
                <a:effectLst/>
                <a:latin typeface="Calibri "/>
              </a:rPr>
              <a:t>Specify optimization criteria</a:t>
            </a:r>
          </a:p>
          <a:p>
            <a:endParaRPr lang="en-IN" dirty="0"/>
          </a:p>
        </p:txBody>
      </p:sp>
    </p:spTree>
    <p:extLst>
      <p:ext uri="{BB962C8B-B14F-4D97-AF65-F5344CB8AC3E}">
        <p14:creationId xmlns:p14="http://schemas.microsoft.com/office/powerpoint/2010/main" val="404756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FD2E5-10EC-4B1D-A18B-FA53E2D30A81}"/>
              </a:ext>
            </a:extLst>
          </p:cNvPr>
          <p:cNvSpPr>
            <a:spLocks noGrp="1"/>
          </p:cNvSpPr>
          <p:nvPr>
            <p:ph type="title"/>
          </p:nvPr>
        </p:nvSpPr>
        <p:spPr>
          <a:xfrm>
            <a:off x="838200" y="178905"/>
            <a:ext cx="10515600" cy="735496"/>
          </a:xfrm>
        </p:spPr>
        <p:txBody>
          <a:bodyPr>
            <a:normAutofit/>
          </a:bodyPr>
          <a:lstStyle/>
          <a:p>
            <a:r>
              <a:rPr lang="en-IN" sz="4400" b="1" dirty="0">
                <a:effectLst/>
                <a:latin typeface="Calibri "/>
                <a:ea typeface="Calibri" panose="020F0502020204030204" pitchFamily="34" charset="0"/>
                <a:cs typeface="Times New Roman" panose="02020603050405020304" pitchFamily="18" charset="0"/>
              </a:rPr>
              <a:t>Concepts of Object Orientation</a:t>
            </a:r>
            <a:endParaRPr lang="en-IN" b="1" dirty="0"/>
          </a:p>
        </p:txBody>
      </p:sp>
      <p:sp>
        <p:nvSpPr>
          <p:cNvPr id="3" name="Content Placeholder 2">
            <a:extLst>
              <a:ext uri="{FF2B5EF4-FFF2-40B4-BE49-F238E27FC236}">
                <a16:creationId xmlns:a16="http://schemas.microsoft.com/office/drawing/2014/main" id="{B931CD6C-D159-455B-87C3-B9EDDACFDEC3}"/>
              </a:ext>
            </a:extLst>
          </p:cNvPr>
          <p:cNvSpPr>
            <a:spLocks noGrp="1"/>
          </p:cNvSpPr>
          <p:nvPr>
            <p:ph idx="1"/>
          </p:nvPr>
        </p:nvSpPr>
        <p:spPr>
          <a:xfrm>
            <a:off x="838200" y="914401"/>
            <a:ext cx="10515600" cy="5764694"/>
          </a:xfrm>
        </p:spPr>
        <p:txBody>
          <a:bodyPr>
            <a:normAutofit fontScale="92500" lnSpcReduction="10000"/>
          </a:bodyPr>
          <a:lstStyle/>
          <a:p>
            <a:pPr marL="0" indent="0">
              <a:buNone/>
            </a:pPr>
            <a:r>
              <a:rPr lang="en-IN" sz="2800" b="1" dirty="0">
                <a:effectLst/>
                <a:latin typeface="Calibri "/>
                <a:ea typeface="Calibri" panose="020F0502020204030204" pitchFamily="34" charset="0"/>
                <a:cs typeface="Times New Roman" panose="02020603050405020304" pitchFamily="18" charset="0"/>
              </a:rPr>
              <a:t>Basic Principles of Object Orientation :</a:t>
            </a:r>
          </a:p>
          <a:p>
            <a:r>
              <a:rPr lang="en-US" b="0" i="0" dirty="0">
                <a:solidFill>
                  <a:srgbClr val="000000"/>
                </a:solidFill>
                <a:effectLst/>
                <a:latin typeface="Arial" panose="020B0604020202020204" pitchFamily="34" charset="0"/>
              </a:rPr>
              <a:t>The conceptual framework of object–oriented systems is based upon the object model. </a:t>
            </a:r>
          </a:p>
          <a:p>
            <a:r>
              <a:rPr lang="en-US" b="0" i="0" dirty="0">
                <a:solidFill>
                  <a:srgbClr val="000000"/>
                </a:solidFill>
                <a:effectLst/>
                <a:latin typeface="Arial" panose="020B0604020202020204" pitchFamily="34" charset="0"/>
              </a:rPr>
              <a:t>There are two categories of elements in an object-oriented system: Major elements and minor elements.</a:t>
            </a:r>
          </a:p>
          <a:p>
            <a:r>
              <a:rPr lang="en-US" sz="2800" dirty="0">
                <a:solidFill>
                  <a:srgbClr val="000000"/>
                </a:solidFill>
                <a:latin typeface="Arial" panose="020B0604020202020204" pitchFamily="34" charset="0"/>
                <a:ea typeface="Calibri" panose="020F0502020204030204" pitchFamily="34" charset="0"/>
                <a:cs typeface="Times New Roman" panose="02020603050405020304" pitchFamily="18" charset="0"/>
              </a:rPr>
              <a:t>Five major elements</a:t>
            </a:r>
          </a:p>
          <a:p>
            <a:pPr lvl="1"/>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Abstraction</a:t>
            </a:r>
          </a:p>
          <a:p>
            <a:pPr lvl="1"/>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Encapsulation</a:t>
            </a:r>
          </a:p>
          <a:p>
            <a:pPr lvl="1"/>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Polymorphism</a:t>
            </a:r>
          </a:p>
          <a:p>
            <a:pPr lvl="1"/>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Modularity</a:t>
            </a:r>
          </a:p>
          <a:p>
            <a:pPr lvl="1"/>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Hierarchy</a:t>
            </a:r>
          </a:p>
          <a:p>
            <a:r>
              <a:rPr lang="en-US"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Three min</a:t>
            </a:r>
            <a:r>
              <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rPr>
              <a:t>or elements</a:t>
            </a:r>
            <a:endParaRPr lang="en-IN" sz="2800" dirty="0">
              <a:effectLst/>
              <a:latin typeface="Calibri "/>
              <a:ea typeface="Calibri" panose="020F0502020204030204" pitchFamily="34" charset="0"/>
              <a:cs typeface="Times New Roman" panose="02020603050405020304" pitchFamily="18" charset="0"/>
            </a:endParaRPr>
          </a:p>
          <a:p>
            <a:pPr lvl="1"/>
            <a:r>
              <a:rPr lang="en-IN" dirty="0"/>
              <a:t>Typing</a:t>
            </a:r>
          </a:p>
          <a:p>
            <a:pPr lvl="1"/>
            <a:r>
              <a:rPr lang="en-IN" dirty="0"/>
              <a:t>Concurrency </a:t>
            </a:r>
          </a:p>
          <a:p>
            <a:pPr lvl="1"/>
            <a:r>
              <a:rPr lang="en-IN" dirty="0"/>
              <a:t>Persistence</a:t>
            </a:r>
          </a:p>
          <a:p>
            <a:endParaRPr lang="en-IN" dirty="0"/>
          </a:p>
        </p:txBody>
      </p:sp>
    </p:spTree>
    <p:extLst>
      <p:ext uri="{BB962C8B-B14F-4D97-AF65-F5344CB8AC3E}">
        <p14:creationId xmlns:p14="http://schemas.microsoft.com/office/powerpoint/2010/main" val="2453844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06CC5-BB5B-456B-9E1E-37BD5A78A1DB}"/>
              </a:ext>
            </a:extLst>
          </p:cNvPr>
          <p:cNvSpPr>
            <a:spLocks noGrp="1"/>
          </p:cNvSpPr>
          <p:nvPr>
            <p:ph idx="1"/>
          </p:nvPr>
        </p:nvSpPr>
        <p:spPr>
          <a:xfrm>
            <a:off x="231911" y="258418"/>
            <a:ext cx="11337235" cy="6510131"/>
          </a:xfrm>
        </p:spPr>
        <p:txBody>
          <a:bodyPr>
            <a:normAutofit/>
          </a:bodyPr>
          <a:lstStyle/>
          <a:p>
            <a:pPr marL="0" indent="0">
              <a:buNone/>
            </a:pPr>
            <a:r>
              <a:rPr lang="en-US" b="1" dirty="0"/>
              <a:t>Abstraction</a:t>
            </a:r>
          </a:p>
          <a:p>
            <a:pPr algn="just"/>
            <a:r>
              <a:rPr lang="en-US" b="1" i="1" dirty="0">
                <a:solidFill>
                  <a:srgbClr val="000000"/>
                </a:solidFill>
                <a:effectLst/>
                <a:latin typeface="Calibri "/>
              </a:rPr>
              <a:t>Grady </a:t>
            </a:r>
            <a:r>
              <a:rPr lang="en-US" b="1" i="1" dirty="0" err="1">
                <a:solidFill>
                  <a:srgbClr val="000000"/>
                </a:solidFill>
                <a:effectLst/>
                <a:latin typeface="Calibri "/>
              </a:rPr>
              <a:t>Booch</a:t>
            </a:r>
            <a:r>
              <a:rPr lang="en-US" dirty="0">
                <a:solidFill>
                  <a:srgbClr val="000000"/>
                </a:solidFill>
                <a:latin typeface="Calibri "/>
              </a:rPr>
              <a:t>, </a:t>
            </a:r>
            <a:r>
              <a:rPr lang="en-US" b="0" i="0" dirty="0">
                <a:solidFill>
                  <a:srgbClr val="000000"/>
                </a:solidFill>
                <a:effectLst/>
                <a:latin typeface="Calibri "/>
              </a:rPr>
              <a:t>“An abstraction denotes the essential characteristics of an object that distinguish it from all other kinds of objects and thus provide crisply defined conceptual boundaries, relative to the perspective of the viewer.”</a:t>
            </a:r>
          </a:p>
          <a:p>
            <a:pPr algn="just"/>
            <a:r>
              <a:rPr lang="en-US" dirty="0" err="1">
                <a:solidFill>
                  <a:srgbClr val="000000"/>
                </a:solidFill>
                <a:latin typeface="Calibri "/>
              </a:rPr>
              <a:t>eg.</a:t>
            </a:r>
            <a:r>
              <a:rPr lang="en-US" dirty="0">
                <a:solidFill>
                  <a:srgbClr val="000000"/>
                </a:solidFill>
                <a:latin typeface="Calibri "/>
              </a:rPr>
              <a:t>, Employee.</a:t>
            </a:r>
          </a:p>
          <a:p>
            <a:pPr algn="just">
              <a:lnSpc>
                <a:spcPct val="100000"/>
              </a:lnSpc>
            </a:pPr>
            <a:r>
              <a:rPr lang="en-US" dirty="0">
                <a:solidFill>
                  <a:srgbClr val="000000"/>
                </a:solidFill>
                <a:latin typeface="Calibri "/>
              </a:rPr>
              <a:t>An abstraction isolates use from implementation: an abstraction can be used without knowledge of its implementation and implemented without knowledge of its use.</a:t>
            </a:r>
          </a:p>
          <a:p>
            <a:pPr algn="just"/>
            <a:endParaRPr lang="en-US" dirty="0">
              <a:solidFill>
                <a:srgbClr val="000000"/>
              </a:solidFill>
              <a:latin typeface="Calibri "/>
            </a:endParaRPr>
          </a:p>
          <a:p>
            <a:pPr algn="just"/>
            <a:endParaRPr lang="en-US" dirty="0">
              <a:solidFill>
                <a:srgbClr val="000000"/>
              </a:solidFill>
              <a:latin typeface="Calibri "/>
            </a:endParaRPr>
          </a:p>
          <a:p>
            <a:pPr marL="0" indent="0" algn="just">
              <a:buNone/>
            </a:pPr>
            <a:endParaRPr lang="en-US" b="1" i="0" dirty="0">
              <a:solidFill>
                <a:srgbClr val="000000"/>
              </a:solidFill>
              <a:effectLst/>
              <a:latin typeface="Calibri "/>
            </a:endParaRPr>
          </a:p>
          <a:p>
            <a:pPr algn="just"/>
            <a:endParaRPr lang="en-US" b="0" i="0" dirty="0">
              <a:solidFill>
                <a:srgbClr val="000000"/>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92171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4744</Words>
  <Application>Microsoft Office PowerPoint</Application>
  <PresentationFormat>Widescreen</PresentationFormat>
  <Paragraphs>328</Paragraphs>
  <Slides>63</Slides>
  <Notes>7</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63</vt:i4>
      </vt:variant>
    </vt:vector>
  </HeadingPairs>
  <TitlesOfParts>
    <vt:vector size="69" baseType="lpstr">
      <vt:lpstr>Arial</vt:lpstr>
      <vt:lpstr>Calibri</vt:lpstr>
      <vt:lpstr>Calibri </vt:lpstr>
      <vt:lpstr>Calibri Light</vt:lpstr>
      <vt:lpstr>Times New Roman</vt:lpstr>
      <vt:lpstr>Office Theme</vt:lpstr>
      <vt:lpstr>OOAD – Module 2 (PART 1)  </vt:lpstr>
      <vt:lpstr>PowerPoint Presentation</vt:lpstr>
      <vt:lpstr>PowerPoint Presentation</vt:lpstr>
      <vt:lpstr>PowerPoint Presentation</vt:lpstr>
      <vt:lpstr>PowerPoint Presentation</vt:lpstr>
      <vt:lpstr>PowerPoint Presentation</vt:lpstr>
      <vt:lpstr>PowerPoint Presentation</vt:lpstr>
      <vt:lpstr>Concepts of Object Orientation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2.Relationships:  </vt:lpstr>
      <vt:lpstr>PowerPoint Presentation</vt:lpstr>
      <vt:lpstr>PowerPoint Presentation</vt:lpstr>
      <vt:lpstr>PowerPoint Presentation</vt:lpstr>
      <vt:lpstr>PowerPoint Presentation</vt:lpstr>
      <vt:lpstr>PowerPoint Presentation</vt:lpstr>
      <vt:lpstr>PowerPoint Presentation</vt:lpstr>
      <vt:lpstr>Scenario</vt:lpstr>
      <vt:lpstr>PowerPoint Presentation</vt:lpstr>
      <vt:lpstr>Common Modeling Techniques</vt:lpstr>
      <vt:lpstr>PowerPoint Presentation</vt:lpstr>
      <vt:lpstr>PowerPoint Presentation</vt:lpstr>
      <vt:lpstr>Information system for a school</vt:lpstr>
      <vt:lpstr>PowerPoint Presentation</vt:lpstr>
      <vt:lpstr>PowerPoint Presentation</vt:lpstr>
      <vt:lpstr>Common Mechanisms</vt:lpstr>
      <vt:lpstr>Adornment</vt:lpstr>
      <vt:lpstr>Notes</vt:lpstr>
      <vt:lpstr>Other Adornments</vt:lpstr>
      <vt:lpstr>PowerPoint Presentation</vt:lpstr>
      <vt:lpstr>Extensibility mechanism</vt:lpstr>
      <vt:lpstr>Stereotypes</vt:lpstr>
      <vt:lpstr>PowerPoint Presentation</vt:lpstr>
      <vt:lpstr>Tagged Values</vt:lpstr>
      <vt:lpstr>PowerPoint Presentation</vt:lpstr>
      <vt:lpstr>PowerPoint Presentation</vt:lpstr>
      <vt:lpstr>Constraints</vt:lpstr>
      <vt:lpstr>Standard Elements</vt:lpstr>
      <vt:lpstr>Common Modeling Techniques</vt:lpstr>
      <vt:lpstr>PowerPoint Presentation</vt:lpstr>
      <vt:lpstr>PowerPoint Presentation</vt:lpstr>
      <vt:lpstr>Modeling New Building Blocks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Module 2  </dc:title>
  <dc:creator>IIITKOTTAYAM</dc:creator>
  <cp:lastModifiedBy>IIITKOTTAYAM</cp:lastModifiedBy>
  <cp:revision>2</cp:revision>
  <dcterms:created xsi:type="dcterms:W3CDTF">2025-01-29T06:28:02Z</dcterms:created>
  <dcterms:modified xsi:type="dcterms:W3CDTF">2025-01-29T06:35:55Z</dcterms:modified>
</cp:coreProperties>
</file>