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1E5685F-A81A-47BF-9B73-932282BBCF13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26EA7-0250-4DE6-ADE1-506E67D1FD7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685F-A81A-47BF-9B73-932282BBCF13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6EA7-0250-4DE6-ADE1-506E67D1FD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41E5685F-A81A-47BF-9B73-932282BBCF13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DF226EA7-0250-4DE6-ADE1-506E67D1FD7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685F-A81A-47BF-9B73-932282BBCF13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F226EA7-0250-4DE6-ADE1-506E67D1FD7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685F-A81A-47BF-9B73-932282BBCF13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DF226EA7-0250-4DE6-ADE1-506E67D1FD7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1E5685F-A81A-47BF-9B73-932282BBCF13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F226EA7-0250-4DE6-ADE1-506E67D1FD7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1E5685F-A81A-47BF-9B73-932282BBCF13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F226EA7-0250-4DE6-ADE1-506E67D1FD7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685F-A81A-47BF-9B73-932282BBCF13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F226EA7-0250-4DE6-ADE1-506E67D1FD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685F-A81A-47BF-9B73-932282BBCF13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26EA7-0250-4DE6-ADE1-506E67D1FD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685F-A81A-47BF-9B73-932282BBCF13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F226EA7-0250-4DE6-ADE1-506E67D1FD7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41E5685F-A81A-47BF-9B73-932282BBCF13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DF226EA7-0250-4DE6-ADE1-506E67D1FD7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1E5685F-A81A-47BF-9B73-932282BBCF13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F226EA7-0250-4DE6-ADE1-506E67D1FD7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 panose="05000000000000000000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 panose="05020102010507070707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 panose="05000000000000000000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 panose="05000000000000000000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 panose="05000000000000000000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4030" y="2204720"/>
            <a:ext cx="6477000" cy="1828800"/>
          </a:xfrm>
        </p:spPr>
        <p:txBody>
          <a:bodyPr>
            <a:noAutofit/>
          </a:bodyPr>
          <a:lstStyle/>
          <a:p>
            <a:br>
              <a:rPr lang="en-US" sz="7200" dirty="0"/>
            </a:br>
            <a:r>
              <a:rPr lang="en-US" sz="7200" dirty="0"/>
              <a:t>NOTICE, AGENDA OF MEETING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NOTICE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notice is a written or printed news usually displayed publicly.</a:t>
            </a:r>
          </a:p>
          <a:p>
            <a:endParaRPr lang="en-US" sz="3200" dirty="0"/>
          </a:p>
          <a:p>
            <a:r>
              <a:rPr lang="en-US" sz="3200" dirty="0"/>
              <a:t>A notice can also be defined as a format designed to convey the same information to a number of different people.</a:t>
            </a:r>
          </a:p>
          <a:p>
            <a:pPr>
              <a:buNone/>
            </a:pPr>
            <a:endParaRPr 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/>
              <a:t>NOTICE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/>
              <a:t>Note1: we issue notices to inform, advertise, instruct and warn.</a:t>
            </a:r>
          </a:p>
          <a:p>
            <a:pPr>
              <a:buNone/>
            </a:pPr>
            <a:br>
              <a:rPr lang="en-US" sz="3200" dirty="0"/>
            </a:br>
            <a:endParaRPr lang="en-US" sz="3200" dirty="0"/>
          </a:p>
          <a:p>
            <a:r>
              <a:rPr lang="en-US" sz="3200" dirty="0"/>
              <a:t>Note2: notices are displayed at public places such as railway stations, bus stands, hospitals, schools, colleges, universities, govt. offices etc.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/>
              <a:t>Qualities of a good notice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800" dirty="0"/>
              <a:t>An effective notice:</a:t>
            </a:r>
          </a:p>
          <a:p>
            <a:pPr>
              <a:buNone/>
            </a:pPr>
            <a:endParaRPr lang="en-US" sz="2800" dirty="0"/>
          </a:p>
          <a:p>
            <a:r>
              <a:rPr lang="en-US" sz="2800" dirty="0"/>
              <a:t>Should be accurate, clear, concise and decisive.</a:t>
            </a:r>
          </a:p>
          <a:p>
            <a:endParaRPr lang="en-US" sz="2800" dirty="0"/>
          </a:p>
          <a:p>
            <a:r>
              <a:rPr lang="en-US" sz="2800" dirty="0"/>
              <a:t>Uses correct, unambiguous, appropriate and polite language.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Has short words and sentences.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Qualities of a good notice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3200" dirty="0"/>
          </a:p>
          <a:p>
            <a:r>
              <a:rPr lang="en-US" sz="3200" dirty="0"/>
              <a:t>Uses an attractive layout</a:t>
            </a:r>
          </a:p>
          <a:p>
            <a:pPr>
              <a:buNone/>
            </a:pPr>
            <a:endParaRPr lang="en-US" sz="3200" dirty="0"/>
          </a:p>
          <a:p>
            <a:r>
              <a:rPr lang="en-US" sz="3200" dirty="0"/>
              <a:t>Carries separate paragraph for each separate idea and numbering of paragraph for better understanding of the reader.</a:t>
            </a:r>
          </a:p>
          <a:p>
            <a:endParaRPr lang="en-US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/>
              <a:t>Qualities of a good notice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• Be reader-friendly - appealing, convincing and understandable.</a:t>
            </a:r>
            <a:br>
              <a:rPr lang="en-US" sz="3200" dirty="0"/>
            </a:br>
            <a:endParaRPr lang="en-US" sz="3200" dirty="0"/>
          </a:p>
          <a:p>
            <a:r>
              <a:rPr lang="en-US" sz="3200" dirty="0"/>
              <a:t>• Uses paper that is large enough for the message but not too large for the notice board.</a:t>
            </a:r>
            <a:br>
              <a:rPr lang="en-US" sz="3200" dirty="0"/>
            </a:br>
            <a:endParaRPr lang="en-US" sz="3200" dirty="0"/>
          </a:p>
          <a:p>
            <a:r>
              <a:rPr lang="en-US" sz="3200" dirty="0"/>
              <a:t>• Is typed in a manner that it could be read easily from a distance.</a:t>
            </a:r>
            <a:br>
              <a:rPr lang="en-US" sz="3200" dirty="0"/>
            </a:b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Notice for convening a meeting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3200" dirty="0"/>
              <a:t>A notice for convening a meeting contains following items:</a:t>
            </a:r>
          </a:p>
          <a:p>
            <a:r>
              <a:rPr lang="en-US" sz="3200" dirty="0"/>
              <a:t>Name of organization</a:t>
            </a:r>
          </a:p>
          <a:p>
            <a:r>
              <a:rPr lang="en-US" sz="3200" dirty="0"/>
              <a:t>Place of meeting</a:t>
            </a:r>
          </a:p>
          <a:p>
            <a:r>
              <a:rPr lang="en-US" sz="3200" dirty="0"/>
              <a:t>Date and time of meeting</a:t>
            </a:r>
          </a:p>
          <a:p>
            <a:r>
              <a:rPr lang="en-US" sz="3200" dirty="0"/>
              <a:t>• Type of meeting (e.g. committee meeting, annual general meeting etc.)</a:t>
            </a:r>
          </a:p>
          <a:p>
            <a:r>
              <a:rPr lang="en-US" sz="3200" dirty="0"/>
              <a:t>• Purpose of meeting</a:t>
            </a:r>
          </a:p>
          <a:p>
            <a:pPr>
              <a:buNone/>
            </a:pPr>
            <a:br>
              <a:rPr lang="en-US" sz="3200" dirty="0"/>
            </a:br>
            <a:endParaRPr lang="en-US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Notice for convening a meeting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endParaRPr lang="en-US" sz="3200" dirty="0"/>
          </a:p>
          <a:p>
            <a:pPr>
              <a:buNone/>
            </a:pPr>
            <a:r>
              <a:rPr lang="en-US" sz="5400" dirty="0"/>
              <a:t>Note:</a:t>
            </a:r>
          </a:p>
          <a:p>
            <a:pPr>
              <a:buNone/>
            </a:pPr>
            <a:endParaRPr lang="en-US" sz="3200" dirty="0"/>
          </a:p>
          <a:p>
            <a:r>
              <a:rPr lang="en-US" sz="3200" dirty="0"/>
              <a:t>The notice is circulated to the members and those who are supposed to attend the meeting and sent within reasonable time, generally two weeks in advance.</a:t>
            </a:r>
          </a:p>
          <a:p>
            <a:pPr>
              <a:buNone/>
            </a:pPr>
            <a:br>
              <a:rPr lang="en-US" sz="3200" dirty="0"/>
            </a:br>
            <a:endParaRPr lang="en-US" sz="32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1459</Words>
  <Application>Microsoft Office PowerPoint</Application>
  <PresentationFormat>On-screen Show (4:3)</PresentationFormat>
  <Paragraphs>57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Median</vt:lpstr>
      <vt:lpstr> NOTICE, AGENDA OF MEETING</vt:lpstr>
      <vt:lpstr>NOTICE</vt:lpstr>
      <vt:lpstr>NOTICE</vt:lpstr>
      <vt:lpstr>Qualities of a good notice</vt:lpstr>
      <vt:lpstr>Qualities of a good notice</vt:lpstr>
      <vt:lpstr>Qualities of a good notice</vt:lpstr>
      <vt:lpstr>Notice for convening a meeting</vt:lpstr>
      <vt:lpstr>Notice for convening a meeting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NOTICE, AGENDA &amp; MINUTES OF MEETING</dc:title>
  <dc:creator>918859754780</dc:creator>
  <cp:lastModifiedBy>Khushi Goyal</cp:lastModifiedBy>
  <cp:revision>5</cp:revision>
  <dcterms:created xsi:type="dcterms:W3CDTF">2022-12-21T09:46:00Z</dcterms:created>
  <dcterms:modified xsi:type="dcterms:W3CDTF">2022-12-21T10:41:17Z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09295F98B3EC4C64AF9873BB62925368</vt:lpwstr>
  </property>
  <property fmtid="{D5CDD505-2E9C-101B-9397-08002B2CF9AE}" pid="3" name="KSOProductBuildVer">
    <vt:lpwstr>1033-11.2.0.11417</vt:lpwstr>
  </property>
</Properties>
</file>