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5" r:id="rId1"/>
  </p:sldMasterIdLst>
  <p:notesMasterIdLst>
    <p:notesMasterId r:id="rId33"/>
  </p:notesMasterIdLst>
  <p:handoutMasterIdLst>
    <p:handoutMasterId r:id="rId34"/>
  </p:handoutMasterIdLst>
  <p:sldIdLst>
    <p:sldId id="256" r:id="rId2"/>
    <p:sldId id="258" r:id="rId3"/>
    <p:sldId id="262" r:id="rId4"/>
    <p:sldId id="259" r:id="rId5"/>
    <p:sldId id="261" r:id="rId6"/>
    <p:sldId id="405" r:id="rId7"/>
    <p:sldId id="263" r:id="rId8"/>
    <p:sldId id="268" r:id="rId9"/>
    <p:sldId id="267" r:id="rId10"/>
    <p:sldId id="404"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7" r:id="rId31"/>
    <p:sldId id="264" r:id="rId32"/>
  </p:sldIdLst>
  <p:sldSz cx="12192000" cy="6858000"/>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697">
          <p15:clr>
            <a:srgbClr val="A4A3A4"/>
          </p15:clr>
        </p15:guide>
        <p15:guide id="2" pos="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8" d="100"/>
          <a:sy n="68" d="100"/>
        </p:scale>
        <p:origin x="-798" y="-96"/>
      </p:cViewPr>
      <p:guideLst>
        <p:guide orient="horz" pos="697"/>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18548-A8C3-4B9B-845F-5C5D10BCA28B}"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3CBE0C71-F6D0-418D-9089-1005677B8DEA}">
      <dgm:prSet phldrT="[Text]"/>
      <dgm:spPr/>
      <dgm:t>
        <a:bodyPr/>
        <a:lstStyle/>
        <a:p>
          <a:r>
            <a:rPr lang="en-IN" dirty="0"/>
            <a:t>Steps</a:t>
          </a:r>
          <a:endParaRPr lang="en-US" dirty="0"/>
        </a:p>
      </dgm:t>
    </dgm:pt>
    <dgm:pt modelId="{A4848884-40AC-4178-B8AB-C67FE5E3CB85}" type="parTrans" cxnId="{FF61E2E0-E2DB-4330-8E21-01DBCE015937}">
      <dgm:prSet/>
      <dgm:spPr/>
      <dgm:t>
        <a:bodyPr/>
        <a:lstStyle/>
        <a:p>
          <a:endParaRPr lang="en-US"/>
        </a:p>
      </dgm:t>
    </dgm:pt>
    <dgm:pt modelId="{9BDB3407-5C3B-42DA-ADC0-582D6F297AF8}" type="sibTrans" cxnId="{FF61E2E0-E2DB-4330-8E21-01DBCE015937}">
      <dgm:prSet/>
      <dgm:spPr/>
      <dgm:t>
        <a:bodyPr/>
        <a:lstStyle/>
        <a:p>
          <a:endParaRPr lang="en-US"/>
        </a:p>
      </dgm:t>
    </dgm:pt>
    <dgm:pt modelId="{C0EA7A48-A7C9-4BB8-AC40-22B4A165FAB8}">
      <dgm:prSet phldrT="[Text]"/>
      <dgm:spPr/>
      <dgm:t>
        <a:bodyPr/>
        <a:lstStyle/>
        <a:p>
          <a:r>
            <a:rPr lang="en-IN" dirty="0"/>
            <a:t>Planning</a:t>
          </a:r>
          <a:endParaRPr lang="en-US" dirty="0"/>
        </a:p>
      </dgm:t>
    </dgm:pt>
    <dgm:pt modelId="{E9F8B111-EECD-4398-BA0F-32A623D0772B}" type="parTrans" cxnId="{A2759F03-8C33-492E-A3CC-012887619F3C}">
      <dgm:prSet/>
      <dgm:spPr/>
      <dgm:t>
        <a:bodyPr/>
        <a:lstStyle/>
        <a:p>
          <a:endParaRPr lang="en-US"/>
        </a:p>
      </dgm:t>
    </dgm:pt>
    <dgm:pt modelId="{7B46B28A-2D58-4332-AC5F-D69AC8E3973F}" type="sibTrans" cxnId="{A2759F03-8C33-492E-A3CC-012887619F3C}">
      <dgm:prSet/>
      <dgm:spPr/>
      <dgm:t>
        <a:bodyPr/>
        <a:lstStyle/>
        <a:p>
          <a:endParaRPr lang="en-US"/>
        </a:p>
      </dgm:t>
    </dgm:pt>
    <dgm:pt modelId="{4E042618-2189-4866-BE10-BFF0AA572A62}">
      <dgm:prSet phldrT="[Text]"/>
      <dgm:spPr/>
      <dgm:t>
        <a:bodyPr/>
        <a:lstStyle/>
        <a:p>
          <a:r>
            <a:rPr lang="en-IN" dirty="0"/>
            <a:t>of</a:t>
          </a:r>
          <a:endParaRPr lang="en-US" dirty="0"/>
        </a:p>
      </dgm:t>
    </dgm:pt>
    <dgm:pt modelId="{6028C683-4319-42D7-9EFC-056D3A44EFAA}" type="parTrans" cxnId="{49414983-9263-4160-BF34-FCFB8906BC58}">
      <dgm:prSet/>
      <dgm:spPr/>
      <dgm:t>
        <a:bodyPr/>
        <a:lstStyle/>
        <a:p>
          <a:endParaRPr lang="en-US"/>
        </a:p>
      </dgm:t>
    </dgm:pt>
    <dgm:pt modelId="{171E7F7E-5E63-4406-86B1-6CE769EEE8D4}" type="sibTrans" cxnId="{49414983-9263-4160-BF34-FCFB8906BC58}">
      <dgm:prSet/>
      <dgm:spPr/>
      <dgm:t>
        <a:bodyPr/>
        <a:lstStyle/>
        <a:p>
          <a:endParaRPr lang="en-US"/>
        </a:p>
      </dgm:t>
    </dgm:pt>
    <dgm:pt modelId="{DC2D5798-4B76-461A-8E55-4EFC8E8F4B1D}">
      <dgm:prSet phldrT="[Text]"/>
      <dgm:spPr/>
      <dgm:t>
        <a:bodyPr/>
        <a:lstStyle/>
        <a:p>
          <a:r>
            <a:rPr lang="en-IN" dirty="0"/>
            <a:t>Writing</a:t>
          </a:r>
          <a:endParaRPr lang="en-US" dirty="0"/>
        </a:p>
      </dgm:t>
    </dgm:pt>
    <dgm:pt modelId="{82F7FB3D-54B4-4BBC-A1A7-303BDC0890E1}" type="parTrans" cxnId="{9A5ED707-24C7-4E3F-9F6E-89C016A8866A}">
      <dgm:prSet/>
      <dgm:spPr/>
      <dgm:t>
        <a:bodyPr/>
        <a:lstStyle/>
        <a:p>
          <a:endParaRPr lang="en-US"/>
        </a:p>
      </dgm:t>
    </dgm:pt>
    <dgm:pt modelId="{B1DA9473-2542-4F55-AE84-C3AA66CE8D3B}" type="sibTrans" cxnId="{9A5ED707-24C7-4E3F-9F6E-89C016A8866A}">
      <dgm:prSet/>
      <dgm:spPr/>
      <dgm:t>
        <a:bodyPr/>
        <a:lstStyle/>
        <a:p>
          <a:endParaRPr lang="en-US"/>
        </a:p>
      </dgm:t>
    </dgm:pt>
    <dgm:pt modelId="{D539E7D1-3F6B-4575-A903-D53AAAEBAD0E}">
      <dgm:prSet phldrT="[Text]"/>
      <dgm:spPr/>
      <dgm:t>
        <a:bodyPr/>
        <a:lstStyle/>
        <a:p>
          <a:r>
            <a:rPr lang="en-IN" dirty="0"/>
            <a:t>Writing</a:t>
          </a:r>
          <a:endParaRPr lang="en-US" dirty="0"/>
        </a:p>
      </dgm:t>
    </dgm:pt>
    <dgm:pt modelId="{0BADB48B-83EC-4A30-82FC-E04C8A59811D}" type="parTrans" cxnId="{3AD5FA36-5E33-420B-9397-74E37C24EE3F}">
      <dgm:prSet/>
      <dgm:spPr/>
      <dgm:t>
        <a:bodyPr/>
        <a:lstStyle/>
        <a:p>
          <a:endParaRPr lang="en-US"/>
        </a:p>
      </dgm:t>
    </dgm:pt>
    <dgm:pt modelId="{3B7BB660-C3CD-4CDF-AC6B-C429D059E7F6}" type="sibTrans" cxnId="{3AD5FA36-5E33-420B-9397-74E37C24EE3F}">
      <dgm:prSet/>
      <dgm:spPr/>
      <dgm:t>
        <a:bodyPr/>
        <a:lstStyle/>
        <a:p>
          <a:endParaRPr lang="en-US"/>
        </a:p>
      </dgm:t>
    </dgm:pt>
    <dgm:pt modelId="{2215E5BD-3D6F-4A29-A601-D10DACBECA88}">
      <dgm:prSet phldrT="[Text]"/>
      <dgm:spPr/>
      <dgm:t>
        <a:bodyPr/>
        <a:lstStyle/>
        <a:p>
          <a:r>
            <a:rPr lang="en-IN" dirty="0"/>
            <a:t>Editing</a:t>
          </a:r>
          <a:endParaRPr lang="en-US" dirty="0"/>
        </a:p>
      </dgm:t>
    </dgm:pt>
    <dgm:pt modelId="{735DB322-3EC4-4831-8291-36F9A084B79D}" type="parTrans" cxnId="{7FDC3ACA-F1A6-4213-A9C4-0B3FBB291D93}">
      <dgm:prSet/>
      <dgm:spPr/>
      <dgm:t>
        <a:bodyPr/>
        <a:lstStyle/>
        <a:p>
          <a:endParaRPr lang="en-US"/>
        </a:p>
      </dgm:t>
    </dgm:pt>
    <dgm:pt modelId="{3A12022E-D001-4243-A1B5-BD44C72B4C77}" type="sibTrans" cxnId="{7FDC3ACA-F1A6-4213-A9C4-0B3FBB291D93}">
      <dgm:prSet/>
      <dgm:spPr/>
      <dgm:t>
        <a:bodyPr/>
        <a:lstStyle/>
        <a:p>
          <a:endParaRPr lang="en-US"/>
        </a:p>
      </dgm:t>
    </dgm:pt>
    <dgm:pt modelId="{FDF7EF3F-5FDD-440B-84BB-854761C0CFC9}">
      <dgm:prSet phldrT="[Text]"/>
      <dgm:spPr/>
      <dgm:t>
        <a:bodyPr/>
        <a:lstStyle/>
        <a:p>
          <a:r>
            <a:rPr lang="en-IN" dirty="0"/>
            <a:t>Letter</a:t>
          </a:r>
          <a:endParaRPr lang="en-US" dirty="0"/>
        </a:p>
      </dgm:t>
    </dgm:pt>
    <dgm:pt modelId="{346E0659-A867-4B76-B4B6-FB131812B3D0}" type="parTrans" cxnId="{E9817E91-BE36-46F4-8D89-DD4E3175DDDF}">
      <dgm:prSet/>
      <dgm:spPr/>
      <dgm:t>
        <a:bodyPr/>
        <a:lstStyle/>
        <a:p>
          <a:endParaRPr lang="en-US"/>
        </a:p>
      </dgm:t>
    </dgm:pt>
    <dgm:pt modelId="{11054B47-B8C5-46F9-8C61-9FC20BB59236}" type="sibTrans" cxnId="{E9817E91-BE36-46F4-8D89-DD4E3175DDDF}">
      <dgm:prSet/>
      <dgm:spPr/>
      <dgm:t>
        <a:bodyPr/>
        <a:lstStyle/>
        <a:p>
          <a:endParaRPr lang="en-US"/>
        </a:p>
      </dgm:t>
    </dgm:pt>
    <dgm:pt modelId="{C70A20BE-C311-46C7-88BC-FB7CF8E1A616}">
      <dgm:prSet phldrT="[Text]"/>
      <dgm:spPr/>
      <dgm:t>
        <a:bodyPr/>
        <a:lstStyle/>
        <a:p>
          <a:r>
            <a:rPr lang="en-IN" dirty="0"/>
            <a:t>Revising</a:t>
          </a:r>
          <a:endParaRPr lang="en-US" dirty="0"/>
        </a:p>
      </dgm:t>
    </dgm:pt>
    <dgm:pt modelId="{478C2A1E-5FA6-4C10-B2EF-06D73ABB7459}" type="parTrans" cxnId="{FAEE35BA-66E4-43B2-9963-C0162B767946}">
      <dgm:prSet/>
      <dgm:spPr/>
      <dgm:t>
        <a:bodyPr/>
        <a:lstStyle/>
        <a:p>
          <a:endParaRPr lang="en-US"/>
        </a:p>
      </dgm:t>
    </dgm:pt>
    <dgm:pt modelId="{A626DE1D-57ED-4E9B-B76F-F85E407CD52B}" type="sibTrans" cxnId="{FAEE35BA-66E4-43B2-9963-C0162B767946}">
      <dgm:prSet/>
      <dgm:spPr/>
      <dgm:t>
        <a:bodyPr/>
        <a:lstStyle/>
        <a:p>
          <a:endParaRPr lang="en-US"/>
        </a:p>
      </dgm:t>
    </dgm:pt>
    <dgm:pt modelId="{7FD36194-6647-4347-9332-27E290F37729}" type="pres">
      <dgm:prSet presAssocID="{C3718548-A8C3-4B9B-845F-5C5D10BCA28B}" presName="cycleMatrixDiagram" presStyleCnt="0">
        <dgm:presLayoutVars>
          <dgm:chMax val="1"/>
          <dgm:dir/>
          <dgm:animLvl val="lvl"/>
          <dgm:resizeHandles val="exact"/>
        </dgm:presLayoutVars>
      </dgm:prSet>
      <dgm:spPr/>
    </dgm:pt>
    <dgm:pt modelId="{1C87A45C-BC0F-473C-940A-32F0EFEAE0E3}" type="pres">
      <dgm:prSet presAssocID="{C3718548-A8C3-4B9B-845F-5C5D10BCA28B}" presName="children" presStyleCnt="0"/>
      <dgm:spPr/>
    </dgm:pt>
    <dgm:pt modelId="{49A31088-78BE-4D60-955A-11F9BBD4245C}" type="pres">
      <dgm:prSet presAssocID="{C3718548-A8C3-4B9B-845F-5C5D10BCA28B}" presName="child1group" presStyleCnt="0"/>
      <dgm:spPr/>
    </dgm:pt>
    <dgm:pt modelId="{64D852F1-B789-4164-9D7E-28C14A2C054E}" type="pres">
      <dgm:prSet presAssocID="{C3718548-A8C3-4B9B-845F-5C5D10BCA28B}" presName="child1" presStyleLbl="bgAcc1" presStyleIdx="0" presStyleCnt="4"/>
      <dgm:spPr/>
    </dgm:pt>
    <dgm:pt modelId="{7661D3CF-A2B9-4B03-AD01-4AF4ABE82A96}" type="pres">
      <dgm:prSet presAssocID="{C3718548-A8C3-4B9B-845F-5C5D10BCA28B}" presName="child1Text" presStyleLbl="bgAcc1" presStyleIdx="0" presStyleCnt="4">
        <dgm:presLayoutVars>
          <dgm:bulletEnabled val="1"/>
        </dgm:presLayoutVars>
      </dgm:prSet>
      <dgm:spPr/>
    </dgm:pt>
    <dgm:pt modelId="{B07C38F4-F6AB-44A8-9D4B-5D1AA2D5DD5D}" type="pres">
      <dgm:prSet presAssocID="{C3718548-A8C3-4B9B-845F-5C5D10BCA28B}" presName="child2group" presStyleCnt="0"/>
      <dgm:spPr/>
    </dgm:pt>
    <dgm:pt modelId="{82DD2E7F-D04F-492D-9244-B70F3DC2412B}" type="pres">
      <dgm:prSet presAssocID="{C3718548-A8C3-4B9B-845F-5C5D10BCA28B}" presName="child2" presStyleLbl="bgAcc1" presStyleIdx="1" presStyleCnt="4"/>
      <dgm:spPr/>
    </dgm:pt>
    <dgm:pt modelId="{813225A9-9057-4BAB-B598-7AF7E767832B}" type="pres">
      <dgm:prSet presAssocID="{C3718548-A8C3-4B9B-845F-5C5D10BCA28B}" presName="child2Text" presStyleLbl="bgAcc1" presStyleIdx="1" presStyleCnt="4">
        <dgm:presLayoutVars>
          <dgm:bulletEnabled val="1"/>
        </dgm:presLayoutVars>
      </dgm:prSet>
      <dgm:spPr/>
    </dgm:pt>
    <dgm:pt modelId="{70D62988-D702-4D46-B6F2-47C6CF7AD1C0}" type="pres">
      <dgm:prSet presAssocID="{C3718548-A8C3-4B9B-845F-5C5D10BCA28B}" presName="child3group" presStyleCnt="0"/>
      <dgm:spPr/>
    </dgm:pt>
    <dgm:pt modelId="{D4D27BD7-AFB1-45EE-B3E1-F6A5A333D020}" type="pres">
      <dgm:prSet presAssocID="{C3718548-A8C3-4B9B-845F-5C5D10BCA28B}" presName="child3" presStyleLbl="bgAcc1" presStyleIdx="2" presStyleCnt="4"/>
      <dgm:spPr/>
    </dgm:pt>
    <dgm:pt modelId="{4D00316E-86C6-4868-87D4-A8010BEC2663}" type="pres">
      <dgm:prSet presAssocID="{C3718548-A8C3-4B9B-845F-5C5D10BCA28B}" presName="child3Text" presStyleLbl="bgAcc1" presStyleIdx="2" presStyleCnt="4">
        <dgm:presLayoutVars>
          <dgm:bulletEnabled val="1"/>
        </dgm:presLayoutVars>
      </dgm:prSet>
      <dgm:spPr/>
    </dgm:pt>
    <dgm:pt modelId="{BBEA884C-DF8F-467B-8410-BB0D91B1B808}" type="pres">
      <dgm:prSet presAssocID="{C3718548-A8C3-4B9B-845F-5C5D10BCA28B}" presName="child4group" presStyleCnt="0"/>
      <dgm:spPr/>
    </dgm:pt>
    <dgm:pt modelId="{C5D61795-821E-444B-A80D-922F643F75D9}" type="pres">
      <dgm:prSet presAssocID="{C3718548-A8C3-4B9B-845F-5C5D10BCA28B}" presName="child4" presStyleLbl="bgAcc1" presStyleIdx="3" presStyleCnt="4"/>
      <dgm:spPr/>
    </dgm:pt>
    <dgm:pt modelId="{C74A0CEA-E16E-4CB2-9847-889F513EF9A1}" type="pres">
      <dgm:prSet presAssocID="{C3718548-A8C3-4B9B-845F-5C5D10BCA28B}" presName="child4Text" presStyleLbl="bgAcc1" presStyleIdx="3" presStyleCnt="4">
        <dgm:presLayoutVars>
          <dgm:bulletEnabled val="1"/>
        </dgm:presLayoutVars>
      </dgm:prSet>
      <dgm:spPr/>
    </dgm:pt>
    <dgm:pt modelId="{E18F4471-E365-4B33-8E89-4D702E81BC46}" type="pres">
      <dgm:prSet presAssocID="{C3718548-A8C3-4B9B-845F-5C5D10BCA28B}" presName="childPlaceholder" presStyleCnt="0"/>
      <dgm:spPr/>
    </dgm:pt>
    <dgm:pt modelId="{573AAFE7-BE44-4C68-87A4-F83BA5260819}" type="pres">
      <dgm:prSet presAssocID="{C3718548-A8C3-4B9B-845F-5C5D10BCA28B}" presName="circle" presStyleCnt="0"/>
      <dgm:spPr/>
    </dgm:pt>
    <dgm:pt modelId="{CA195484-43E4-4043-A009-A71134E83E2C}" type="pres">
      <dgm:prSet presAssocID="{C3718548-A8C3-4B9B-845F-5C5D10BCA28B}" presName="quadrant1" presStyleLbl="node1" presStyleIdx="0" presStyleCnt="4">
        <dgm:presLayoutVars>
          <dgm:chMax val="1"/>
          <dgm:bulletEnabled val="1"/>
        </dgm:presLayoutVars>
      </dgm:prSet>
      <dgm:spPr/>
    </dgm:pt>
    <dgm:pt modelId="{CCB2CE49-E1F2-49BF-A5FF-4FD97A36D69A}" type="pres">
      <dgm:prSet presAssocID="{C3718548-A8C3-4B9B-845F-5C5D10BCA28B}" presName="quadrant2" presStyleLbl="node1" presStyleIdx="1" presStyleCnt="4">
        <dgm:presLayoutVars>
          <dgm:chMax val="1"/>
          <dgm:bulletEnabled val="1"/>
        </dgm:presLayoutVars>
      </dgm:prSet>
      <dgm:spPr/>
    </dgm:pt>
    <dgm:pt modelId="{7B1C7C11-5861-4956-B4C4-7F47FF1C6DF1}" type="pres">
      <dgm:prSet presAssocID="{C3718548-A8C3-4B9B-845F-5C5D10BCA28B}" presName="quadrant3" presStyleLbl="node1" presStyleIdx="2" presStyleCnt="4">
        <dgm:presLayoutVars>
          <dgm:chMax val="1"/>
          <dgm:bulletEnabled val="1"/>
        </dgm:presLayoutVars>
      </dgm:prSet>
      <dgm:spPr/>
    </dgm:pt>
    <dgm:pt modelId="{6E9E1112-0ADB-4A5E-B327-BEE75BC81545}" type="pres">
      <dgm:prSet presAssocID="{C3718548-A8C3-4B9B-845F-5C5D10BCA28B}" presName="quadrant4" presStyleLbl="node1" presStyleIdx="3" presStyleCnt="4">
        <dgm:presLayoutVars>
          <dgm:chMax val="1"/>
          <dgm:bulletEnabled val="1"/>
        </dgm:presLayoutVars>
      </dgm:prSet>
      <dgm:spPr/>
    </dgm:pt>
    <dgm:pt modelId="{BB4A06BA-76B6-4655-A199-B02E4D3FBDBA}" type="pres">
      <dgm:prSet presAssocID="{C3718548-A8C3-4B9B-845F-5C5D10BCA28B}" presName="quadrantPlaceholder" presStyleCnt="0"/>
      <dgm:spPr/>
    </dgm:pt>
    <dgm:pt modelId="{1AD7689E-FA1D-4099-B427-1643A9E44C95}" type="pres">
      <dgm:prSet presAssocID="{C3718548-A8C3-4B9B-845F-5C5D10BCA28B}" presName="center1" presStyleLbl="fgShp" presStyleIdx="0" presStyleCnt="2"/>
      <dgm:spPr/>
    </dgm:pt>
    <dgm:pt modelId="{3E3549F6-79F2-493F-8216-1E47569492BD}" type="pres">
      <dgm:prSet presAssocID="{C3718548-A8C3-4B9B-845F-5C5D10BCA28B}" presName="center2" presStyleLbl="fgShp" presStyleIdx="1" presStyleCnt="2"/>
      <dgm:spPr/>
    </dgm:pt>
  </dgm:ptLst>
  <dgm:cxnLst>
    <dgm:cxn modelId="{A2759F03-8C33-492E-A3CC-012887619F3C}" srcId="{3CBE0C71-F6D0-418D-9089-1005677B8DEA}" destId="{C0EA7A48-A7C9-4BB8-AC40-22B4A165FAB8}" srcOrd="0" destOrd="0" parTransId="{E9F8B111-EECD-4398-BA0F-32A623D0772B}" sibTransId="{7B46B28A-2D58-4332-AC5F-D69AC8E3973F}"/>
    <dgm:cxn modelId="{9A5ED707-24C7-4E3F-9F6E-89C016A8866A}" srcId="{4E042618-2189-4866-BE10-BFF0AA572A62}" destId="{DC2D5798-4B76-461A-8E55-4EFC8E8F4B1D}" srcOrd="0" destOrd="0" parTransId="{82F7FB3D-54B4-4BBC-A1A7-303BDC0890E1}" sibTransId="{B1DA9473-2542-4F55-AE84-C3AA66CE8D3B}"/>
    <dgm:cxn modelId="{6976022A-EB44-4720-BDE7-26ABFBBE33B7}" type="presOf" srcId="{C0EA7A48-A7C9-4BB8-AC40-22B4A165FAB8}" destId="{7661D3CF-A2B9-4B03-AD01-4AF4ABE82A96}" srcOrd="1" destOrd="0" presId="urn:microsoft.com/office/officeart/2005/8/layout/cycle4"/>
    <dgm:cxn modelId="{31D9A92A-73A6-4ABA-9A13-0834023C0AE5}" type="presOf" srcId="{C0EA7A48-A7C9-4BB8-AC40-22B4A165FAB8}" destId="{64D852F1-B789-4164-9D7E-28C14A2C054E}" srcOrd="0" destOrd="0" presId="urn:microsoft.com/office/officeart/2005/8/layout/cycle4"/>
    <dgm:cxn modelId="{80D1BE2D-D991-4FB0-81AD-533C98DD078B}" type="presOf" srcId="{3CBE0C71-F6D0-418D-9089-1005677B8DEA}" destId="{CA195484-43E4-4043-A009-A71134E83E2C}" srcOrd="0" destOrd="0" presId="urn:microsoft.com/office/officeart/2005/8/layout/cycle4"/>
    <dgm:cxn modelId="{3AD5FA36-5E33-420B-9397-74E37C24EE3F}" srcId="{C3718548-A8C3-4B9B-845F-5C5D10BCA28B}" destId="{D539E7D1-3F6B-4575-A903-D53AAAEBAD0E}" srcOrd="2" destOrd="0" parTransId="{0BADB48B-83EC-4A30-82FC-E04C8A59811D}" sibTransId="{3B7BB660-C3CD-4CDF-AC6B-C429D059E7F6}"/>
    <dgm:cxn modelId="{E93CD738-DFC8-4D68-9BF0-C1BED63FCEF9}" type="presOf" srcId="{2215E5BD-3D6F-4A29-A601-D10DACBECA88}" destId="{D4D27BD7-AFB1-45EE-B3E1-F6A5A333D020}" srcOrd="0" destOrd="0" presId="urn:microsoft.com/office/officeart/2005/8/layout/cycle4"/>
    <dgm:cxn modelId="{34E98A62-294F-477B-BF49-947075091E3A}" type="presOf" srcId="{FDF7EF3F-5FDD-440B-84BB-854761C0CFC9}" destId="{6E9E1112-0ADB-4A5E-B327-BEE75BC81545}" srcOrd="0" destOrd="0" presId="urn:microsoft.com/office/officeart/2005/8/layout/cycle4"/>
    <dgm:cxn modelId="{CB61AE47-C5E2-4F56-8D6B-069A8B7C5104}" type="presOf" srcId="{DC2D5798-4B76-461A-8E55-4EFC8E8F4B1D}" destId="{82DD2E7F-D04F-492D-9244-B70F3DC2412B}" srcOrd="0" destOrd="0" presId="urn:microsoft.com/office/officeart/2005/8/layout/cycle4"/>
    <dgm:cxn modelId="{1AB53E4C-4E3E-4295-AFF4-6F6F065D6BE5}" type="presOf" srcId="{C70A20BE-C311-46C7-88BC-FB7CF8E1A616}" destId="{C5D61795-821E-444B-A80D-922F643F75D9}" srcOrd="0" destOrd="0" presId="urn:microsoft.com/office/officeart/2005/8/layout/cycle4"/>
    <dgm:cxn modelId="{49414983-9263-4160-BF34-FCFB8906BC58}" srcId="{C3718548-A8C3-4B9B-845F-5C5D10BCA28B}" destId="{4E042618-2189-4866-BE10-BFF0AA572A62}" srcOrd="1" destOrd="0" parTransId="{6028C683-4319-42D7-9EFC-056D3A44EFAA}" sibTransId="{171E7F7E-5E63-4406-86B1-6CE769EEE8D4}"/>
    <dgm:cxn modelId="{E9817E91-BE36-46F4-8D89-DD4E3175DDDF}" srcId="{C3718548-A8C3-4B9B-845F-5C5D10BCA28B}" destId="{FDF7EF3F-5FDD-440B-84BB-854761C0CFC9}" srcOrd="3" destOrd="0" parTransId="{346E0659-A867-4B76-B4B6-FB131812B3D0}" sibTransId="{11054B47-B8C5-46F9-8C61-9FC20BB59236}"/>
    <dgm:cxn modelId="{2DBFEFA5-3064-4A34-AD9D-452C304E43A5}" type="presOf" srcId="{2215E5BD-3D6F-4A29-A601-D10DACBECA88}" destId="{4D00316E-86C6-4868-87D4-A8010BEC2663}" srcOrd="1" destOrd="0" presId="urn:microsoft.com/office/officeart/2005/8/layout/cycle4"/>
    <dgm:cxn modelId="{8507FAB4-43DE-4DC9-98AE-A6CBC03EAA6A}" type="presOf" srcId="{C70A20BE-C311-46C7-88BC-FB7CF8E1A616}" destId="{C74A0CEA-E16E-4CB2-9847-889F513EF9A1}" srcOrd="1" destOrd="0" presId="urn:microsoft.com/office/officeart/2005/8/layout/cycle4"/>
    <dgm:cxn modelId="{FAEE35BA-66E4-43B2-9963-C0162B767946}" srcId="{FDF7EF3F-5FDD-440B-84BB-854761C0CFC9}" destId="{C70A20BE-C311-46C7-88BC-FB7CF8E1A616}" srcOrd="0" destOrd="0" parTransId="{478C2A1E-5FA6-4C10-B2EF-06D73ABB7459}" sibTransId="{A626DE1D-57ED-4E9B-B76F-F85E407CD52B}"/>
    <dgm:cxn modelId="{E06065BF-436B-4905-BE86-A485F1EE2179}" type="presOf" srcId="{4E042618-2189-4866-BE10-BFF0AA572A62}" destId="{CCB2CE49-E1F2-49BF-A5FF-4FD97A36D69A}" srcOrd="0" destOrd="0" presId="urn:microsoft.com/office/officeart/2005/8/layout/cycle4"/>
    <dgm:cxn modelId="{7FDC3ACA-F1A6-4213-A9C4-0B3FBB291D93}" srcId="{D539E7D1-3F6B-4575-A903-D53AAAEBAD0E}" destId="{2215E5BD-3D6F-4A29-A601-D10DACBECA88}" srcOrd="0" destOrd="0" parTransId="{735DB322-3EC4-4831-8291-36F9A084B79D}" sibTransId="{3A12022E-D001-4243-A1B5-BD44C72B4C77}"/>
    <dgm:cxn modelId="{27D660D9-FF4B-4521-8D01-8868D0C55AB5}" type="presOf" srcId="{DC2D5798-4B76-461A-8E55-4EFC8E8F4B1D}" destId="{813225A9-9057-4BAB-B598-7AF7E767832B}" srcOrd="1" destOrd="0" presId="urn:microsoft.com/office/officeart/2005/8/layout/cycle4"/>
    <dgm:cxn modelId="{FF61E2E0-E2DB-4330-8E21-01DBCE015937}" srcId="{C3718548-A8C3-4B9B-845F-5C5D10BCA28B}" destId="{3CBE0C71-F6D0-418D-9089-1005677B8DEA}" srcOrd="0" destOrd="0" parTransId="{A4848884-40AC-4178-B8AB-C67FE5E3CB85}" sibTransId="{9BDB3407-5C3B-42DA-ADC0-582D6F297AF8}"/>
    <dgm:cxn modelId="{ECD1FCF1-1FA8-42F6-8E37-EC220BCCCBA4}" type="presOf" srcId="{C3718548-A8C3-4B9B-845F-5C5D10BCA28B}" destId="{7FD36194-6647-4347-9332-27E290F37729}" srcOrd="0" destOrd="0" presId="urn:microsoft.com/office/officeart/2005/8/layout/cycle4"/>
    <dgm:cxn modelId="{6E0866FE-5AC8-4A25-BBB2-BF17ED8D3362}" type="presOf" srcId="{D539E7D1-3F6B-4575-A903-D53AAAEBAD0E}" destId="{7B1C7C11-5861-4956-B4C4-7F47FF1C6DF1}" srcOrd="0" destOrd="0" presId="urn:microsoft.com/office/officeart/2005/8/layout/cycle4"/>
    <dgm:cxn modelId="{273E29C2-4B7A-483E-A91D-99F86003B0BE}" type="presParOf" srcId="{7FD36194-6647-4347-9332-27E290F37729}" destId="{1C87A45C-BC0F-473C-940A-32F0EFEAE0E3}" srcOrd="0" destOrd="0" presId="urn:microsoft.com/office/officeart/2005/8/layout/cycle4"/>
    <dgm:cxn modelId="{061CF927-695F-4D6E-BB76-78CA6A47DDCB}" type="presParOf" srcId="{1C87A45C-BC0F-473C-940A-32F0EFEAE0E3}" destId="{49A31088-78BE-4D60-955A-11F9BBD4245C}" srcOrd="0" destOrd="0" presId="urn:microsoft.com/office/officeart/2005/8/layout/cycle4"/>
    <dgm:cxn modelId="{D6F11616-B09B-4B4C-B71D-779C32B87D2E}" type="presParOf" srcId="{49A31088-78BE-4D60-955A-11F9BBD4245C}" destId="{64D852F1-B789-4164-9D7E-28C14A2C054E}" srcOrd="0" destOrd="0" presId="urn:microsoft.com/office/officeart/2005/8/layout/cycle4"/>
    <dgm:cxn modelId="{B9871E26-30C1-446F-B370-20C16B3D2F13}" type="presParOf" srcId="{49A31088-78BE-4D60-955A-11F9BBD4245C}" destId="{7661D3CF-A2B9-4B03-AD01-4AF4ABE82A96}" srcOrd="1" destOrd="0" presId="urn:microsoft.com/office/officeart/2005/8/layout/cycle4"/>
    <dgm:cxn modelId="{5C73CB54-F913-4352-A4AB-20F07D68DB00}" type="presParOf" srcId="{1C87A45C-BC0F-473C-940A-32F0EFEAE0E3}" destId="{B07C38F4-F6AB-44A8-9D4B-5D1AA2D5DD5D}" srcOrd="1" destOrd="0" presId="urn:microsoft.com/office/officeart/2005/8/layout/cycle4"/>
    <dgm:cxn modelId="{C4FA1F17-564D-4508-9E6F-3A4742D7CF6F}" type="presParOf" srcId="{B07C38F4-F6AB-44A8-9D4B-5D1AA2D5DD5D}" destId="{82DD2E7F-D04F-492D-9244-B70F3DC2412B}" srcOrd="0" destOrd="0" presId="urn:microsoft.com/office/officeart/2005/8/layout/cycle4"/>
    <dgm:cxn modelId="{BA8E1FD2-C6A7-4F06-8F27-4689441ADCBE}" type="presParOf" srcId="{B07C38F4-F6AB-44A8-9D4B-5D1AA2D5DD5D}" destId="{813225A9-9057-4BAB-B598-7AF7E767832B}" srcOrd="1" destOrd="0" presId="urn:microsoft.com/office/officeart/2005/8/layout/cycle4"/>
    <dgm:cxn modelId="{DE26C361-B022-4B1B-BCB7-92F2AD16559C}" type="presParOf" srcId="{1C87A45C-BC0F-473C-940A-32F0EFEAE0E3}" destId="{70D62988-D702-4D46-B6F2-47C6CF7AD1C0}" srcOrd="2" destOrd="0" presId="urn:microsoft.com/office/officeart/2005/8/layout/cycle4"/>
    <dgm:cxn modelId="{42E96ED8-593E-44D2-9066-5211C6D50A88}" type="presParOf" srcId="{70D62988-D702-4D46-B6F2-47C6CF7AD1C0}" destId="{D4D27BD7-AFB1-45EE-B3E1-F6A5A333D020}" srcOrd="0" destOrd="0" presId="urn:microsoft.com/office/officeart/2005/8/layout/cycle4"/>
    <dgm:cxn modelId="{C8207ECF-996F-4CB4-9854-99B36816AC81}" type="presParOf" srcId="{70D62988-D702-4D46-B6F2-47C6CF7AD1C0}" destId="{4D00316E-86C6-4868-87D4-A8010BEC2663}" srcOrd="1" destOrd="0" presId="urn:microsoft.com/office/officeart/2005/8/layout/cycle4"/>
    <dgm:cxn modelId="{B6549346-D010-434D-83E9-D6928ACA9F6F}" type="presParOf" srcId="{1C87A45C-BC0F-473C-940A-32F0EFEAE0E3}" destId="{BBEA884C-DF8F-467B-8410-BB0D91B1B808}" srcOrd="3" destOrd="0" presId="urn:microsoft.com/office/officeart/2005/8/layout/cycle4"/>
    <dgm:cxn modelId="{E24E4F4F-6422-4F05-8074-69F0BCBFF6B5}" type="presParOf" srcId="{BBEA884C-DF8F-467B-8410-BB0D91B1B808}" destId="{C5D61795-821E-444B-A80D-922F643F75D9}" srcOrd="0" destOrd="0" presId="urn:microsoft.com/office/officeart/2005/8/layout/cycle4"/>
    <dgm:cxn modelId="{2F602052-023E-48C4-BC2B-391655D9FBB3}" type="presParOf" srcId="{BBEA884C-DF8F-467B-8410-BB0D91B1B808}" destId="{C74A0CEA-E16E-4CB2-9847-889F513EF9A1}" srcOrd="1" destOrd="0" presId="urn:microsoft.com/office/officeart/2005/8/layout/cycle4"/>
    <dgm:cxn modelId="{861E431C-B294-4913-8145-4F81E9754412}" type="presParOf" srcId="{1C87A45C-BC0F-473C-940A-32F0EFEAE0E3}" destId="{E18F4471-E365-4B33-8E89-4D702E81BC46}" srcOrd="4" destOrd="0" presId="urn:microsoft.com/office/officeart/2005/8/layout/cycle4"/>
    <dgm:cxn modelId="{0FB8C501-3B50-4BFF-92AF-B957CB22BCCF}" type="presParOf" srcId="{7FD36194-6647-4347-9332-27E290F37729}" destId="{573AAFE7-BE44-4C68-87A4-F83BA5260819}" srcOrd="1" destOrd="0" presId="urn:microsoft.com/office/officeart/2005/8/layout/cycle4"/>
    <dgm:cxn modelId="{5E32CDFC-D279-4471-84E4-066BAF34C679}" type="presParOf" srcId="{573AAFE7-BE44-4C68-87A4-F83BA5260819}" destId="{CA195484-43E4-4043-A009-A71134E83E2C}" srcOrd="0" destOrd="0" presId="urn:microsoft.com/office/officeart/2005/8/layout/cycle4"/>
    <dgm:cxn modelId="{3159405A-1B59-4F00-B26D-8370424F527C}" type="presParOf" srcId="{573AAFE7-BE44-4C68-87A4-F83BA5260819}" destId="{CCB2CE49-E1F2-49BF-A5FF-4FD97A36D69A}" srcOrd="1" destOrd="0" presId="urn:microsoft.com/office/officeart/2005/8/layout/cycle4"/>
    <dgm:cxn modelId="{EDB656B9-DBB8-4624-A083-8E4C76CFE465}" type="presParOf" srcId="{573AAFE7-BE44-4C68-87A4-F83BA5260819}" destId="{7B1C7C11-5861-4956-B4C4-7F47FF1C6DF1}" srcOrd="2" destOrd="0" presId="urn:microsoft.com/office/officeart/2005/8/layout/cycle4"/>
    <dgm:cxn modelId="{72A5DC90-0A86-447A-B98A-5BD69595D9EA}" type="presParOf" srcId="{573AAFE7-BE44-4C68-87A4-F83BA5260819}" destId="{6E9E1112-0ADB-4A5E-B327-BEE75BC81545}" srcOrd="3" destOrd="0" presId="urn:microsoft.com/office/officeart/2005/8/layout/cycle4"/>
    <dgm:cxn modelId="{351074EF-B322-4C5E-819E-E29598178EF6}" type="presParOf" srcId="{573AAFE7-BE44-4C68-87A4-F83BA5260819}" destId="{BB4A06BA-76B6-4655-A199-B02E4D3FBDBA}" srcOrd="4" destOrd="0" presId="urn:microsoft.com/office/officeart/2005/8/layout/cycle4"/>
    <dgm:cxn modelId="{99F8D4F0-7D0B-4985-BB9D-40F6E22244E5}" type="presParOf" srcId="{7FD36194-6647-4347-9332-27E290F37729}" destId="{1AD7689E-FA1D-4099-B427-1643A9E44C95}" srcOrd="2" destOrd="0" presId="urn:microsoft.com/office/officeart/2005/8/layout/cycle4"/>
    <dgm:cxn modelId="{8EA998D9-E021-4A6C-A71B-034D0470D365}" type="presParOf" srcId="{7FD36194-6647-4347-9332-27E290F37729}" destId="{3E3549F6-79F2-493F-8216-1E47569492B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27BD7-AFB1-45EE-B3E1-F6A5A333D020}">
      <dsp:nvSpPr>
        <dsp:cNvPr id="0" name=""/>
        <dsp:cNvSpPr/>
      </dsp:nvSpPr>
      <dsp:spPr>
        <a:xfrm>
          <a:off x="4394905" y="2920916"/>
          <a:ext cx="2121959" cy="1374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IN" sz="2200" kern="1200" dirty="0"/>
            <a:t>Editing</a:t>
          </a:r>
          <a:endParaRPr lang="en-US" sz="2200" kern="1200" dirty="0"/>
        </a:p>
      </dsp:txBody>
      <dsp:txXfrm>
        <a:off x="5061686" y="3294747"/>
        <a:ext cx="1424983" cy="970523"/>
      </dsp:txXfrm>
    </dsp:sp>
    <dsp:sp modelId="{C5D61795-821E-444B-A80D-922F643F75D9}">
      <dsp:nvSpPr>
        <dsp:cNvPr id="0" name=""/>
        <dsp:cNvSpPr/>
      </dsp:nvSpPr>
      <dsp:spPr>
        <a:xfrm>
          <a:off x="932760" y="2920916"/>
          <a:ext cx="2121959" cy="1374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IN" sz="2200" kern="1200" dirty="0"/>
            <a:t>Revising</a:t>
          </a:r>
          <a:endParaRPr lang="en-US" sz="2200" kern="1200" dirty="0"/>
        </a:p>
      </dsp:txBody>
      <dsp:txXfrm>
        <a:off x="962954" y="3294747"/>
        <a:ext cx="1424983" cy="970523"/>
      </dsp:txXfrm>
    </dsp:sp>
    <dsp:sp modelId="{82DD2E7F-D04F-492D-9244-B70F3DC2412B}">
      <dsp:nvSpPr>
        <dsp:cNvPr id="0" name=""/>
        <dsp:cNvSpPr/>
      </dsp:nvSpPr>
      <dsp:spPr>
        <a:xfrm>
          <a:off x="4394905" y="0"/>
          <a:ext cx="2121959" cy="1374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IN" sz="2200" kern="1200" dirty="0"/>
            <a:t>Writing</a:t>
          </a:r>
          <a:endParaRPr lang="en-US" sz="2200" kern="1200" dirty="0"/>
        </a:p>
      </dsp:txBody>
      <dsp:txXfrm>
        <a:off x="5061686" y="30194"/>
        <a:ext cx="1424983" cy="970523"/>
      </dsp:txXfrm>
    </dsp:sp>
    <dsp:sp modelId="{64D852F1-B789-4164-9D7E-28C14A2C054E}">
      <dsp:nvSpPr>
        <dsp:cNvPr id="0" name=""/>
        <dsp:cNvSpPr/>
      </dsp:nvSpPr>
      <dsp:spPr>
        <a:xfrm>
          <a:off x="932760" y="0"/>
          <a:ext cx="2121959" cy="1374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IN" sz="2200" kern="1200" dirty="0"/>
            <a:t>Planning</a:t>
          </a:r>
          <a:endParaRPr lang="en-US" sz="2200" kern="1200" dirty="0"/>
        </a:p>
      </dsp:txBody>
      <dsp:txXfrm>
        <a:off x="962954" y="30194"/>
        <a:ext cx="1424983" cy="970523"/>
      </dsp:txXfrm>
    </dsp:sp>
    <dsp:sp modelId="{CA195484-43E4-4043-A009-A71134E83E2C}">
      <dsp:nvSpPr>
        <dsp:cNvPr id="0" name=""/>
        <dsp:cNvSpPr/>
      </dsp:nvSpPr>
      <dsp:spPr>
        <a:xfrm>
          <a:off x="1821921" y="244841"/>
          <a:ext cx="1859936" cy="185993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Steps</a:t>
          </a:r>
          <a:endParaRPr lang="en-US" sz="2500" kern="1200" dirty="0"/>
        </a:p>
      </dsp:txBody>
      <dsp:txXfrm>
        <a:off x="2366684" y="789604"/>
        <a:ext cx="1315173" cy="1315173"/>
      </dsp:txXfrm>
    </dsp:sp>
    <dsp:sp modelId="{CCB2CE49-E1F2-49BF-A5FF-4FD97A36D69A}">
      <dsp:nvSpPr>
        <dsp:cNvPr id="0" name=""/>
        <dsp:cNvSpPr/>
      </dsp:nvSpPr>
      <dsp:spPr>
        <a:xfrm rot="5400000">
          <a:off x="3767767" y="244841"/>
          <a:ext cx="1859936" cy="185993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of</a:t>
          </a:r>
          <a:endParaRPr lang="en-US" sz="2500" kern="1200" dirty="0"/>
        </a:p>
      </dsp:txBody>
      <dsp:txXfrm rot="-5400000">
        <a:off x="3767767" y="789604"/>
        <a:ext cx="1315173" cy="1315173"/>
      </dsp:txXfrm>
    </dsp:sp>
    <dsp:sp modelId="{7B1C7C11-5861-4956-B4C4-7F47FF1C6DF1}">
      <dsp:nvSpPr>
        <dsp:cNvPr id="0" name=""/>
        <dsp:cNvSpPr/>
      </dsp:nvSpPr>
      <dsp:spPr>
        <a:xfrm rot="10800000">
          <a:off x="3767767" y="2190687"/>
          <a:ext cx="1859936" cy="185993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Writing</a:t>
          </a:r>
          <a:endParaRPr lang="en-US" sz="2500" kern="1200" dirty="0"/>
        </a:p>
      </dsp:txBody>
      <dsp:txXfrm rot="10800000">
        <a:off x="3767767" y="2190687"/>
        <a:ext cx="1315173" cy="1315173"/>
      </dsp:txXfrm>
    </dsp:sp>
    <dsp:sp modelId="{6E9E1112-0ADB-4A5E-B327-BEE75BC81545}">
      <dsp:nvSpPr>
        <dsp:cNvPr id="0" name=""/>
        <dsp:cNvSpPr/>
      </dsp:nvSpPr>
      <dsp:spPr>
        <a:xfrm rot="16200000">
          <a:off x="1821921" y="2190687"/>
          <a:ext cx="1859936" cy="185993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Letter</a:t>
          </a:r>
          <a:endParaRPr lang="en-US" sz="2500" kern="1200" dirty="0"/>
        </a:p>
      </dsp:txBody>
      <dsp:txXfrm rot="5400000">
        <a:off x="2366684" y="2190687"/>
        <a:ext cx="1315173" cy="1315173"/>
      </dsp:txXfrm>
    </dsp:sp>
    <dsp:sp modelId="{1AD7689E-FA1D-4099-B427-1643A9E44C95}">
      <dsp:nvSpPr>
        <dsp:cNvPr id="0" name=""/>
        <dsp:cNvSpPr/>
      </dsp:nvSpPr>
      <dsp:spPr>
        <a:xfrm>
          <a:off x="3403726" y="1761140"/>
          <a:ext cx="642172" cy="558410"/>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3549F6-79F2-493F-8216-1E47569492BD}">
      <dsp:nvSpPr>
        <dsp:cNvPr id="0" name=""/>
        <dsp:cNvSpPr/>
      </dsp:nvSpPr>
      <dsp:spPr>
        <a:xfrm rot="10800000">
          <a:off x="3403726" y="1975913"/>
          <a:ext cx="642172" cy="558410"/>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D55B07C4-07B2-3A04-EDFE-583462F06B60}"/>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atin typeface="Helvetica" charset="0"/>
              </a:defRPr>
            </a:lvl1pPr>
          </a:lstStyle>
          <a:p>
            <a:pPr>
              <a:defRPr/>
            </a:pPr>
            <a:endParaRPr lang="en-US"/>
          </a:p>
        </p:txBody>
      </p:sp>
      <p:sp>
        <p:nvSpPr>
          <p:cNvPr id="448515" name="Rectangle 3">
            <a:extLst>
              <a:ext uri="{FF2B5EF4-FFF2-40B4-BE49-F238E27FC236}">
                <a16:creationId xmlns:a16="http://schemas.microsoft.com/office/drawing/2014/main" id="{E6F44A39-CE42-CAA2-14D8-E58742EFBE5A}"/>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Helvetica" charset="0"/>
              </a:defRPr>
            </a:lvl1pPr>
          </a:lstStyle>
          <a:p>
            <a:pPr>
              <a:defRPr/>
            </a:pPr>
            <a:endParaRPr lang="en-US"/>
          </a:p>
        </p:txBody>
      </p:sp>
      <p:sp>
        <p:nvSpPr>
          <p:cNvPr id="448516" name="Rectangle 4">
            <a:extLst>
              <a:ext uri="{FF2B5EF4-FFF2-40B4-BE49-F238E27FC236}">
                <a16:creationId xmlns:a16="http://schemas.microsoft.com/office/drawing/2014/main" id="{7C0149BD-8738-CD62-AF95-2F7D9E0B4B59}"/>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atin typeface="Helvetica" charset="0"/>
              </a:defRPr>
            </a:lvl1pPr>
          </a:lstStyle>
          <a:p>
            <a:pPr>
              <a:defRPr/>
            </a:pPr>
            <a:endParaRPr lang="en-US"/>
          </a:p>
        </p:txBody>
      </p:sp>
      <p:sp>
        <p:nvSpPr>
          <p:cNvPr id="448517" name="Rectangle 5">
            <a:extLst>
              <a:ext uri="{FF2B5EF4-FFF2-40B4-BE49-F238E27FC236}">
                <a16:creationId xmlns:a16="http://schemas.microsoft.com/office/drawing/2014/main" id="{1A6D439E-4028-0DF6-C58A-B77F76A240A0}"/>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54714888-33AF-4AB1-A3B3-D88C3248E84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77B096B-2DED-99F6-A45D-138F006A782D}"/>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l" defTabSz="966788">
              <a:defRPr sz="1300">
                <a:latin typeface="Times New Roman" pitchFamily="18" charset="0"/>
              </a:defRPr>
            </a:lvl1pPr>
          </a:lstStyle>
          <a:p>
            <a:pPr>
              <a:defRPr/>
            </a:pPr>
            <a:endParaRPr lang="en-US"/>
          </a:p>
        </p:txBody>
      </p:sp>
      <p:sp>
        <p:nvSpPr>
          <p:cNvPr id="6147" name="Rectangle 3">
            <a:extLst>
              <a:ext uri="{FF2B5EF4-FFF2-40B4-BE49-F238E27FC236}">
                <a16:creationId xmlns:a16="http://schemas.microsoft.com/office/drawing/2014/main" id="{FFE39055-CF80-7063-F260-59516EF30C11}"/>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34820" name="Rectangle 4">
            <a:extLst>
              <a:ext uri="{FF2B5EF4-FFF2-40B4-BE49-F238E27FC236}">
                <a16:creationId xmlns:a16="http://schemas.microsoft.com/office/drawing/2014/main" id="{4219834F-559A-CF0E-382B-3C843F63917E}"/>
              </a:ext>
            </a:extLst>
          </p:cNvPr>
          <p:cNvSpPr>
            <a:spLocks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41169BD-B8F2-FDA6-DDB1-46B84E903C07}"/>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0D3206A-1A17-C6AA-59B1-2D1A6D703D43}"/>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l" defTabSz="966788">
              <a:defRPr sz="1300">
                <a:latin typeface="Times New Roman" pitchFamily="18" charset="0"/>
              </a:defRPr>
            </a:lvl1pPr>
          </a:lstStyle>
          <a:p>
            <a:pPr>
              <a:defRPr/>
            </a:pPr>
            <a:endParaRPr lang="en-US"/>
          </a:p>
        </p:txBody>
      </p:sp>
      <p:sp>
        <p:nvSpPr>
          <p:cNvPr id="6151" name="Rectangle 7">
            <a:extLst>
              <a:ext uri="{FF2B5EF4-FFF2-40B4-BE49-F238E27FC236}">
                <a16:creationId xmlns:a16="http://schemas.microsoft.com/office/drawing/2014/main" id="{6DFE822E-47FD-C1B0-4F23-B6F8CC5D9A18}"/>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C465C91F-70E4-48CB-BF30-30A32212AA7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29B2128D-7488-5127-B072-B72A0377C76C}"/>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839C70C1-1B19-3010-51C9-609CB1AEEF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4" name="Slide Number Placeholder 3">
            <a:extLst>
              <a:ext uri="{FF2B5EF4-FFF2-40B4-BE49-F238E27FC236}">
                <a16:creationId xmlns:a16="http://schemas.microsoft.com/office/drawing/2014/main" id="{CCF8F400-4451-6177-9738-A5043ACB68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3E26A669-2067-4283-9C76-546A674B9CDC}"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759A357-070C-F5D5-530F-A5076BF48C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9EE1760B-DA3B-43D4-A6C4-EFF0B3902475}"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36867" name="Rectangle 2">
            <a:extLst>
              <a:ext uri="{FF2B5EF4-FFF2-40B4-BE49-F238E27FC236}">
                <a16:creationId xmlns:a16="http://schemas.microsoft.com/office/drawing/2014/main" id="{84892B2B-CC51-67BB-125D-CECD23F7E1DA}"/>
              </a:ext>
            </a:extLst>
          </p:cNvPr>
          <p:cNvSpPr>
            <a:spLocks noGrp="1" noRot="1" noChangeAspect="1" noChangeArrowheads="1" noTextEdit="1"/>
          </p:cNvSpPr>
          <p:nvPr>
            <p:ph type="sldImg"/>
          </p:nvPr>
        </p:nvSpPr>
        <p:spPr>
          <a:xfrm>
            <a:off x="469900" y="727075"/>
            <a:ext cx="6375400" cy="3586163"/>
          </a:xfrm>
          <a:ln/>
        </p:spPr>
      </p:sp>
      <p:sp>
        <p:nvSpPr>
          <p:cNvPr id="36868" name="Rectangle 3">
            <a:extLst>
              <a:ext uri="{FF2B5EF4-FFF2-40B4-BE49-F238E27FC236}">
                <a16:creationId xmlns:a16="http://schemas.microsoft.com/office/drawing/2014/main" id="{CAB75F98-2C56-A234-089A-DA00DDD80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1E55E3D-515C-53BC-70C7-FDCD5139E25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272540F8-C4C6-CD35-2EB4-8791519F24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2" name="Slide Number Placeholder 3">
            <a:extLst>
              <a:ext uri="{FF2B5EF4-FFF2-40B4-BE49-F238E27FC236}">
                <a16:creationId xmlns:a16="http://schemas.microsoft.com/office/drawing/2014/main" id="{8E966BC3-74DF-1FB4-E975-BCE18589E3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1A26A843-6C87-461D-9CF2-3B64E9C5C79D}"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536D2E-4748-3FB0-17E8-27930F7012C7}"/>
              </a:ext>
            </a:extLst>
          </p:cNvPr>
          <p:cNvSpPr>
            <a:spLocks noGrp="1"/>
          </p:cNvSpPr>
          <p:nvPr>
            <p:ph type="dt" sz="half" idx="10"/>
          </p:nvPr>
        </p:nvSpPr>
        <p:spPr/>
        <p:txBody>
          <a:bodyPr/>
          <a:lstStyle>
            <a:lvl1pPr>
              <a:defRPr/>
            </a:lvl1pPr>
          </a:lstStyle>
          <a:p>
            <a:pPr>
              <a:defRPr/>
            </a:pPr>
            <a:fld id="{5B10189D-EFC7-4E51-AC84-FBD82962AA0C}" type="datetimeFigureOut">
              <a:rPr lang="en-IN"/>
              <a:pPr>
                <a:defRPr/>
              </a:pPr>
              <a:t>18-06-2023</a:t>
            </a:fld>
            <a:endParaRPr lang="en-IN"/>
          </a:p>
        </p:txBody>
      </p:sp>
      <p:sp>
        <p:nvSpPr>
          <p:cNvPr id="5" name="Footer Placeholder 4">
            <a:extLst>
              <a:ext uri="{FF2B5EF4-FFF2-40B4-BE49-F238E27FC236}">
                <a16:creationId xmlns:a16="http://schemas.microsoft.com/office/drawing/2014/main" id="{A62FA704-3DAF-D6CA-9407-539511D1D7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2B005D-E1E2-6DC1-9130-25AE43E0C2A8}"/>
              </a:ext>
            </a:extLst>
          </p:cNvPr>
          <p:cNvSpPr>
            <a:spLocks noGrp="1"/>
          </p:cNvSpPr>
          <p:nvPr>
            <p:ph type="sldNum" sz="quarter" idx="12"/>
          </p:nvPr>
        </p:nvSpPr>
        <p:spPr/>
        <p:txBody>
          <a:bodyPr/>
          <a:lstStyle>
            <a:lvl1pPr>
              <a:defRPr/>
            </a:lvl1pPr>
          </a:lstStyle>
          <a:p>
            <a:fld id="{07DD6DB1-1B59-44B2-A0BE-9CCDE6CAAD7E}" type="slidenum">
              <a:rPr lang="en-US" altLang="en-US"/>
              <a:pPr/>
              <a:t>‹#›</a:t>
            </a:fld>
            <a:endParaRPr lang="en-US" altLang="en-US"/>
          </a:p>
        </p:txBody>
      </p:sp>
    </p:spTree>
    <p:extLst>
      <p:ext uri="{BB962C8B-B14F-4D97-AF65-F5344CB8AC3E}">
        <p14:creationId xmlns:p14="http://schemas.microsoft.com/office/powerpoint/2010/main" val="317362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6FEA6F-4AF7-C64C-1D1B-5AF52EF3812F}"/>
              </a:ext>
            </a:extLst>
          </p:cNvPr>
          <p:cNvSpPr>
            <a:spLocks noGrp="1"/>
          </p:cNvSpPr>
          <p:nvPr>
            <p:ph type="dt" sz="half" idx="10"/>
          </p:nvPr>
        </p:nvSpPr>
        <p:spPr/>
        <p:txBody>
          <a:bodyPr/>
          <a:lstStyle>
            <a:lvl1pPr>
              <a:defRPr/>
            </a:lvl1pPr>
          </a:lstStyle>
          <a:p>
            <a:pPr>
              <a:defRPr/>
            </a:pPr>
            <a:fld id="{7C3C3611-FCC4-4C1B-930D-F9063333DD2B}" type="datetimeFigureOut">
              <a:rPr lang="en-IN"/>
              <a:pPr>
                <a:defRPr/>
              </a:pPr>
              <a:t>18-06-2023</a:t>
            </a:fld>
            <a:endParaRPr lang="en-IN"/>
          </a:p>
        </p:txBody>
      </p:sp>
      <p:sp>
        <p:nvSpPr>
          <p:cNvPr id="5" name="Footer Placeholder 4">
            <a:extLst>
              <a:ext uri="{FF2B5EF4-FFF2-40B4-BE49-F238E27FC236}">
                <a16:creationId xmlns:a16="http://schemas.microsoft.com/office/drawing/2014/main" id="{9B4B4672-F47B-0974-C360-E1FFF4EBED8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5F6A730-8BB8-AA85-3A9F-F9C85B071393}"/>
              </a:ext>
            </a:extLst>
          </p:cNvPr>
          <p:cNvSpPr>
            <a:spLocks noGrp="1"/>
          </p:cNvSpPr>
          <p:nvPr>
            <p:ph type="sldNum" sz="quarter" idx="12"/>
          </p:nvPr>
        </p:nvSpPr>
        <p:spPr/>
        <p:txBody>
          <a:bodyPr/>
          <a:lstStyle>
            <a:lvl1pPr>
              <a:defRPr/>
            </a:lvl1pPr>
          </a:lstStyle>
          <a:p>
            <a:fld id="{5758CC30-22EB-44ED-8978-EAE66F3B10CC}" type="slidenum">
              <a:rPr lang="en-US" altLang="en-US"/>
              <a:pPr/>
              <a:t>‹#›</a:t>
            </a:fld>
            <a:endParaRPr lang="en-US" altLang="en-US"/>
          </a:p>
        </p:txBody>
      </p:sp>
    </p:spTree>
    <p:extLst>
      <p:ext uri="{BB962C8B-B14F-4D97-AF65-F5344CB8AC3E}">
        <p14:creationId xmlns:p14="http://schemas.microsoft.com/office/powerpoint/2010/main" val="183075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721DADD-463F-00B2-6632-15E2F3102AEB}"/>
              </a:ext>
            </a:extLst>
          </p:cNvPr>
          <p:cNvSpPr>
            <a:spLocks noGrp="1"/>
          </p:cNvSpPr>
          <p:nvPr>
            <p:ph type="dt" sz="half" idx="10"/>
          </p:nvPr>
        </p:nvSpPr>
        <p:spPr/>
        <p:txBody>
          <a:bodyPr/>
          <a:lstStyle>
            <a:lvl1pPr>
              <a:defRPr/>
            </a:lvl1pPr>
          </a:lstStyle>
          <a:p>
            <a:pPr>
              <a:defRPr/>
            </a:pPr>
            <a:fld id="{C296A909-379D-486A-932F-544F832FC35A}" type="datetimeFigureOut">
              <a:rPr lang="en-IN"/>
              <a:pPr>
                <a:defRPr/>
              </a:pPr>
              <a:t>18-06-2023</a:t>
            </a:fld>
            <a:endParaRPr lang="en-IN"/>
          </a:p>
        </p:txBody>
      </p:sp>
      <p:sp>
        <p:nvSpPr>
          <p:cNvPr id="5" name="Footer Placeholder 4">
            <a:extLst>
              <a:ext uri="{FF2B5EF4-FFF2-40B4-BE49-F238E27FC236}">
                <a16:creationId xmlns:a16="http://schemas.microsoft.com/office/drawing/2014/main" id="{F60F74B9-ED2A-9789-7E17-C0E2EBA3976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CB4B42A-89E7-98B7-0135-082ADEDCDDE5}"/>
              </a:ext>
            </a:extLst>
          </p:cNvPr>
          <p:cNvSpPr>
            <a:spLocks noGrp="1"/>
          </p:cNvSpPr>
          <p:nvPr>
            <p:ph type="sldNum" sz="quarter" idx="12"/>
          </p:nvPr>
        </p:nvSpPr>
        <p:spPr/>
        <p:txBody>
          <a:bodyPr/>
          <a:lstStyle>
            <a:lvl1pPr>
              <a:defRPr/>
            </a:lvl1pPr>
          </a:lstStyle>
          <a:p>
            <a:fld id="{827534D9-EDC7-4857-BFBB-3D8A42F454F3}" type="slidenum">
              <a:rPr lang="en-US" altLang="en-US"/>
              <a:pPr/>
              <a:t>‹#›</a:t>
            </a:fld>
            <a:endParaRPr lang="en-US" altLang="en-US"/>
          </a:p>
        </p:txBody>
      </p:sp>
    </p:spTree>
    <p:extLst>
      <p:ext uri="{BB962C8B-B14F-4D97-AF65-F5344CB8AC3E}">
        <p14:creationId xmlns:p14="http://schemas.microsoft.com/office/powerpoint/2010/main" val="130797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2509C3-A3CE-D354-1C28-05934B06CD2D}"/>
              </a:ext>
            </a:extLst>
          </p:cNvPr>
          <p:cNvSpPr>
            <a:spLocks noGrp="1"/>
          </p:cNvSpPr>
          <p:nvPr>
            <p:ph type="dt" sz="half" idx="10"/>
          </p:nvPr>
        </p:nvSpPr>
        <p:spPr/>
        <p:txBody>
          <a:bodyPr/>
          <a:lstStyle>
            <a:lvl1pPr>
              <a:defRPr/>
            </a:lvl1pPr>
          </a:lstStyle>
          <a:p>
            <a:pPr>
              <a:defRPr/>
            </a:pPr>
            <a:fld id="{25E80A43-165E-42F2-BF54-B7FC9B90D2AF}" type="datetimeFigureOut">
              <a:rPr lang="en-IN"/>
              <a:pPr>
                <a:defRPr/>
              </a:pPr>
              <a:t>18-06-2023</a:t>
            </a:fld>
            <a:endParaRPr lang="en-IN"/>
          </a:p>
        </p:txBody>
      </p:sp>
      <p:sp>
        <p:nvSpPr>
          <p:cNvPr id="5" name="Footer Placeholder 4">
            <a:extLst>
              <a:ext uri="{FF2B5EF4-FFF2-40B4-BE49-F238E27FC236}">
                <a16:creationId xmlns:a16="http://schemas.microsoft.com/office/drawing/2014/main" id="{E7EE3810-4DF5-E835-C1E4-509D03352CA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64B7DCEE-F237-7C45-F45C-59864C44D325}"/>
              </a:ext>
            </a:extLst>
          </p:cNvPr>
          <p:cNvSpPr>
            <a:spLocks noGrp="1"/>
          </p:cNvSpPr>
          <p:nvPr>
            <p:ph type="sldNum" sz="quarter" idx="12"/>
          </p:nvPr>
        </p:nvSpPr>
        <p:spPr/>
        <p:txBody>
          <a:bodyPr/>
          <a:lstStyle>
            <a:lvl1pPr>
              <a:defRPr/>
            </a:lvl1pPr>
          </a:lstStyle>
          <a:p>
            <a:fld id="{F820FCE0-8329-43BF-9330-18DB54962670}" type="slidenum">
              <a:rPr lang="en-US" altLang="en-US"/>
              <a:pPr/>
              <a:t>‹#›</a:t>
            </a:fld>
            <a:endParaRPr lang="en-US" altLang="en-US"/>
          </a:p>
        </p:txBody>
      </p:sp>
    </p:spTree>
    <p:extLst>
      <p:ext uri="{BB962C8B-B14F-4D97-AF65-F5344CB8AC3E}">
        <p14:creationId xmlns:p14="http://schemas.microsoft.com/office/powerpoint/2010/main" val="17287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A6E411-FF47-365F-DB6F-7A7040FA9A8E}"/>
              </a:ext>
            </a:extLst>
          </p:cNvPr>
          <p:cNvSpPr>
            <a:spLocks noGrp="1"/>
          </p:cNvSpPr>
          <p:nvPr>
            <p:ph type="dt" sz="half" idx="10"/>
          </p:nvPr>
        </p:nvSpPr>
        <p:spPr/>
        <p:txBody>
          <a:bodyPr/>
          <a:lstStyle>
            <a:lvl1pPr>
              <a:defRPr/>
            </a:lvl1pPr>
          </a:lstStyle>
          <a:p>
            <a:pPr>
              <a:defRPr/>
            </a:pPr>
            <a:fld id="{72471383-5ABC-48D2-9443-F1837928F466}" type="datetimeFigureOut">
              <a:rPr lang="en-IN"/>
              <a:pPr>
                <a:defRPr/>
              </a:pPr>
              <a:t>18-06-2023</a:t>
            </a:fld>
            <a:endParaRPr lang="en-IN"/>
          </a:p>
        </p:txBody>
      </p:sp>
      <p:sp>
        <p:nvSpPr>
          <p:cNvPr id="5" name="Footer Placeholder 4">
            <a:extLst>
              <a:ext uri="{FF2B5EF4-FFF2-40B4-BE49-F238E27FC236}">
                <a16:creationId xmlns:a16="http://schemas.microsoft.com/office/drawing/2014/main" id="{7D499C84-F804-D8F8-6766-6F2AEA62894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EB0C3E8-7126-5CF1-7FB4-58CA97345679}"/>
              </a:ext>
            </a:extLst>
          </p:cNvPr>
          <p:cNvSpPr>
            <a:spLocks noGrp="1"/>
          </p:cNvSpPr>
          <p:nvPr>
            <p:ph type="sldNum" sz="quarter" idx="12"/>
          </p:nvPr>
        </p:nvSpPr>
        <p:spPr/>
        <p:txBody>
          <a:bodyPr/>
          <a:lstStyle>
            <a:lvl1pPr>
              <a:defRPr/>
            </a:lvl1pPr>
          </a:lstStyle>
          <a:p>
            <a:fld id="{36D3F78D-D02A-41C5-8F21-6FEF6F0FCDB2}" type="slidenum">
              <a:rPr lang="en-US" altLang="en-US"/>
              <a:pPr/>
              <a:t>‹#›</a:t>
            </a:fld>
            <a:endParaRPr lang="en-US" altLang="en-US"/>
          </a:p>
        </p:txBody>
      </p:sp>
    </p:spTree>
    <p:extLst>
      <p:ext uri="{BB962C8B-B14F-4D97-AF65-F5344CB8AC3E}">
        <p14:creationId xmlns:p14="http://schemas.microsoft.com/office/powerpoint/2010/main" val="216834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2DFA264-8667-2674-8758-6C0A9822099C}"/>
              </a:ext>
            </a:extLst>
          </p:cNvPr>
          <p:cNvSpPr>
            <a:spLocks noGrp="1"/>
          </p:cNvSpPr>
          <p:nvPr>
            <p:ph type="dt" sz="half" idx="10"/>
          </p:nvPr>
        </p:nvSpPr>
        <p:spPr/>
        <p:txBody>
          <a:bodyPr/>
          <a:lstStyle>
            <a:lvl1pPr>
              <a:defRPr/>
            </a:lvl1pPr>
          </a:lstStyle>
          <a:p>
            <a:pPr>
              <a:defRPr/>
            </a:pPr>
            <a:fld id="{18E37561-63AB-4B2F-8AF4-781D14ABF73C}" type="datetimeFigureOut">
              <a:rPr lang="en-IN"/>
              <a:pPr>
                <a:defRPr/>
              </a:pPr>
              <a:t>18-06-2023</a:t>
            </a:fld>
            <a:endParaRPr lang="en-IN"/>
          </a:p>
        </p:txBody>
      </p:sp>
      <p:sp>
        <p:nvSpPr>
          <p:cNvPr id="6" name="Footer Placeholder 4">
            <a:extLst>
              <a:ext uri="{FF2B5EF4-FFF2-40B4-BE49-F238E27FC236}">
                <a16:creationId xmlns:a16="http://schemas.microsoft.com/office/drawing/2014/main" id="{AA804C32-4C05-768F-B058-8E94DB78718B}"/>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E4B12564-2DD8-2F62-E6B1-8FECA1D0D174}"/>
              </a:ext>
            </a:extLst>
          </p:cNvPr>
          <p:cNvSpPr>
            <a:spLocks noGrp="1"/>
          </p:cNvSpPr>
          <p:nvPr>
            <p:ph type="sldNum" sz="quarter" idx="12"/>
          </p:nvPr>
        </p:nvSpPr>
        <p:spPr/>
        <p:txBody>
          <a:bodyPr/>
          <a:lstStyle>
            <a:lvl1pPr>
              <a:defRPr/>
            </a:lvl1pPr>
          </a:lstStyle>
          <a:p>
            <a:fld id="{6028A25D-F454-4607-9340-D98470540EA8}" type="slidenum">
              <a:rPr lang="en-US" altLang="en-US"/>
              <a:pPr/>
              <a:t>‹#›</a:t>
            </a:fld>
            <a:endParaRPr lang="en-US" altLang="en-US"/>
          </a:p>
        </p:txBody>
      </p:sp>
    </p:spTree>
    <p:extLst>
      <p:ext uri="{BB962C8B-B14F-4D97-AF65-F5344CB8AC3E}">
        <p14:creationId xmlns:p14="http://schemas.microsoft.com/office/powerpoint/2010/main" val="298853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0D80F86-24F5-E109-CDE3-F1C88A721EC4}"/>
              </a:ext>
            </a:extLst>
          </p:cNvPr>
          <p:cNvSpPr>
            <a:spLocks noGrp="1"/>
          </p:cNvSpPr>
          <p:nvPr>
            <p:ph type="dt" sz="half" idx="10"/>
          </p:nvPr>
        </p:nvSpPr>
        <p:spPr/>
        <p:txBody>
          <a:bodyPr/>
          <a:lstStyle>
            <a:lvl1pPr>
              <a:defRPr/>
            </a:lvl1pPr>
          </a:lstStyle>
          <a:p>
            <a:pPr>
              <a:defRPr/>
            </a:pPr>
            <a:fld id="{32CBB75A-AB5E-4DC8-B584-66D6428011C8}" type="datetimeFigureOut">
              <a:rPr lang="en-IN"/>
              <a:pPr>
                <a:defRPr/>
              </a:pPr>
              <a:t>18-06-2023</a:t>
            </a:fld>
            <a:endParaRPr lang="en-IN"/>
          </a:p>
        </p:txBody>
      </p:sp>
      <p:sp>
        <p:nvSpPr>
          <p:cNvPr id="8" name="Footer Placeholder 4">
            <a:extLst>
              <a:ext uri="{FF2B5EF4-FFF2-40B4-BE49-F238E27FC236}">
                <a16:creationId xmlns:a16="http://schemas.microsoft.com/office/drawing/2014/main" id="{478DD48A-31EA-0D2E-280F-70FED6624A6F}"/>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6E00AE20-BF43-5AEB-F750-F86D0CC37CD8}"/>
              </a:ext>
            </a:extLst>
          </p:cNvPr>
          <p:cNvSpPr>
            <a:spLocks noGrp="1"/>
          </p:cNvSpPr>
          <p:nvPr>
            <p:ph type="sldNum" sz="quarter" idx="12"/>
          </p:nvPr>
        </p:nvSpPr>
        <p:spPr/>
        <p:txBody>
          <a:bodyPr/>
          <a:lstStyle>
            <a:lvl1pPr>
              <a:defRPr/>
            </a:lvl1pPr>
          </a:lstStyle>
          <a:p>
            <a:fld id="{5D55B198-9F7B-46FB-B9EA-E09327FC0A0F}" type="slidenum">
              <a:rPr lang="en-US" altLang="en-US"/>
              <a:pPr/>
              <a:t>‹#›</a:t>
            </a:fld>
            <a:endParaRPr lang="en-US" altLang="en-US"/>
          </a:p>
        </p:txBody>
      </p:sp>
    </p:spTree>
    <p:extLst>
      <p:ext uri="{BB962C8B-B14F-4D97-AF65-F5344CB8AC3E}">
        <p14:creationId xmlns:p14="http://schemas.microsoft.com/office/powerpoint/2010/main" val="384822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A354BFB4-DE86-271A-2131-A68DE2BC9A54}"/>
              </a:ext>
            </a:extLst>
          </p:cNvPr>
          <p:cNvSpPr>
            <a:spLocks noGrp="1"/>
          </p:cNvSpPr>
          <p:nvPr>
            <p:ph type="dt" sz="half" idx="10"/>
          </p:nvPr>
        </p:nvSpPr>
        <p:spPr/>
        <p:txBody>
          <a:bodyPr/>
          <a:lstStyle>
            <a:lvl1pPr>
              <a:defRPr/>
            </a:lvl1pPr>
          </a:lstStyle>
          <a:p>
            <a:pPr>
              <a:defRPr/>
            </a:pPr>
            <a:fld id="{D9DE2E83-601B-43CA-81BB-4170340A5E36}" type="datetimeFigureOut">
              <a:rPr lang="en-IN"/>
              <a:pPr>
                <a:defRPr/>
              </a:pPr>
              <a:t>18-06-2023</a:t>
            </a:fld>
            <a:endParaRPr lang="en-IN"/>
          </a:p>
        </p:txBody>
      </p:sp>
      <p:sp>
        <p:nvSpPr>
          <p:cNvPr id="4" name="Footer Placeholder 4">
            <a:extLst>
              <a:ext uri="{FF2B5EF4-FFF2-40B4-BE49-F238E27FC236}">
                <a16:creationId xmlns:a16="http://schemas.microsoft.com/office/drawing/2014/main" id="{A70B3A48-D5C8-B8D3-B1CD-3C8A1756356F}"/>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3E818A15-AB22-EC0B-D9BB-15746F76D922}"/>
              </a:ext>
            </a:extLst>
          </p:cNvPr>
          <p:cNvSpPr>
            <a:spLocks noGrp="1"/>
          </p:cNvSpPr>
          <p:nvPr>
            <p:ph type="sldNum" sz="quarter" idx="12"/>
          </p:nvPr>
        </p:nvSpPr>
        <p:spPr/>
        <p:txBody>
          <a:bodyPr/>
          <a:lstStyle>
            <a:lvl1pPr>
              <a:defRPr/>
            </a:lvl1pPr>
          </a:lstStyle>
          <a:p>
            <a:fld id="{F3C8337B-FBD8-4699-8876-DE05008268E0}" type="slidenum">
              <a:rPr lang="en-US" altLang="en-US"/>
              <a:pPr/>
              <a:t>‹#›</a:t>
            </a:fld>
            <a:endParaRPr lang="en-US" altLang="en-US"/>
          </a:p>
        </p:txBody>
      </p:sp>
    </p:spTree>
    <p:extLst>
      <p:ext uri="{BB962C8B-B14F-4D97-AF65-F5344CB8AC3E}">
        <p14:creationId xmlns:p14="http://schemas.microsoft.com/office/powerpoint/2010/main" val="424143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36F401A-E17F-4E85-38C5-42CFC8100596}"/>
              </a:ext>
            </a:extLst>
          </p:cNvPr>
          <p:cNvSpPr>
            <a:spLocks noGrp="1"/>
          </p:cNvSpPr>
          <p:nvPr>
            <p:ph type="dt" sz="half" idx="10"/>
          </p:nvPr>
        </p:nvSpPr>
        <p:spPr/>
        <p:txBody>
          <a:bodyPr/>
          <a:lstStyle>
            <a:lvl1pPr>
              <a:defRPr/>
            </a:lvl1pPr>
          </a:lstStyle>
          <a:p>
            <a:pPr>
              <a:defRPr/>
            </a:pPr>
            <a:fld id="{701C91D2-C7D0-472D-989E-AFD3C3C174BD}" type="datetimeFigureOut">
              <a:rPr lang="en-IN"/>
              <a:pPr>
                <a:defRPr/>
              </a:pPr>
              <a:t>18-06-2023</a:t>
            </a:fld>
            <a:endParaRPr lang="en-IN"/>
          </a:p>
        </p:txBody>
      </p:sp>
      <p:sp>
        <p:nvSpPr>
          <p:cNvPr id="3" name="Footer Placeholder 4">
            <a:extLst>
              <a:ext uri="{FF2B5EF4-FFF2-40B4-BE49-F238E27FC236}">
                <a16:creationId xmlns:a16="http://schemas.microsoft.com/office/drawing/2014/main" id="{06881060-DC59-E170-1B13-D4020C9DA470}"/>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0562F704-C8D4-F9C2-236C-6E1027BD2096}"/>
              </a:ext>
            </a:extLst>
          </p:cNvPr>
          <p:cNvSpPr>
            <a:spLocks noGrp="1"/>
          </p:cNvSpPr>
          <p:nvPr>
            <p:ph type="sldNum" sz="quarter" idx="12"/>
          </p:nvPr>
        </p:nvSpPr>
        <p:spPr/>
        <p:txBody>
          <a:bodyPr/>
          <a:lstStyle>
            <a:lvl1pPr>
              <a:defRPr/>
            </a:lvl1pPr>
          </a:lstStyle>
          <a:p>
            <a:fld id="{77D9B45B-5AB6-49C6-B9B3-B435F22698C7}" type="slidenum">
              <a:rPr lang="en-US" altLang="en-US"/>
              <a:pPr/>
              <a:t>‹#›</a:t>
            </a:fld>
            <a:endParaRPr lang="en-US" altLang="en-US"/>
          </a:p>
        </p:txBody>
      </p:sp>
    </p:spTree>
    <p:extLst>
      <p:ext uri="{BB962C8B-B14F-4D97-AF65-F5344CB8AC3E}">
        <p14:creationId xmlns:p14="http://schemas.microsoft.com/office/powerpoint/2010/main" val="373731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13F11EC5-FC98-4892-E221-FE2F9688D28D}"/>
              </a:ext>
            </a:extLst>
          </p:cNvPr>
          <p:cNvSpPr>
            <a:spLocks noGrp="1"/>
          </p:cNvSpPr>
          <p:nvPr>
            <p:ph type="dt" sz="half" idx="10"/>
          </p:nvPr>
        </p:nvSpPr>
        <p:spPr/>
        <p:txBody>
          <a:bodyPr/>
          <a:lstStyle>
            <a:lvl1pPr>
              <a:defRPr/>
            </a:lvl1pPr>
          </a:lstStyle>
          <a:p>
            <a:pPr>
              <a:defRPr/>
            </a:pPr>
            <a:fld id="{E73C72A6-F27F-4FCE-BB2D-B95726B2E53A}" type="datetimeFigureOut">
              <a:rPr lang="en-IN"/>
              <a:pPr>
                <a:defRPr/>
              </a:pPr>
              <a:t>18-06-2023</a:t>
            </a:fld>
            <a:endParaRPr lang="en-IN"/>
          </a:p>
        </p:txBody>
      </p:sp>
      <p:sp>
        <p:nvSpPr>
          <p:cNvPr id="6" name="Footer Placeholder 4">
            <a:extLst>
              <a:ext uri="{FF2B5EF4-FFF2-40B4-BE49-F238E27FC236}">
                <a16:creationId xmlns:a16="http://schemas.microsoft.com/office/drawing/2014/main" id="{39D212AB-5439-AE4B-316E-291357BB3A8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637016AE-3B0F-D0C4-B1A0-B6E870EF36A1}"/>
              </a:ext>
            </a:extLst>
          </p:cNvPr>
          <p:cNvSpPr>
            <a:spLocks noGrp="1"/>
          </p:cNvSpPr>
          <p:nvPr>
            <p:ph type="sldNum" sz="quarter" idx="12"/>
          </p:nvPr>
        </p:nvSpPr>
        <p:spPr/>
        <p:txBody>
          <a:bodyPr/>
          <a:lstStyle>
            <a:lvl1pPr>
              <a:defRPr/>
            </a:lvl1pPr>
          </a:lstStyle>
          <a:p>
            <a:fld id="{DFE3F83C-B690-4D4C-A4E6-16788B6B5E28}" type="slidenum">
              <a:rPr lang="en-US" altLang="en-US"/>
              <a:pPr/>
              <a:t>‹#›</a:t>
            </a:fld>
            <a:endParaRPr lang="en-US" altLang="en-US"/>
          </a:p>
        </p:txBody>
      </p:sp>
    </p:spTree>
    <p:extLst>
      <p:ext uri="{BB962C8B-B14F-4D97-AF65-F5344CB8AC3E}">
        <p14:creationId xmlns:p14="http://schemas.microsoft.com/office/powerpoint/2010/main" val="259336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22944522-0088-D5A1-BE84-205DAAB11731}"/>
              </a:ext>
            </a:extLst>
          </p:cNvPr>
          <p:cNvSpPr>
            <a:spLocks noGrp="1"/>
          </p:cNvSpPr>
          <p:nvPr>
            <p:ph type="dt" sz="half" idx="10"/>
          </p:nvPr>
        </p:nvSpPr>
        <p:spPr/>
        <p:txBody>
          <a:bodyPr/>
          <a:lstStyle>
            <a:lvl1pPr>
              <a:defRPr/>
            </a:lvl1pPr>
          </a:lstStyle>
          <a:p>
            <a:pPr>
              <a:defRPr/>
            </a:pPr>
            <a:fld id="{CAEF97FC-3EA7-4746-BB97-75E2E90F8536}" type="datetimeFigureOut">
              <a:rPr lang="en-IN"/>
              <a:pPr>
                <a:defRPr/>
              </a:pPr>
              <a:t>18-06-2023</a:t>
            </a:fld>
            <a:endParaRPr lang="en-IN"/>
          </a:p>
        </p:txBody>
      </p:sp>
      <p:sp>
        <p:nvSpPr>
          <p:cNvPr id="6" name="Footer Placeholder 4">
            <a:extLst>
              <a:ext uri="{FF2B5EF4-FFF2-40B4-BE49-F238E27FC236}">
                <a16:creationId xmlns:a16="http://schemas.microsoft.com/office/drawing/2014/main" id="{D9139867-0E71-D43F-40F9-746669ED0CB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4D7DB1E4-81AF-D195-D33D-7D08228293E1}"/>
              </a:ext>
            </a:extLst>
          </p:cNvPr>
          <p:cNvSpPr>
            <a:spLocks noGrp="1"/>
          </p:cNvSpPr>
          <p:nvPr>
            <p:ph type="sldNum" sz="quarter" idx="12"/>
          </p:nvPr>
        </p:nvSpPr>
        <p:spPr/>
        <p:txBody>
          <a:bodyPr/>
          <a:lstStyle>
            <a:lvl1pPr>
              <a:defRPr/>
            </a:lvl1pPr>
          </a:lstStyle>
          <a:p>
            <a:fld id="{B6E32B16-9761-416A-A511-F516B0F57907}" type="slidenum">
              <a:rPr lang="en-US" altLang="en-US"/>
              <a:pPr/>
              <a:t>‹#›</a:t>
            </a:fld>
            <a:endParaRPr lang="en-US" altLang="en-US"/>
          </a:p>
        </p:txBody>
      </p:sp>
    </p:spTree>
    <p:extLst>
      <p:ext uri="{BB962C8B-B14F-4D97-AF65-F5344CB8AC3E}">
        <p14:creationId xmlns:p14="http://schemas.microsoft.com/office/powerpoint/2010/main" val="361688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B500556-BB97-218A-87F8-8922255592D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57385D8-4BBE-DC7E-3562-22804ED8AC9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2102B6B-2F9D-6C62-71FC-5146CF4AE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90A063E-D713-4C85-8270-A990EA3F3345}" type="datetimeFigureOut">
              <a:rPr lang="en-IN"/>
              <a:pPr>
                <a:defRPr/>
              </a:pPr>
              <a:t>18-06-2023</a:t>
            </a:fld>
            <a:endParaRPr lang="en-IN"/>
          </a:p>
        </p:txBody>
      </p:sp>
      <p:sp>
        <p:nvSpPr>
          <p:cNvPr id="5" name="Footer Placeholder 4">
            <a:extLst>
              <a:ext uri="{FF2B5EF4-FFF2-40B4-BE49-F238E27FC236}">
                <a16:creationId xmlns:a16="http://schemas.microsoft.com/office/drawing/2014/main" id="{09B14BE9-FCFA-48F0-26F6-6AB25D535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a:extLst>
              <a:ext uri="{FF2B5EF4-FFF2-40B4-BE49-F238E27FC236}">
                <a16:creationId xmlns:a16="http://schemas.microsoft.com/office/drawing/2014/main" id="{9B2F8590-FC78-1CAE-7ADE-4D3FD32FE812}"/>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D392A8F-5B0F-4A47-98F3-A4D3A4D4FC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80"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writing.colostate.edu/guides/documents/business_writing/business_letter/cover_letter/" TargetMode="External"/><Relationship Id="rId13" Type="http://schemas.openxmlformats.org/officeDocument/2006/relationships/hyperlink" Target="http://writing.colostate.edu/guides/documents/business_writing/business_letter/Sales_letter/" TargetMode="External"/><Relationship Id="rId3" Type="http://schemas.openxmlformats.org/officeDocument/2006/relationships/hyperlink" Target="http://writing.colostate.edu/guides/documents/business_writing/business_letter/acceptance_letter/" TargetMode="External"/><Relationship Id="rId7" Type="http://schemas.openxmlformats.org/officeDocument/2006/relationships/hyperlink" Target="http://writing.colostate.edu/guides/documents/business_writing/business_letter/complaint_letter/" TargetMode="External"/><Relationship Id="rId12" Type="http://schemas.openxmlformats.org/officeDocument/2006/relationships/hyperlink" Target="http://writing.colostate.edu/guides/documents/business_writing/business_letter/response_letter/"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writing.colostate.edu/guides/documents/business_writing/business_letter/application_letter/" TargetMode="External"/><Relationship Id="rId11" Type="http://schemas.openxmlformats.org/officeDocument/2006/relationships/hyperlink" Target="http://writing.colostate.edu/guides/documents/business_writing/business_letter/refusal_letter/" TargetMode="External"/><Relationship Id="rId5" Type="http://schemas.openxmlformats.org/officeDocument/2006/relationships/hyperlink" Target="http://writing.colostate.edu/guides/documents/business_writing/business_letter/adjustment_letter/" TargetMode="External"/><Relationship Id="rId15" Type="http://schemas.openxmlformats.org/officeDocument/2006/relationships/image" Target="../media/image8.jpeg"/><Relationship Id="rId10" Type="http://schemas.openxmlformats.org/officeDocument/2006/relationships/hyperlink" Target="http://writing.colostate.edu/guides/documents/business_writing/business_letter/order_letter/" TargetMode="External"/><Relationship Id="rId4" Type="http://schemas.openxmlformats.org/officeDocument/2006/relationships/hyperlink" Target="http://writing.colostate.edu/guides/documents/business_writing/business_letter/acknowledgement_letter/" TargetMode="External"/><Relationship Id="rId9" Type="http://schemas.openxmlformats.org/officeDocument/2006/relationships/hyperlink" Target="http://writing.colostate.edu/guides/documents/business_writing/business_letter/inquiry_letter/" TargetMode="External"/><Relationship Id="rId1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9">
            <a:extLst>
              <a:ext uri="{FF2B5EF4-FFF2-40B4-BE49-F238E27FC236}">
                <a16:creationId xmlns:a16="http://schemas.microsoft.com/office/drawing/2014/main" id="{D5DDCAF5-0080-7EA4-E9DD-678CD492D9D2}"/>
              </a:ext>
            </a:extLst>
          </p:cNvPr>
          <p:cNvPicPr>
            <a:picLocks noChangeAspect="1"/>
          </p:cNvPicPr>
          <p:nvPr/>
        </p:nvPicPr>
        <p:blipFill>
          <a:blip r:embed="rId2">
            <a:extLst>
              <a:ext uri="{28A0092B-C50C-407E-A947-70E740481C1C}">
                <a14:useLocalDpi xmlns:a14="http://schemas.microsoft.com/office/drawing/2010/main" val="0"/>
              </a:ext>
            </a:extLst>
          </a:blip>
          <a:srcRect l="3418" t="9091" r="29823" b="-3"/>
          <a:stretch>
            <a:fillRect/>
          </a:stretch>
        </p:blipFill>
        <p:spPr bwMode="auto">
          <a:xfrm>
            <a:off x="0" y="1303338"/>
            <a:ext cx="441325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Subtitle 2">
            <a:extLst>
              <a:ext uri="{FF2B5EF4-FFF2-40B4-BE49-F238E27FC236}">
                <a16:creationId xmlns:a16="http://schemas.microsoft.com/office/drawing/2014/main" id="{3EE8ADF7-35F0-BA05-525E-4BCCBBD2D0E9}"/>
              </a:ext>
            </a:extLst>
          </p:cNvPr>
          <p:cNvSpPr>
            <a:spLocks noGrp="1"/>
          </p:cNvSpPr>
          <p:nvPr>
            <p:ph type="subTitle" idx="1"/>
          </p:nvPr>
        </p:nvSpPr>
        <p:spPr>
          <a:xfrm>
            <a:off x="5327650" y="3863975"/>
            <a:ext cx="6029325" cy="911225"/>
          </a:xfrm>
        </p:spPr>
        <p:txBody>
          <a:bodyPr/>
          <a:lstStyle/>
          <a:p>
            <a:pPr algn="l"/>
            <a:r>
              <a:rPr lang="en-US" altLang="en-US" sz="2000" b="1">
                <a:solidFill>
                  <a:srgbClr val="FFFFFF"/>
                </a:solidFill>
                <a:latin typeface="TimesNewRoman"/>
              </a:rPr>
              <a:t>CO1- </a:t>
            </a:r>
            <a:r>
              <a:rPr lang="en-US" altLang="en-US" sz="2000" b="1">
                <a:solidFill>
                  <a:srgbClr val="FFFFFF"/>
                </a:solidFill>
              </a:rPr>
              <a:t>Write professionally in simple and correct English.</a:t>
            </a:r>
            <a:endParaRPr lang="en-US" altLang="en-US" sz="2000" b="1">
              <a:solidFill>
                <a:srgbClr val="FFFFFF"/>
              </a:solidFill>
              <a:latin typeface="TimesNewRoman"/>
            </a:endParaRPr>
          </a:p>
          <a:p>
            <a:pPr algn="l"/>
            <a:endParaRPr lang="en-IN" altLang="en-US" sz="2000">
              <a:solidFill>
                <a:srgbClr val="FFFFFF"/>
              </a:solidFill>
            </a:endParaRPr>
          </a:p>
        </p:txBody>
      </p:sp>
      <p:sp>
        <p:nvSpPr>
          <p:cNvPr id="3076" name="Title 1">
            <a:extLst>
              <a:ext uri="{FF2B5EF4-FFF2-40B4-BE49-F238E27FC236}">
                <a16:creationId xmlns:a16="http://schemas.microsoft.com/office/drawing/2014/main" id="{2B75620C-743D-FAEB-B1E4-7F14584A16ED}"/>
              </a:ext>
            </a:extLst>
          </p:cNvPr>
          <p:cNvSpPr>
            <a:spLocks noGrp="1"/>
          </p:cNvSpPr>
          <p:nvPr>
            <p:ph type="ctrTitle"/>
          </p:nvPr>
        </p:nvSpPr>
        <p:spPr>
          <a:xfrm>
            <a:off x="4978400" y="1504950"/>
            <a:ext cx="6378575" cy="2351088"/>
          </a:xfrm>
        </p:spPr>
        <p:txBody>
          <a:bodyPr/>
          <a:lstStyle/>
          <a:p>
            <a:pPr algn="l"/>
            <a:r>
              <a:rPr lang="en-IN" altLang="en-US" sz="5400" b="1"/>
              <a:t>OFFICIAL &amp; BUSINESS LETTER WRITING</a:t>
            </a:r>
            <a:br>
              <a:rPr lang="en-US" altLang="en-US" sz="5400" b="1"/>
            </a:br>
            <a:endParaRPr lang="en-IN" altLang="en-US" sz="5600" b="1">
              <a:solidFill>
                <a:srgbClr val="FFFFFF"/>
              </a:solidFill>
            </a:endParaRPr>
          </a:p>
        </p:txBody>
      </p:sp>
      <p:sp>
        <p:nvSpPr>
          <p:cNvPr id="3077" name="Title 1">
            <a:extLst>
              <a:ext uri="{FF2B5EF4-FFF2-40B4-BE49-F238E27FC236}">
                <a16:creationId xmlns:a16="http://schemas.microsoft.com/office/drawing/2014/main" id="{19542101-3A9E-B2E2-276C-B65090B020C7}"/>
              </a:ext>
            </a:extLst>
          </p:cNvPr>
          <p:cNvSpPr txBox="1">
            <a:spLocks/>
          </p:cNvSpPr>
          <p:nvPr/>
        </p:nvSpPr>
        <p:spPr bwMode="auto">
          <a:xfrm>
            <a:off x="5168900" y="2452688"/>
            <a:ext cx="4275138"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lnSpc>
                <a:spcPct val="90000"/>
              </a:lnSpc>
            </a:pPr>
            <a:endParaRPr lang="en-US" altLang="en-US" sz="4800" b="1">
              <a:solidFill>
                <a:srgbClr val="080808"/>
              </a:solidFill>
              <a:latin typeface="Calibri Light" panose="020F0302020204030204" pitchFamily="34" charset="0"/>
            </a:endParaRPr>
          </a:p>
        </p:txBody>
      </p:sp>
      <p:pic>
        <p:nvPicPr>
          <p:cNvPr id="3078" name="Picture 5">
            <a:extLst>
              <a:ext uri="{FF2B5EF4-FFF2-40B4-BE49-F238E27FC236}">
                <a16:creationId xmlns:a16="http://schemas.microsoft.com/office/drawing/2014/main" id="{7F7C8E80-AB64-F142-E64C-938CFBA3F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6B5C4393-3CF1-1C63-B866-98B97E2E9E63}"/>
              </a:ext>
            </a:extLst>
          </p:cNvPr>
          <p:cNvSpPr txBox="1">
            <a:spLocks noChangeArrowheads="1"/>
          </p:cNvSpPr>
          <p:nvPr/>
        </p:nvSpPr>
        <p:spPr bwMode="auto">
          <a:xfrm>
            <a:off x="4135438" y="168275"/>
            <a:ext cx="8056562" cy="631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marL="171450" indent="-171450" defTabSz="685800">
              <a:defRPr sz="1600">
                <a:solidFill>
                  <a:schemeClr val="tx1"/>
                </a:solidFill>
                <a:latin typeface="Helvetica" panose="020B0604020202020204" pitchFamily="34" charset="0"/>
              </a:defRPr>
            </a:lvl1pPr>
            <a:lvl2pPr marL="742950" indent="-285750" defTabSz="685800">
              <a:defRPr sz="1600">
                <a:solidFill>
                  <a:schemeClr val="tx1"/>
                </a:solidFill>
                <a:latin typeface="Helvetica" panose="020B0604020202020204" pitchFamily="34" charset="0"/>
              </a:defRPr>
            </a:lvl2pPr>
            <a:lvl3pPr marL="1143000" indent="-228600" defTabSz="685800">
              <a:defRPr sz="1600">
                <a:solidFill>
                  <a:schemeClr val="tx1"/>
                </a:solidFill>
                <a:latin typeface="Helvetica" panose="020B0604020202020204" pitchFamily="34" charset="0"/>
              </a:defRPr>
            </a:lvl3pPr>
            <a:lvl4pPr marL="1600200" indent="-228600" defTabSz="685800">
              <a:defRPr sz="1600">
                <a:solidFill>
                  <a:schemeClr val="tx1"/>
                </a:solidFill>
                <a:latin typeface="Helvetica" panose="020B0604020202020204" pitchFamily="34" charset="0"/>
              </a:defRPr>
            </a:lvl4pPr>
            <a:lvl5pPr marL="2057400" indent="-228600" defTabSz="685800">
              <a:defRPr sz="1600">
                <a:solidFill>
                  <a:schemeClr val="tx1"/>
                </a:solidFill>
                <a:latin typeface="Helvetica" panose="020B0604020202020204" pitchFamily="34" charset="0"/>
              </a:defRPr>
            </a:lvl5pPr>
            <a:lvl6pPr marL="2514600" indent="-228600" defTabSz="6858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6858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6858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685800" eaLnBrk="0" fontAlgn="base" hangingPunct="0">
              <a:spcBef>
                <a:spcPct val="0"/>
              </a:spcBef>
              <a:spcAft>
                <a:spcPct val="0"/>
              </a:spcAft>
              <a:defRPr sz="1600">
                <a:solidFill>
                  <a:schemeClr val="tx1"/>
                </a:solidFill>
                <a:latin typeface="Helvetica" panose="020B0604020202020204" pitchFamily="34" charset="0"/>
              </a:defRPr>
            </a:lvl9pPr>
          </a:lstStyle>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123 Centre Street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Yorkton, NS B4T 1Y9 </a:t>
            </a:r>
          </a:p>
          <a:p>
            <a:pPr eaLnBrk="1" hangingPunct="1">
              <a:lnSpc>
                <a:spcPct val="90000"/>
              </a:lnSpc>
              <a:spcBef>
                <a:spcPts val="750"/>
              </a:spcBef>
              <a:buFont typeface="Arial" panose="020B0604020202020204" pitchFamily="34" charset="0"/>
              <a:buChar char="•"/>
            </a:pP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February 21, 2005 </a:t>
            </a:r>
          </a:p>
          <a:p>
            <a:pPr eaLnBrk="1" hangingPunct="1">
              <a:lnSpc>
                <a:spcPct val="90000"/>
              </a:lnSpc>
              <a:spcBef>
                <a:spcPts val="750"/>
              </a:spcBef>
              <a:buFont typeface="Arial" panose="020B0604020202020204" pitchFamily="34" charset="0"/>
              <a:buChar char="•"/>
            </a:pP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John Clancy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Personnel Manager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Greenbay Publishers Inc.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99 Hollingshead Road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Fredericton, NB  </a:t>
            </a:r>
          </a:p>
          <a:p>
            <a:pPr eaLnBrk="1" hangingPunct="1">
              <a:lnSpc>
                <a:spcPct val="90000"/>
              </a:lnSpc>
              <a:spcBef>
                <a:spcPts val="750"/>
              </a:spcBef>
              <a:buFont typeface="Arial" panose="020B0604020202020204" pitchFamily="34" charset="0"/>
              <a:buChar char="•"/>
            </a:pP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Dear Mr. Clancy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We are pleased to _______________________________your account. </a:t>
            </a:r>
          </a:p>
          <a:p>
            <a:pPr eaLnBrk="1" hangingPunct="1">
              <a:lnSpc>
                <a:spcPct val="90000"/>
              </a:lnSpc>
              <a:spcBef>
                <a:spcPts val="750"/>
              </a:spcBef>
              <a:buFont typeface="Arial" panose="020B0604020202020204" pitchFamily="34" charset="0"/>
              <a:buChar char="•"/>
            </a:pP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In addition,________________________________________the work. </a:t>
            </a:r>
          </a:p>
          <a:p>
            <a:pPr eaLnBrk="1" hangingPunct="1">
              <a:lnSpc>
                <a:spcPct val="90000"/>
              </a:lnSpc>
              <a:spcBef>
                <a:spcPts val="750"/>
              </a:spcBef>
              <a:buFont typeface="Arial" panose="020B0604020202020204" pitchFamily="34" charset="0"/>
              <a:buChar char="•"/>
            </a:pP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It would be our pleasure________________________contact us. </a:t>
            </a:r>
          </a:p>
          <a:p>
            <a:pPr eaLnBrk="1" hangingPunct="1">
              <a:lnSpc>
                <a:spcPct val="90000"/>
              </a:lnSpc>
              <a:spcBef>
                <a:spcPts val="750"/>
              </a:spcBef>
              <a:buFont typeface="Arial" panose="020B0604020202020204" pitchFamily="34" charset="0"/>
              <a:buChar char="•"/>
            </a:pP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Yours truly</a:t>
            </a: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Arial" panose="020B0604020202020204" pitchFamily="34" charset="0"/>
                <a:cs typeface="Times New Roman" panose="02020603050405020304" pitchFamily="18" charset="0"/>
              </a:rPr>
              <a:t>Shirley Paterson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Shirley Paterson </a:t>
            </a:r>
            <a:endParaRPr lang="en-US" altLang="en-US" sz="1400">
              <a:latin typeface="Comic Sans MS" panose="030F0702030302020204" pitchFamily="66" charset="0"/>
              <a:cs typeface="Arial" panose="020B0604020202020204" pitchFamily="34" charset="0"/>
            </a:endParaRPr>
          </a:p>
          <a:p>
            <a:pPr eaLnBrk="1" hangingPunct="1">
              <a:lnSpc>
                <a:spcPct val="90000"/>
              </a:lnSpc>
              <a:spcBef>
                <a:spcPts val="750"/>
              </a:spcBef>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Director of Research</a:t>
            </a:r>
            <a:endParaRPr lang="en-US" altLang="en-US" sz="1400">
              <a:latin typeface="Calibri" panose="020F0502020204030204" pitchFamily="34" charset="0"/>
            </a:endParaRPr>
          </a:p>
        </p:txBody>
      </p:sp>
      <p:pic>
        <p:nvPicPr>
          <p:cNvPr id="12291" name="Picture 5">
            <a:extLst>
              <a:ext uri="{FF2B5EF4-FFF2-40B4-BE49-F238E27FC236}">
                <a16:creationId xmlns:a16="http://schemas.microsoft.com/office/drawing/2014/main" id="{B6D93CCE-8DB6-DFB3-8DB7-B69E3CC30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Isosceles Triangle 5">
            <a:extLst>
              <a:ext uri="{FF2B5EF4-FFF2-40B4-BE49-F238E27FC236}">
                <a16:creationId xmlns:a16="http://schemas.microsoft.com/office/drawing/2014/main" id="{E115D40F-AAEC-1351-4B7E-FA3B2F50C03A}"/>
              </a:ext>
            </a:extLst>
          </p:cNvPr>
          <p:cNvSpPr/>
          <p:nvPr/>
        </p:nvSpPr>
        <p:spPr>
          <a:xfrm>
            <a:off x="211138" y="1322388"/>
            <a:ext cx="3952875" cy="3727450"/>
          </a:xfrm>
          <a:prstGeom prst="triangle">
            <a:avLst>
              <a:gd name="adj" fmla="val 234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4400" dirty="0"/>
              <a:t>Sample  </a:t>
            </a:r>
          </a:p>
          <a:p>
            <a:pPr algn="ctr">
              <a:defRPr/>
            </a:pPr>
            <a:endParaRPr lang="en-US" sz="4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6F99BC3-4D89-3A7D-C2DC-E3CB7E7ED736}"/>
              </a:ext>
            </a:extLst>
          </p:cNvPr>
          <p:cNvSpPr>
            <a:spLocks noGrp="1"/>
          </p:cNvSpPr>
          <p:nvPr>
            <p:ph type="title"/>
          </p:nvPr>
        </p:nvSpPr>
        <p:spPr>
          <a:xfrm>
            <a:off x="838200" y="365125"/>
            <a:ext cx="10515600" cy="4643438"/>
          </a:xfrm>
        </p:spPr>
        <p:txBody>
          <a:bodyPr/>
          <a:lstStyle/>
          <a:p>
            <a:br>
              <a:rPr lang="en-US" altLang="en-US" sz="4800">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Modified Format</a:t>
            </a:r>
            <a:br>
              <a:rPr lang="en-US" altLang="en-US">
                <a:latin typeface="Times New Roman" panose="02020603050405020304" pitchFamily="18" charset="0"/>
                <a:cs typeface="Times New Roman" panose="02020603050405020304" pitchFamily="18" charset="0"/>
              </a:rPr>
            </a:br>
            <a:br>
              <a:rPr lang="en-US" altLang="en-US" sz="4800">
                <a:latin typeface="Times New Roman" panose="02020603050405020304" pitchFamily="18" charset="0"/>
                <a:cs typeface="Times New Roman" panose="02020603050405020304" pitchFamily="18" charset="0"/>
              </a:rPr>
            </a:br>
            <a:r>
              <a:rPr lang="en-US" altLang="en-US" sz="4800">
                <a:latin typeface="Times New Roman" panose="02020603050405020304" pitchFamily="18" charset="0"/>
                <a:cs typeface="Times New Roman" panose="02020603050405020304" pitchFamily="18" charset="0"/>
              </a:rPr>
              <a:t>Differs from full block in the positioning of certain elements like the heading, dateline, complimentary close, signature block are right aligned.</a:t>
            </a:r>
            <a:br>
              <a:rPr lang="en-US" altLang="en-US" sz="4800">
                <a:latin typeface="Times New Roman" panose="02020603050405020304" pitchFamily="18" charset="0"/>
                <a:cs typeface="Times New Roman" panose="02020603050405020304" pitchFamily="18" charset="0"/>
              </a:rPr>
            </a:br>
            <a:endParaRPr lang="en-US" altLang="en-US" sz="48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D4AA3-D505-DC92-B6EE-A70B485AF4B5}"/>
              </a:ext>
            </a:extLst>
          </p:cNvPr>
          <p:cNvSpPr/>
          <p:nvPr/>
        </p:nvSpPr>
        <p:spPr>
          <a:xfrm>
            <a:off x="3048000" y="323556"/>
            <a:ext cx="8543778" cy="6463308"/>
          </a:xfrm>
          <a:prstGeom prst="rect">
            <a:avLst/>
          </a:prstGeom>
        </p:spPr>
        <p:txBody>
          <a:bodyPr>
            <a:spAutoFit/>
          </a:bodyPr>
          <a:lstStyle/>
          <a:p>
            <a:pPr algn="ctr" eaLnBrk="1" fontAlgn="auto" hangingPunct="1">
              <a:spcBef>
                <a:spcPts val="0"/>
              </a:spcBef>
              <a:spcAft>
                <a:spcPts val="0"/>
              </a:spcAft>
              <a:defRPr/>
            </a:pPr>
            <a:r>
              <a:rPr lang="en-US" sz="1800" dirty="0">
                <a:latin typeface="Times New Roman" pitchFamily="18" charset="0"/>
                <a:cs typeface="Times New Roman" pitchFamily="18" charset="0"/>
              </a:rPr>
              <a:t>123 Centre Street </a:t>
            </a:r>
            <a:endParaRPr lang="en-US" sz="1800" dirty="0"/>
          </a:p>
          <a:p>
            <a:pPr algn="ctr" eaLnBrk="1" fontAlgn="auto" hangingPunct="1">
              <a:spcBef>
                <a:spcPts val="0"/>
              </a:spcBef>
              <a:spcAft>
                <a:spcPts val="0"/>
              </a:spcAft>
              <a:defRPr/>
            </a:pPr>
            <a:r>
              <a:rPr lang="en-US" sz="1800" dirty="0">
                <a:latin typeface="Times New Roman" pitchFamily="18" charset="0"/>
                <a:cs typeface="Times New Roman" pitchFamily="18" charset="0"/>
              </a:rPr>
              <a:t>				      Yorkton, NS B4T 1Y9 </a:t>
            </a:r>
          </a:p>
          <a:p>
            <a:pPr algn="ctr" eaLnBrk="1" fontAlgn="auto" hangingPunct="1">
              <a:spcBef>
                <a:spcPts val="0"/>
              </a:spcBef>
              <a:spcAft>
                <a:spcPts val="0"/>
              </a:spcAft>
              <a:defRPr/>
            </a:pPr>
            <a:endParaRPr lang="en-US" sz="1800" dirty="0"/>
          </a:p>
          <a:p>
            <a:pPr algn="ctr" eaLnBrk="1" fontAlgn="auto" hangingPunct="1">
              <a:spcBef>
                <a:spcPts val="0"/>
              </a:spcBef>
              <a:spcAft>
                <a:spcPts val="0"/>
              </a:spcAft>
              <a:defRPr/>
            </a:pPr>
            <a:r>
              <a:rPr lang="en-US" sz="1800" dirty="0">
                <a:latin typeface="Times New Roman" pitchFamily="18" charset="0"/>
                <a:cs typeface="Times New Roman" pitchFamily="18" charset="0"/>
              </a:rPr>
              <a:t>				February 21, 2005 </a:t>
            </a:r>
          </a:p>
          <a:p>
            <a:pPr eaLnBrk="1" fontAlgn="auto" hangingPunct="1">
              <a:spcBef>
                <a:spcPts val="0"/>
              </a:spcBef>
              <a:spcAft>
                <a:spcPts val="0"/>
              </a:spcAft>
              <a:defRPr/>
            </a:pP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John Clancy </a:t>
            </a: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Personnel Manager </a:t>
            </a:r>
            <a:endParaRPr lang="en-US" sz="1800" dirty="0"/>
          </a:p>
          <a:p>
            <a:pPr eaLnBrk="1" fontAlgn="auto" hangingPunct="1">
              <a:spcBef>
                <a:spcPts val="0"/>
              </a:spcBef>
              <a:spcAft>
                <a:spcPts val="0"/>
              </a:spcAft>
              <a:defRPr/>
            </a:pPr>
            <a:r>
              <a:rPr lang="en-US" sz="1800" dirty="0" err="1">
                <a:latin typeface="Times New Roman" pitchFamily="18" charset="0"/>
                <a:cs typeface="Times New Roman" pitchFamily="18" charset="0"/>
              </a:rPr>
              <a:t>Greenbay</a:t>
            </a:r>
            <a:r>
              <a:rPr lang="en-US" sz="1800" dirty="0">
                <a:latin typeface="Times New Roman" pitchFamily="18" charset="0"/>
                <a:cs typeface="Times New Roman" pitchFamily="18" charset="0"/>
              </a:rPr>
              <a:t> Publishers Inc. </a:t>
            </a: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99 Hollingshead Road </a:t>
            </a: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Fredericton, NB  </a:t>
            </a:r>
          </a:p>
          <a:p>
            <a:pPr eaLnBrk="1" fontAlgn="auto" hangingPunct="1">
              <a:spcBef>
                <a:spcPts val="0"/>
              </a:spcBef>
              <a:spcAft>
                <a:spcPts val="0"/>
              </a:spcAft>
              <a:defRPr/>
            </a:pP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Dear Mr. Clancy </a:t>
            </a: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We are pleased to _______________________________your account. </a:t>
            </a:r>
          </a:p>
          <a:p>
            <a:pPr eaLnBrk="1" fontAlgn="auto" hangingPunct="1">
              <a:spcBef>
                <a:spcPts val="0"/>
              </a:spcBef>
              <a:spcAft>
                <a:spcPts val="0"/>
              </a:spcAft>
              <a:defRPr/>
            </a:pP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In </a:t>
            </a:r>
            <a:r>
              <a:rPr lang="en-US" sz="1800" dirty="0" err="1">
                <a:latin typeface="Times New Roman" pitchFamily="18" charset="0"/>
                <a:cs typeface="Times New Roman" pitchFamily="18" charset="0"/>
              </a:rPr>
              <a:t>addition,________________________________________the</a:t>
            </a:r>
            <a:r>
              <a:rPr lang="en-US" sz="1800" dirty="0">
                <a:latin typeface="Times New Roman" pitchFamily="18" charset="0"/>
                <a:cs typeface="Times New Roman" pitchFamily="18" charset="0"/>
              </a:rPr>
              <a:t> work. </a:t>
            </a:r>
          </a:p>
          <a:p>
            <a:pPr eaLnBrk="1" fontAlgn="auto" hangingPunct="1">
              <a:spcBef>
                <a:spcPts val="0"/>
              </a:spcBef>
              <a:spcAft>
                <a:spcPts val="0"/>
              </a:spcAft>
              <a:defRPr/>
            </a:pPr>
            <a:endParaRPr lang="en-US" sz="1800" dirty="0"/>
          </a:p>
          <a:p>
            <a:pPr eaLnBrk="1" fontAlgn="auto" hangingPunct="1">
              <a:spcBef>
                <a:spcPts val="0"/>
              </a:spcBef>
              <a:spcAft>
                <a:spcPts val="0"/>
              </a:spcAft>
              <a:defRPr/>
            </a:pPr>
            <a:r>
              <a:rPr lang="en-US" sz="1800" dirty="0">
                <a:latin typeface="Times New Roman" pitchFamily="18" charset="0"/>
                <a:cs typeface="Times New Roman" pitchFamily="18" charset="0"/>
              </a:rPr>
              <a:t>It would be our </a:t>
            </a:r>
            <a:r>
              <a:rPr lang="en-US" sz="1800" dirty="0" err="1">
                <a:latin typeface="Times New Roman" pitchFamily="18" charset="0"/>
                <a:cs typeface="Times New Roman" pitchFamily="18" charset="0"/>
              </a:rPr>
              <a:t>pleasure________________________contact</a:t>
            </a:r>
            <a:r>
              <a:rPr lang="en-US" sz="1800" dirty="0">
                <a:latin typeface="Times New Roman" pitchFamily="18" charset="0"/>
                <a:cs typeface="Times New Roman" pitchFamily="18" charset="0"/>
              </a:rPr>
              <a:t> us. </a:t>
            </a:r>
          </a:p>
          <a:p>
            <a:pPr eaLnBrk="1" fontAlgn="auto" hangingPunct="1">
              <a:spcBef>
                <a:spcPts val="0"/>
              </a:spcBef>
              <a:spcAft>
                <a:spcPts val="0"/>
              </a:spcAft>
              <a:defRPr/>
            </a:pPr>
            <a:endParaRPr lang="en-US" sz="1800" dirty="0"/>
          </a:p>
          <a:p>
            <a:pPr lvl="8" algn="ctr" defTabSz="457200" eaLnBrk="0" hangingPunct="0">
              <a:defRPr/>
            </a:pPr>
            <a:r>
              <a:rPr lang="en-US" sz="1800" dirty="0">
                <a:latin typeface="Times New Roman" pitchFamily="18" charset="0"/>
                <a:cs typeface="Times New Roman" pitchFamily="18" charset="0"/>
              </a:rPr>
              <a:t>Yours truly</a:t>
            </a:r>
          </a:p>
          <a:p>
            <a:pPr lvl="8" algn="ctr" defTabSz="457200" eaLnBrk="0" hangingPunct="0">
              <a:defRPr/>
            </a:pPr>
            <a:r>
              <a:rPr lang="en-US" sz="1800" dirty="0">
                <a:latin typeface="Times New Roman" pitchFamily="18" charset="0"/>
                <a:cs typeface="Times New Roman" pitchFamily="18" charset="0"/>
              </a:rPr>
              <a:t> </a:t>
            </a:r>
            <a:endParaRPr lang="en-US" sz="1800" dirty="0"/>
          </a:p>
          <a:p>
            <a:pPr lvl="8" algn="ctr" defTabSz="457200" eaLnBrk="0" hangingPunct="0">
              <a:defRPr/>
            </a:pPr>
            <a:r>
              <a:rPr lang="en-US" sz="1800" dirty="0">
                <a:latin typeface="Arial" pitchFamily="34" charset="0"/>
                <a:cs typeface="Times New Roman" pitchFamily="18" charset="0"/>
              </a:rPr>
              <a:t>Shirley Paterson </a:t>
            </a:r>
            <a:endParaRPr lang="en-US" sz="1800" dirty="0"/>
          </a:p>
          <a:p>
            <a:pPr lvl="8" algn="ctr" defTabSz="457200" eaLnBrk="0" hangingPunct="0">
              <a:defRPr/>
            </a:pPr>
            <a:r>
              <a:rPr lang="en-US" sz="1800" dirty="0">
                <a:latin typeface="Times New Roman" pitchFamily="18" charset="0"/>
                <a:cs typeface="Times New Roman" pitchFamily="18" charset="0"/>
              </a:rPr>
              <a:t>Shirley Paterson </a:t>
            </a:r>
            <a:endParaRPr lang="en-US" sz="1800" dirty="0"/>
          </a:p>
          <a:p>
            <a:pPr lvl="8" algn="ctr" defTabSz="457200" eaLnBrk="0" hangingPunct="0">
              <a:defRPr/>
            </a:pPr>
            <a:r>
              <a:rPr lang="en-US" sz="1800" dirty="0">
                <a:latin typeface="Times New Roman" pitchFamily="18" charset="0"/>
                <a:cs typeface="Times New Roman" pitchFamily="18" charset="0"/>
              </a:rPr>
              <a:t>Director of Research </a:t>
            </a:r>
            <a:endParaRPr lang="en-US" sz="1800" dirty="0"/>
          </a:p>
        </p:txBody>
      </p:sp>
      <p:pic>
        <p:nvPicPr>
          <p:cNvPr id="14339" name="Picture 5">
            <a:extLst>
              <a:ext uri="{FF2B5EF4-FFF2-40B4-BE49-F238E27FC236}">
                <a16:creationId xmlns:a16="http://schemas.microsoft.com/office/drawing/2014/main" id="{BFFD6D19-A95F-E886-477E-22C6109AA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Isosceles Triangle 4">
            <a:extLst>
              <a:ext uri="{FF2B5EF4-FFF2-40B4-BE49-F238E27FC236}">
                <a16:creationId xmlns:a16="http://schemas.microsoft.com/office/drawing/2014/main" id="{B45A908B-8E27-6EA6-0504-B0B1FFC2C71B}"/>
              </a:ext>
            </a:extLst>
          </p:cNvPr>
          <p:cNvSpPr/>
          <p:nvPr/>
        </p:nvSpPr>
        <p:spPr>
          <a:xfrm>
            <a:off x="407988" y="1997075"/>
            <a:ext cx="2954337" cy="3897313"/>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800" dirty="0"/>
              <a:t>SAMPLE</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A0BDB888-B91E-B0F8-A4CB-31AE602501A7}"/>
              </a:ext>
            </a:extLst>
          </p:cNvPr>
          <p:cNvSpPr>
            <a:spLocks noChangeArrowheads="1"/>
          </p:cNvSpPr>
          <p:nvPr/>
        </p:nvSpPr>
        <p:spPr bwMode="auto">
          <a:xfrm>
            <a:off x="2208213" y="477838"/>
            <a:ext cx="7034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r>
              <a:rPr lang="en-US" altLang="en-US" sz="2800"/>
              <a:t>                           Semi Block Layout</a:t>
            </a:r>
          </a:p>
        </p:txBody>
      </p:sp>
      <p:sp>
        <p:nvSpPr>
          <p:cNvPr id="15363" name="Rectangle 2">
            <a:extLst>
              <a:ext uri="{FF2B5EF4-FFF2-40B4-BE49-F238E27FC236}">
                <a16:creationId xmlns:a16="http://schemas.microsoft.com/office/drawing/2014/main" id="{B11E4246-CD62-4C57-5DEA-1D86F78A8BD6}"/>
              </a:ext>
            </a:extLst>
          </p:cNvPr>
          <p:cNvSpPr>
            <a:spLocks noChangeArrowheads="1"/>
          </p:cNvSpPr>
          <p:nvPr/>
        </p:nvSpPr>
        <p:spPr bwMode="auto">
          <a:xfrm>
            <a:off x="2405063" y="1716088"/>
            <a:ext cx="91440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eaLnBrk="1" hangingPunct="1"/>
            <a:endParaRPr lang="en-US" altLang="en-US" sz="2800"/>
          </a:p>
          <a:p>
            <a:pPr eaLnBrk="1" hangingPunct="1"/>
            <a:endParaRPr lang="en-US" altLang="en-US" sz="2800"/>
          </a:p>
          <a:p>
            <a:pPr eaLnBrk="1" hangingPunct="1"/>
            <a:endParaRPr lang="en-US" altLang="en-US" sz="2800"/>
          </a:p>
          <a:p>
            <a:pPr eaLnBrk="1" hangingPunct="1"/>
            <a:r>
              <a:rPr lang="en-US" altLang="en-US" sz="2800"/>
              <a:t>Resembles modified block style except that the first line of   each paragraph is indented.</a:t>
            </a:r>
          </a:p>
        </p:txBody>
      </p:sp>
      <p:pic>
        <p:nvPicPr>
          <p:cNvPr id="15364" name="Picture 5">
            <a:extLst>
              <a:ext uri="{FF2B5EF4-FFF2-40B4-BE49-F238E27FC236}">
                <a16:creationId xmlns:a16="http://schemas.microsoft.com/office/drawing/2014/main" id="{17D5AC33-B1FF-FB5E-222B-06A5D778C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3C7CBF32-4C35-344A-C492-960FD4573C33}"/>
              </a:ext>
            </a:extLst>
          </p:cNvPr>
          <p:cNvSpPr>
            <a:spLocks noChangeArrowheads="1"/>
          </p:cNvSpPr>
          <p:nvPr/>
        </p:nvSpPr>
        <p:spPr bwMode="auto">
          <a:xfrm>
            <a:off x="3333750" y="561975"/>
            <a:ext cx="7780338"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eaLnBrk="1" hangingPunct="1"/>
            <a:endParaRPr lang="en-US" altLang="en-US" sz="3200"/>
          </a:p>
          <a:p>
            <a:pPr eaLnBrk="1" hangingPunct="1"/>
            <a:r>
              <a:rPr lang="en-US" altLang="en-US" sz="3200"/>
              <a:t>Simplified Layout Omits salutation</a:t>
            </a:r>
          </a:p>
          <a:p>
            <a:pPr eaLnBrk="1" hangingPunct="1"/>
            <a:endParaRPr lang="en-IN" altLang="en-US" sz="3200"/>
          </a:p>
          <a:p>
            <a:pPr eaLnBrk="1" hangingPunct="1"/>
            <a:endParaRPr lang="en-US" altLang="en-US" sz="3200"/>
          </a:p>
          <a:p>
            <a:pPr eaLnBrk="1" hangingPunct="1">
              <a:buFont typeface="Wingdings" panose="05000000000000000000" pitchFamily="2" charset="2"/>
              <a:buChar char="§"/>
            </a:pPr>
            <a:r>
              <a:rPr lang="en-US" altLang="en-US" sz="3200"/>
              <a:t>Often includes a subject line in capital letters.</a:t>
            </a:r>
          </a:p>
          <a:p>
            <a:pPr eaLnBrk="1" hangingPunct="1">
              <a:buFont typeface="Wingdings" panose="05000000000000000000" pitchFamily="2" charset="2"/>
              <a:buChar char="§"/>
            </a:pPr>
            <a:r>
              <a:rPr lang="en-US" altLang="en-US" sz="3200"/>
              <a:t>Omits complimentary close.</a:t>
            </a:r>
          </a:p>
          <a:p>
            <a:pPr eaLnBrk="1" hangingPunct="1">
              <a:buFont typeface="Wingdings" panose="05000000000000000000" pitchFamily="2" charset="2"/>
              <a:buChar char="§"/>
            </a:pPr>
            <a:r>
              <a:rPr lang="en-US" altLang="en-US" sz="3200"/>
              <a:t>Convenient when the recipient is not known to you.</a:t>
            </a:r>
          </a:p>
          <a:p>
            <a:pPr eaLnBrk="1" hangingPunct="1">
              <a:buFont typeface="Wingdings" panose="05000000000000000000" pitchFamily="2" charset="2"/>
              <a:buChar char="§"/>
            </a:pPr>
            <a:r>
              <a:rPr lang="en-US" altLang="en-US" sz="3200"/>
              <a:t>Objections are raised on impersonal approach.</a:t>
            </a:r>
          </a:p>
        </p:txBody>
      </p:sp>
      <p:pic>
        <p:nvPicPr>
          <p:cNvPr id="16387" name="Picture 5">
            <a:extLst>
              <a:ext uri="{FF2B5EF4-FFF2-40B4-BE49-F238E27FC236}">
                <a16:creationId xmlns:a16="http://schemas.microsoft.com/office/drawing/2014/main" id="{05308B89-F926-ACDA-5475-92B9C49AD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B369D3-0AA8-9D3A-5CCE-766A1B6C279B}"/>
              </a:ext>
            </a:extLst>
          </p:cNvPr>
          <p:cNvSpPr>
            <a:spLocks noChangeArrowheads="1"/>
          </p:cNvSpPr>
          <p:nvPr/>
        </p:nvSpPr>
        <p:spPr bwMode="auto">
          <a:xfrm>
            <a:off x="3811588" y="717550"/>
            <a:ext cx="785018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5425" algn="l"/>
              </a:tabLst>
              <a:defRPr sz="1600">
                <a:solidFill>
                  <a:schemeClr val="tx1"/>
                </a:solidFill>
                <a:latin typeface="Helvetica" panose="020B0604020202020204" pitchFamily="34" charset="0"/>
              </a:defRPr>
            </a:lvl1pPr>
            <a:lvl2pPr marL="742950" indent="-285750">
              <a:tabLst>
                <a:tab pos="225425" algn="l"/>
              </a:tabLst>
              <a:defRPr sz="1600">
                <a:solidFill>
                  <a:schemeClr val="tx1"/>
                </a:solidFill>
                <a:latin typeface="Helvetica" panose="020B0604020202020204" pitchFamily="34" charset="0"/>
              </a:defRPr>
            </a:lvl2pPr>
            <a:lvl3pPr marL="1143000" indent="-228600">
              <a:tabLst>
                <a:tab pos="225425" algn="l"/>
              </a:tabLst>
              <a:defRPr sz="1600">
                <a:solidFill>
                  <a:schemeClr val="tx1"/>
                </a:solidFill>
                <a:latin typeface="Helvetica" panose="020B0604020202020204" pitchFamily="34" charset="0"/>
              </a:defRPr>
            </a:lvl3pPr>
            <a:lvl4pPr marL="1600200" indent="-228600">
              <a:tabLst>
                <a:tab pos="225425" algn="l"/>
              </a:tabLst>
              <a:defRPr sz="1600">
                <a:solidFill>
                  <a:schemeClr val="tx1"/>
                </a:solidFill>
                <a:latin typeface="Helvetica" panose="020B0604020202020204" pitchFamily="34" charset="0"/>
              </a:defRPr>
            </a:lvl4pPr>
            <a:lvl5pPr marL="2057400" indent="-228600">
              <a:tabLst>
                <a:tab pos="225425" algn="l"/>
              </a:tabLst>
              <a:defRPr sz="1600">
                <a:solidFill>
                  <a:schemeClr val="tx1"/>
                </a:solidFill>
                <a:latin typeface="Helvetica" panose="020B0604020202020204" pitchFamily="34" charset="0"/>
              </a:defRPr>
            </a:lvl5pPr>
            <a:lvl6pPr marL="2514600" indent="-228600" eaLnBrk="0" fontAlgn="base" hangingPunct="0">
              <a:spcBef>
                <a:spcPct val="0"/>
              </a:spcBef>
              <a:spcAft>
                <a:spcPct val="0"/>
              </a:spcAft>
              <a:tabLst>
                <a:tab pos="225425" algn="l"/>
              </a:tabLst>
              <a:defRPr sz="1600">
                <a:solidFill>
                  <a:schemeClr val="tx1"/>
                </a:solidFill>
                <a:latin typeface="Helvetica" panose="020B0604020202020204" pitchFamily="34" charset="0"/>
              </a:defRPr>
            </a:lvl6pPr>
            <a:lvl7pPr marL="2971800" indent="-228600" eaLnBrk="0" fontAlgn="base" hangingPunct="0">
              <a:spcBef>
                <a:spcPct val="0"/>
              </a:spcBef>
              <a:spcAft>
                <a:spcPct val="0"/>
              </a:spcAft>
              <a:tabLst>
                <a:tab pos="225425" algn="l"/>
              </a:tabLst>
              <a:defRPr sz="1600">
                <a:solidFill>
                  <a:schemeClr val="tx1"/>
                </a:solidFill>
                <a:latin typeface="Helvetica" panose="020B0604020202020204" pitchFamily="34" charset="0"/>
              </a:defRPr>
            </a:lvl7pPr>
            <a:lvl8pPr marL="3429000" indent="-228600" eaLnBrk="0" fontAlgn="base" hangingPunct="0">
              <a:spcBef>
                <a:spcPct val="0"/>
              </a:spcBef>
              <a:spcAft>
                <a:spcPct val="0"/>
              </a:spcAft>
              <a:tabLst>
                <a:tab pos="225425" algn="l"/>
              </a:tabLst>
              <a:defRPr sz="1600">
                <a:solidFill>
                  <a:schemeClr val="tx1"/>
                </a:solidFill>
                <a:latin typeface="Helvetica" panose="020B0604020202020204" pitchFamily="34" charset="0"/>
              </a:defRPr>
            </a:lvl8pPr>
            <a:lvl9pPr marL="3886200" indent="-228600" eaLnBrk="0" fontAlgn="base" hangingPunct="0">
              <a:spcBef>
                <a:spcPct val="0"/>
              </a:spcBef>
              <a:spcAft>
                <a:spcPct val="0"/>
              </a:spcAft>
              <a:tabLst>
                <a:tab pos="225425" algn="l"/>
              </a:tabLst>
              <a:defRPr sz="1600">
                <a:solidFill>
                  <a:schemeClr val="tx1"/>
                </a:solidFill>
                <a:latin typeface="Helvetica" panose="020B0604020202020204" pitchFamily="34" charset="0"/>
              </a:defRPr>
            </a:lvl9pPr>
          </a:lstStyle>
          <a:p>
            <a:pPr eaLnBrk="1" hangingPunct="1">
              <a:buFontTx/>
              <a:buChar char="•"/>
            </a:pPr>
            <a:endParaRPr lang="en-US" altLang="en-US" sz="2000" b="1">
              <a:solidFill>
                <a:srgbClr val="002060"/>
              </a:solidFill>
              <a:latin typeface="Comic Sans MS" panose="030F0702030302020204" pitchFamily="66" charset="0"/>
              <a:cs typeface="Arial" panose="020B0604020202020204" pitchFamily="34" charset="0"/>
              <a:hlinkClick r:id="rId3" tooltip="How to Write an Acceptance Letter"/>
            </a:endParaRPr>
          </a:p>
          <a:p>
            <a:pPr eaLnBrk="1" hangingPunct="1"/>
            <a:r>
              <a:rPr lang="en-US" altLang="en-US" sz="2000" b="1"/>
              <a:t> </a:t>
            </a:r>
            <a:r>
              <a:rPr lang="en-US" altLang="en-US" sz="2400" b="1"/>
              <a:t>Types of Business Letters</a:t>
            </a:r>
            <a:endParaRPr lang="en-US" altLang="en-US" sz="2400" b="1">
              <a:solidFill>
                <a:srgbClr val="002060"/>
              </a:solidFill>
              <a:latin typeface="Comic Sans MS" panose="030F0702030302020204" pitchFamily="66" charset="0"/>
              <a:cs typeface="Arial" panose="020B0604020202020204" pitchFamily="34" charset="0"/>
              <a:hlinkClick r:id="rId3" tooltip="How to Write an Acceptance Letter"/>
            </a:endParaRPr>
          </a:p>
          <a:p>
            <a:pPr eaLnBrk="1" hangingPunct="1"/>
            <a:endParaRPr lang="en-IN" altLang="en-US" sz="2000" b="1">
              <a:solidFill>
                <a:srgbClr val="002060"/>
              </a:solidFill>
              <a:latin typeface="Comic Sans MS" panose="030F0702030302020204" pitchFamily="66" charset="0"/>
              <a:cs typeface="Arial" panose="020B0604020202020204" pitchFamily="34" charset="0"/>
              <a:hlinkClick r:id="rId3" tooltip="How to Write an Acceptance Letter"/>
            </a:endParaRPr>
          </a:p>
          <a:p>
            <a:pPr eaLnBrk="1" hangingPunct="1"/>
            <a:endParaRPr lang="en-US" altLang="en-US" sz="2000" b="1">
              <a:solidFill>
                <a:srgbClr val="002060"/>
              </a:solidFill>
              <a:latin typeface="Comic Sans MS" panose="030F0702030302020204" pitchFamily="66" charset="0"/>
              <a:cs typeface="Arial" panose="020B0604020202020204" pitchFamily="34" charset="0"/>
              <a:hlinkClick r:id="rId3" tooltip="How to Write an Acceptance Letter"/>
            </a:endParaRP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3" tooltip="How to Write an Acceptance Letter"/>
              </a:rPr>
              <a:t>Acceptance Letter</a:t>
            </a:r>
            <a:r>
              <a:rPr lang="en-US" altLang="en-US" sz="2000" b="1">
                <a:solidFill>
                  <a:srgbClr val="002060"/>
                </a:solidFill>
                <a:latin typeface="Comic Sans MS" panose="030F0702030302020204" pitchFamily="66" charset="0"/>
                <a:cs typeface="Arial" panose="020B0604020202020204" pitchFamily="34" charset="0"/>
              </a:rPr>
              <a:t> (yes/ legal)</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4" tooltip="How to Write an Acknowledgement Letter"/>
              </a:rPr>
              <a:t>Acknowledgement Letter</a:t>
            </a:r>
            <a:r>
              <a:rPr lang="en-US" altLang="en-US" sz="2000" b="1">
                <a:solidFill>
                  <a:srgbClr val="002060"/>
                </a:solidFill>
                <a:latin typeface="Comic Sans MS" panose="030F0702030302020204" pitchFamily="66" charset="0"/>
                <a:cs typeface="Arial" panose="020B0604020202020204" pitchFamily="34" charset="0"/>
              </a:rPr>
              <a:t> (Receipt)</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5" tooltip="How to Write an Adjustment Letter"/>
              </a:rPr>
              <a:t>Adjustment Letter</a:t>
            </a:r>
            <a:r>
              <a:rPr lang="en-US" altLang="en-US" sz="2000" b="1">
                <a:solidFill>
                  <a:srgbClr val="002060"/>
                </a:solidFill>
                <a:latin typeface="Comic Sans MS" panose="030F0702030302020204" pitchFamily="66" charset="0"/>
                <a:cs typeface="Arial" panose="020B0604020202020204" pitchFamily="34" charset="0"/>
              </a:rPr>
              <a:t> (a legal 	document / addresses a   complaint 	or claim)</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6" tooltip="How to Write an Application Letter"/>
              </a:rPr>
              <a:t>Application Letter</a:t>
            </a:r>
            <a:r>
              <a:rPr lang="en-US" altLang="en-US" sz="2000" b="1">
                <a:solidFill>
                  <a:srgbClr val="002060"/>
                </a:solidFill>
                <a:latin typeface="Comic Sans MS" panose="030F0702030302020204" pitchFamily="66" charset="0"/>
                <a:cs typeface="Arial" panose="020B0604020202020204" pitchFamily="34" charset="0"/>
              </a:rPr>
              <a:t> (request job 	consideration/ interview)</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7" tooltip="How to Write an Complaint Letter"/>
              </a:rPr>
              <a:t>Complaint Letter</a:t>
            </a:r>
            <a:r>
              <a:rPr lang="en-US" altLang="en-US" sz="2000" b="1">
                <a:solidFill>
                  <a:srgbClr val="002060"/>
                </a:solidFill>
                <a:latin typeface="Comic Sans MS" panose="030F0702030302020204" pitchFamily="66" charset="0"/>
                <a:cs typeface="Arial" panose="020B0604020202020204" pitchFamily="34" charset="0"/>
              </a:rPr>
              <a:t> (a legal document) </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8" tooltip="How to Write an Cover Letter"/>
              </a:rPr>
              <a:t>Cover Letter</a:t>
            </a:r>
            <a:r>
              <a:rPr lang="en-US" altLang="en-US" sz="2000" b="1">
                <a:solidFill>
                  <a:srgbClr val="002060"/>
                </a:solidFill>
                <a:latin typeface="Comic Sans MS" panose="030F0702030302020204" pitchFamily="66" charset="0"/>
                <a:cs typeface="Arial" panose="020B0604020202020204" pitchFamily="34" charset="0"/>
              </a:rPr>
              <a:t> (accompanies resume  	or order)</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9" tooltip="How to Write an Inquiry Letter"/>
              </a:rPr>
              <a:t>Inquiry Letter</a:t>
            </a:r>
            <a:r>
              <a:rPr lang="en-US" altLang="en-US" sz="2000" b="1">
                <a:solidFill>
                  <a:srgbClr val="002060"/>
                </a:solidFill>
                <a:latin typeface="Comic Sans MS" panose="030F0702030302020204" pitchFamily="66" charset="0"/>
                <a:cs typeface="Arial" panose="020B0604020202020204" pitchFamily="34" charset="0"/>
              </a:rPr>
              <a:t> (posing a question)</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10" tooltip="How to Write an Order Letter"/>
              </a:rPr>
              <a:t>Order Letter</a:t>
            </a:r>
            <a:r>
              <a:rPr lang="en-US" altLang="en-US" sz="2000" b="1">
                <a:solidFill>
                  <a:srgbClr val="002060"/>
                </a:solidFill>
                <a:latin typeface="Comic Sans MS" panose="030F0702030302020204" pitchFamily="66" charset="0"/>
                <a:cs typeface="Arial" panose="020B0604020202020204" pitchFamily="34" charset="0"/>
              </a:rPr>
              <a:t> (request letter)</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11" tooltip="How to Write an Refusal Letter"/>
              </a:rPr>
              <a:t>Refusal Letter</a:t>
            </a:r>
            <a:r>
              <a:rPr lang="en-US" altLang="en-US" sz="2000" b="1">
                <a:solidFill>
                  <a:srgbClr val="002060"/>
                </a:solidFill>
                <a:latin typeface="Comic Sans MS" panose="030F0702030302020204" pitchFamily="66" charset="0"/>
                <a:cs typeface="Arial" panose="020B0604020202020204" pitchFamily="34" charset="0"/>
              </a:rPr>
              <a:t> (reject an offer)</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12" tooltip="How to Write a Response Letter"/>
              </a:rPr>
              <a:t>Response Letter</a:t>
            </a:r>
            <a:r>
              <a:rPr lang="en-US" altLang="en-US" sz="2000" b="1">
                <a:solidFill>
                  <a:srgbClr val="002060"/>
                </a:solidFill>
                <a:latin typeface="Comic Sans MS" panose="030F0702030302020204" pitchFamily="66" charset="0"/>
                <a:cs typeface="Arial" panose="020B0604020202020204" pitchFamily="34" charset="0"/>
              </a:rPr>
              <a:t> (answers inquiry)</a:t>
            </a:r>
          </a:p>
          <a:p>
            <a:pPr eaLnBrk="1" hangingPunct="1">
              <a:buFontTx/>
              <a:buChar char="•"/>
            </a:pPr>
            <a:r>
              <a:rPr lang="en-US" altLang="en-US" sz="2000" b="1">
                <a:solidFill>
                  <a:srgbClr val="002060"/>
                </a:solidFill>
                <a:latin typeface="Comic Sans MS" panose="030F0702030302020204" pitchFamily="66" charset="0"/>
                <a:cs typeface="Arial" panose="020B0604020202020204" pitchFamily="34" charset="0"/>
                <a:hlinkClick r:id="rId13" tooltip="How to Write an Sales Letter"/>
              </a:rPr>
              <a:t>Sales Letter</a:t>
            </a:r>
            <a:r>
              <a:rPr lang="en-US" altLang="en-US" sz="2000" b="1">
                <a:solidFill>
                  <a:srgbClr val="002060"/>
                </a:solidFill>
                <a:latin typeface="Comic Sans MS" panose="030F0702030302020204" pitchFamily="66" charset="0"/>
                <a:cs typeface="Arial" panose="020B0604020202020204" pitchFamily="34" charset="0"/>
              </a:rPr>
              <a:t> (marketing</a:t>
            </a:r>
            <a:r>
              <a:rPr lang="en-US" altLang="en-US" sz="2000">
                <a:latin typeface="Comic Sans MS" panose="030F0702030302020204" pitchFamily="66" charset="0"/>
                <a:cs typeface="Arial" panose="020B0604020202020204" pitchFamily="34" charset="0"/>
              </a:rPr>
              <a:t>)</a:t>
            </a:r>
          </a:p>
        </p:txBody>
      </p:sp>
      <p:pic>
        <p:nvPicPr>
          <p:cNvPr id="17411" name="Picture 5">
            <a:extLst>
              <a:ext uri="{FF2B5EF4-FFF2-40B4-BE49-F238E27FC236}">
                <a16:creationId xmlns:a16="http://schemas.microsoft.com/office/drawing/2014/main" id="{181B5274-99FE-375F-DE38-5D0F18B5D0A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2" descr="C:\Users\00461\Desktop\403ca14edf87da74e2a55ca14bf23241.jpg">
            <a:extLst>
              <a:ext uri="{FF2B5EF4-FFF2-40B4-BE49-F238E27FC236}">
                <a16:creationId xmlns:a16="http://schemas.microsoft.com/office/drawing/2014/main" id="{E853A25B-8A5C-BCB8-9FCA-5CC3783C041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0988" y="1730375"/>
            <a:ext cx="31940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AC1F974-7060-31B7-CE21-0224B4010719}"/>
              </a:ext>
            </a:extLst>
          </p:cNvPr>
          <p:cNvSpPr>
            <a:spLocks noGrp="1"/>
          </p:cNvSpPr>
          <p:nvPr>
            <p:ph type="title"/>
          </p:nvPr>
        </p:nvSpPr>
        <p:spPr>
          <a:xfrm>
            <a:off x="823913" y="182563"/>
            <a:ext cx="10515600" cy="1325562"/>
          </a:xfrm>
        </p:spPr>
        <p:txBody>
          <a:bodyPr/>
          <a:lstStyle/>
          <a:p>
            <a:br>
              <a:rPr lang="en-US" altLang="en-US" b="1"/>
            </a:br>
            <a:endParaRPr lang="en-US" altLang="en-US"/>
          </a:p>
        </p:txBody>
      </p:sp>
      <p:pic>
        <p:nvPicPr>
          <p:cNvPr id="18435" name="Picture 5">
            <a:extLst>
              <a:ext uri="{FF2B5EF4-FFF2-40B4-BE49-F238E27FC236}">
                <a16:creationId xmlns:a16="http://schemas.microsoft.com/office/drawing/2014/main" id="{BA4B0033-74C3-7C96-7483-0CED079ED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2">
            <a:extLst>
              <a:ext uri="{FF2B5EF4-FFF2-40B4-BE49-F238E27FC236}">
                <a16:creationId xmlns:a16="http://schemas.microsoft.com/office/drawing/2014/main" id="{BDCFF091-D603-8EB8-C676-41A2D8242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1195388"/>
            <a:ext cx="10198100"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2BDE923-4956-D936-8D87-2526EC3C49D0}"/>
              </a:ext>
            </a:extLst>
          </p:cNvPr>
          <p:cNvSpPr>
            <a:spLocks noGrp="1"/>
          </p:cNvSpPr>
          <p:nvPr>
            <p:ph type="title"/>
          </p:nvPr>
        </p:nvSpPr>
        <p:spPr>
          <a:xfrm>
            <a:off x="2601913" y="365125"/>
            <a:ext cx="8751887" cy="1325563"/>
          </a:xfrm>
        </p:spPr>
        <p:txBody>
          <a:bodyPr/>
          <a:lstStyle/>
          <a:p>
            <a:r>
              <a:rPr lang="en-US" altLang="en-US" b="1"/>
              <a:t>       How To Write An Official Letter</a:t>
            </a:r>
            <a:br>
              <a:rPr lang="en-US" altLang="en-US" b="1"/>
            </a:br>
            <a:endParaRPr lang="en-US" altLang="en-US"/>
          </a:p>
        </p:txBody>
      </p:sp>
      <p:sp>
        <p:nvSpPr>
          <p:cNvPr id="19459" name="Content Placeholder 2">
            <a:extLst>
              <a:ext uri="{FF2B5EF4-FFF2-40B4-BE49-F238E27FC236}">
                <a16:creationId xmlns:a16="http://schemas.microsoft.com/office/drawing/2014/main" id="{59D64ABA-A2D0-06A4-A6C4-6ED33D6A7534}"/>
              </a:ext>
            </a:extLst>
          </p:cNvPr>
          <p:cNvSpPr>
            <a:spLocks noGrp="1"/>
          </p:cNvSpPr>
          <p:nvPr>
            <p:ph idx="1"/>
          </p:nvPr>
        </p:nvSpPr>
        <p:spPr>
          <a:xfrm>
            <a:off x="838200" y="1941513"/>
            <a:ext cx="10515600" cy="4235450"/>
          </a:xfrm>
        </p:spPr>
        <p:txBody>
          <a:bodyPr/>
          <a:lstStyle/>
          <a:p>
            <a:r>
              <a:rPr lang="en-US" altLang="en-US"/>
              <a:t>Official letters help express an opinion or provide important information to others professionally. A well-drafted official letter can help you convey your message of acceptance, interest, complaint, gratitude or recommendation effectively. When writing an official letter, it is important to follow a specific structure or format throughout the entire document. </a:t>
            </a:r>
          </a:p>
        </p:txBody>
      </p:sp>
      <p:pic>
        <p:nvPicPr>
          <p:cNvPr id="19460" name="Picture 5">
            <a:extLst>
              <a:ext uri="{FF2B5EF4-FFF2-40B4-BE49-F238E27FC236}">
                <a16:creationId xmlns:a16="http://schemas.microsoft.com/office/drawing/2014/main" id="{D588EB35-1396-D95A-1E0B-0B3265FEF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0CC835D-910A-8B98-D417-F3E03454EA15}"/>
              </a:ext>
            </a:extLst>
          </p:cNvPr>
          <p:cNvSpPr>
            <a:spLocks noGrp="1"/>
          </p:cNvSpPr>
          <p:nvPr>
            <p:ph type="title"/>
          </p:nvPr>
        </p:nvSpPr>
        <p:spPr>
          <a:xfrm>
            <a:off x="2673350" y="365125"/>
            <a:ext cx="8680450" cy="1325563"/>
          </a:xfrm>
        </p:spPr>
        <p:txBody>
          <a:bodyPr/>
          <a:lstStyle/>
          <a:p>
            <a:r>
              <a:rPr lang="en-US" altLang="en-US" sz="3200" b="1"/>
              <a:t>Step-by-step process to writing an official letter:</a:t>
            </a:r>
          </a:p>
        </p:txBody>
      </p:sp>
      <p:sp>
        <p:nvSpPr>
          <p:cNvPr id="20483" name="Content Placeholder 2">
            <a:extLst>
              <a:ext uri="{FF2B5EF4-FFF2-40B4-BE49-F238E27FC236}">
                <a16:creationId xmlns:a16="http://schemas.microsoft.com/office/drawing/2014/main" id="{836E0FB0-7192-B961-EB0E-6675C133F5B2}"/>
              </a:ext>
            </a:extLst>
          </p:cNvPr>
          <p:cNvSpPr>
            <a:spLocks noGrp="1"/>
          </p:cNvSpPr>
          <p:nvPr>
            <p:ph idx="1"/>
          </p:nvPr>
        </p:nvSpPr>
        <p:spPr>
          <a:xfrm>
            <a:off x="4037013" y="1825625"/>
            <a:ext cx="7316787" cy="4351338"/>
          </a:xfrm>
        </p:spPr>
        <p:txBody>
          <a:bodyPr/>
          <a:lstStyle/>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Choose a professional font and size</a:t>
            </a:r>
            <a:endParaRPr lang="en-US" alt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 Pick a format and follow the template</a:t>
            </a:r>
          </a:p>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 Create your heading</a:t>
            </a:r>
          </a:p>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Begin your introduction with a salutation</a:t>
            </a:r>
          </a:p>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 Use body paragraphs to state your reason for writing</a:t>
            </a:r>
          </a:p>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Add your conclusion paragraph and signature</a:t>
            </a:r>
          </a:p>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Mention and add your enclosures</a:t>
            </a:r>
            <a:endParaRPr lang="en-US" alt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 Proofread your letter before sending it</a:t>
            </a:r>
          </a:p>
        </p:txBody>
      </p:sp>
      <p:pic>
        <p:nvPicPr>
          <p:cNvPr id="20484" name="Picture 5">
            <a:extLst>
              <a:ext uri="{FF2B5EF4-FFF2-40B4-BE49-F238E27FC236}">
                <a16:creationId xmlns:a16="http://schemas.microsoft.com/office/drawing/2014/main" id="{09E8865A-2E4A-85C7-5122-249CDDE5B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93663"/>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descr="C:\Users\00461\Desktop\istockphoto-1185405685-1024x1024.jpg">
            <a:extLst>
              <a:ext uri="{FF2B5EF4-FFF2-40B4-BE49-F238E27FC236}">
                <a16:creationId xmlns:a16="http://schemas.microsoft.com/office/drawing/2014/main" id="{38349BE6-323E-0C51-8FDA-7331C98E8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868488"/>
            <a:ext cx="278447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386ACEB-774F-A180-6EE2-53A32E9F8BA4}"/>
              </a:ext>
            </a:extLst>
          </p:cNvPr>
          <p:cNvSpPr>
            <a:spLocks noGrp="1"/>
          </p:cNvSpPr>
          <p:nvPr>
            <p:ph type="ctrTitle"/>
          </p:nvPr>
        </p:nvSpPr>
        <p:spPr/>
        <p:txBody>
          <a:bodyPr/>
          <a:lstStyle/>
          <a:p>
            <a:pPr eaLnBrk="1" hangingPunct="1"/>
            <a:r>
              <a:rPr lang="en-US" altLang="en-US">
                <a:solidFill>
                  <a:srgbClr val="7030A0"/>
                </a:solidFill>
              </a:rPr>
              <a:t>Job Application Letters</a:t>
            </a:r>
          </a:p>
        </p:txBody>
      </p:sp>
      <p:pic>
        <p:nvPicPr>
          <p:cNvPr id="21507" name="Picture 5">
            <a:extLst>
              <a:ext uri="{FF2B5EF4-FFF2-40B4-BE49-F238E27FC236}">
                <a16:creationId xmlns:a16="http://schemas.microsoft.com/office/drawing/2014/main" id="{D7954035-5444-D8C4-3E2A-6614F90B8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705ACC2-FCC9-B0ED-F1E9-E12E2F3518CB}"/>
              </a:ext>
            </a:extLst>
          </p:cNvPr>
          <p:cNvSpPr>
            <a:spLocks noGrp="1"/>
          </p:cNvSpPr>
          <p:nvPr>
            <p:ph type="title"/>
          </p:nvPr>
        </p:nvSpPr>
        <p:spPr>
          <a:xfrm>
            <a:off x="6513513" y="365125"/>
            <a:ext cx="4840287" cy="1806575"/>
          </a:xfrm>
        </p:spPr>
        <p:txBody>
          <a:bodyPr/>
          <a:lstStyle/>
          <a:p>
            <a:r>
              <a:rPr lang="en-US" altLang="en-US" b="1"/>
              <a:t>Thumb Rule</a:t>
            </a:r>
            <a:endParaRPr lang="en-IN" altLang="en-US"/>
          </a:p>
        </p:txBody>
      </p:sp>
      <p:pic>
        <p:nvPicPr>
          <p:cNvPr id="4099" name="Picture 4" descr="Glasses on top of a book">
            <a:extLst>
              <a:ext uri="{FF2B5EF4-FFF2-40B4-BE49-F238E27FC236}">
                <a16:creationId xmlns:a16="http://schemas.microsoft.com/office/drawing/2014/main" id="{C4729044-B586-7B8D-DA1E-1A13FB763B8E}"/>
              </a:ext>
            </a:extLst>
          </p:cNvPr>
          <p:cNvPicPr>
            <a:picLocks noChangeAspect="1"/>
          </p:cNvPicPr>
          <p:nvPr/>
        </p:nvPicPr>
        <p:blipFill>
          <a:blip r:embed="rId2">
            <a:extLst>
              <a:ext uri="{28A0092B-C50C-407E-A947-70E740481C1C}">
                <a14:useLocalDpi xmlns:a14="http://schemas.microsoft.com/office/drawing/2010/main" val="0"/>
              </a:ext>
            </a:extLst>
          </a:blip>
          <a:srcRect l="8136" r="32776" b="-2"/>
          <a:stretch>
            <a:fillRect/>
          </a:stretch>
        </p:blipFill>
        <p:spPr bwMode="auto">
          <a:xfrm>
            <a:off x="0" y="0"/>
            <a:ext cx="61166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a:extLst>
              <a:ext uri="{FF2B5EF4-FFF2-40B4-BE49-F238E27FC236}">
                <a16:creationId xmlns:a16="http://schemas.microsoft.com/office/drawing/2014/main" id="{65535BA7-EEE2-22CB-4F01-302054079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a:extLst>
              <a:ext uri="{FF2B5EF4-FFF2-40B4-BE49-F238E27FC236}">
                <a16:creationId xmlns:a16="http://schemas.microsoft.com/office/drawing/2014/main" id="{7E21F052-AF1A-FB22-90AE-C76B680D48E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542088" y="1773238"/>
            <a:ext cx="4676775" cy="4584700"/>
          </a:xfrm>
          <a:solidFill>
            <a:srgbClr val="FFFF00"/>
          </a:solid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83ACA-B6E7-1FB9-5107-B8ACC08A7898}"/>
              </a:ext>
            </a:extLst>
          </p:cNvPr>
          <p:cNvSpPr>
            <a:spLocks noGrp="1"/>
          </p:cNvSpPr>
          <p:nvPr>
            <p:ph idx="1"/>
          </p:nvPr>
        </p:nvSpPr>
        <p:spPr/>
        <p:txBody>
          <a:bodyPr/>
          <a:lstStyle/>
          <a:p>
            <a:pPr marL="0" indent="0" eaLnBrk="1" fontAlgn="auto" hangingPunct="1">
              <a:spcAft>
                <a:spcPts val="0"/>
              </a:spcAft>
              <a:buClr>
                <a:schemeClr val="accent3"/>
              </a:buClr>
              <a:buFont typeface="Wingdings" pitchFamily="2" charset="2"/>
              <a:buChar char="§"/>
              <a:defRPr/>
            </a:pPr>
            <a:r>
              <a:rPr lang="en-US" dirty="0"/>
              <a:t>Job application letters are written while applying for a job. Job application letter is written for offering one’s services to the prospective employer. Through this letter, one tries to sell his services. It is accompanied with resume or curriculum vitae including all the essential principles of formal business letter.</a:t>
            </a:r>
          </a:p>
          <a:p>
            <a:pPr marL="0" indent="0" eaLnBrk="1" fontAlgn="auto" hangingPunct="1">
              <a:spcAft>
                <a:spcPts val="0"/>
              </a:spcAft>
              <a:buClr>
                <a:schemeClr val="accent3"/>
              </a:buClr>
              <a:buFont typeface="Wingdings" pitchFamily="2" charset="2"/>
              <a:buChar char="§"/>
              <a:defRPr/>
            </a:pPr>
            <a:r>
              <a:rPr lang="en-US" dirty="0"/>
              <a:t>The purpose of job application letter is to persuade targeted employers to read the attached resume or curriculum vitae. Through this process, one motivates the employer to contact him for further interview.</a:t>
            </a:r>
          </a:p>
          <a:p>
            <a:pPr>
              <a:buFont typeface="Wingdings" pitchFamily="2" charset="2"/>
              <a:buChar char="§"/>
              <a:defRPr/>
            </a:pPr>
            <a:endParaRPr lang="en-US" dirty="0"/>
          </a:p>
        </p:txBody>
      </p:sp>
      <p:pic>
        <p:nvPicPr>
          <p:cNvPr id="22531" name="Picture 5">
            <a:extLst>
              <a:ext uri="{FF2B5EF4-FFF2-40B4-BE49-F238E27FC236}">
                <a16:creationId xmlns:a16="http://schemas.microsoft.com/office/drawing/2014/main" id="{00A0D86D-4ED4-BECB-B416-30BB272DF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AD90-80FC-426E-CBE9-C87EC82AD83E}"/>
              </a:ext>
            </a:extLst>
          </p:cNvPr>
          <p:cNvSpPr>
            <a:spLocks noGrp="1"/>
          </p:cNvSpPr>
          <p:nvPr>
            <p:ph type="title"/>
          </p:nvPr>
        </p:nvSpPr>
        <p:spPr/>
        <p:txBody>
          <a:bodyPr>
            <a:normAutofit fontScale="90000"/>
          </a:bodyPr>
          <a:lstStyle/>
          <a:p>
            <a:pPr eaLnBrk="1" fontAlgn="auto" hangingPunct="1">
              <a:spcAft>
                <a:spcPts val="0"/>
              </a:spcAft>
              <a:defRPr/>
            </a:pPr>
            <a:br>
              <a:rPr lang="en-US" b="1" dirty="0"/>
            </a:br>
            <a:br>
              <a:rPr lang="en-US" b="1" dirty="0"/>
            </a:br>
            <a:br>
              <a:rPr lang="en-US" b="1" dirty="0"/>
            </a:br>
            <a:r>
              <a:rPr lang="en-US" b="1" dirty="0"/>
              <a:t>Types of Job Application Letters</a:t>
            </a:r>
            <a:endParaRPr lang="en-US" dirty="0"/>
          </a:p>
        </p:txBody>
      </p:sp>
      <p:sp>
        <p:nvSpPr>
          <p:cNvPr id="3" name="Content Placeholder 2">
            <a:extLst>
              <a:ext uri="{FF2B5EF4-FFF2-40B4-BE49-F238E27FC236}">
                <a16:creationId xmlns:a16="http://schemas.microsoft.com/office/drawing/2014/main" id="{6EF8754D-CC35-027B-890B-807794FDF84B}"/>
              </a:ext>
            </a:extLst>
          </p:cNvPr>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r>
              <a:rPr lang="en-US" dirty="0"/>
              <a:t>Job application letters are of following two types:</a:t>
            </a:r>
          </a:p>
          <a:p>
            <a:pPr marL="0" indent="0" eaLnBrk="1" fontAlgn="auto" hangingPunct="1">
              <a:spcAft>
                <a:spcPts val="0"/>
              </a:spcAft>
              <a:buClr>
                <a:schemeClr val="accent3"/>
              </a:buClr>
              <a:buFont typeface="Wingdings 2"/>
              <a:buNone/>
              <a:defRPr/>
            </a:pPr>
            <a:r>
              <a:rPr lang="en-US" dirty="0"/>
              <a:t>   </a:t>
            </a:r>
            <a:r>
              <a:rPr lang="en-US" b="1" dirty="0"/>
              <a:t>(a) Solicited Job Application Letters:</a:t>
            </a:r>
          </a:p>
          <a:p>
            <a:pPr marL="0" indent="0" eaLnBrk="1" fontAlgn="auto" hangingPunct="1">
              <a:spcAft>
                <a:spcPts val="0"/>
              </a:spcAft>
              <a:buClr>
                <a:schemeClr val="accent3"/>
              </a:buClr>
              <a:buFont typeface="Wingdings 2"/>
              <a:buNone/>
              <a:defRPr/>
            </a:pPr>
            <a:r>
              <a:rPr lang="en-US" b="1" dirty="0"/>
              <a:t>       </a:t>
            </a:r>
            <a:r>
              <a:rPr lang="en-US" dirty="0"/>
              <a:t>These are written in response to an announced or advertised post.</a:t>
            </a:r>
          </a:p>
          <a:p>
            <a:pPr marL="0" indent="0" eaLnBrk="1" fontAlgn="auto" hangingPunct="1">
              <a:spcAft>
                <a:spcPts val="0"/>
              </a:spcAft>
              <a:buClr>
                <a:schemeClr val="accent3"/>
              </a:buClr>
              <a:buFont typeface="Wingdings 2"/>
              <a:buNone/>
              <a:defRPr/>
            </a:pPr>
            <a:r>
              <a:rPr lang="en-US" dirty="0"/>
              <a:t>    </a:t>
            </a:r>
            <a:r>
              <a:rPr lang="en-US" b="1" dirty="0"/>
              <a:t>(b) Unsolicited Job Application Letter:</a:t>
            </a:r>
          </a:p>
          <a:p>
            <a:pPr marL="0" indent="0" eaLnBrk="1" fontAlgn="auto" hangingPunct="1">
              <a:spcAft>
                <a:spcPts val="0"/>
              </a:spcAft>
              <a:buClr>
                <a:schemeClr val="accent3"/>
              </a:buClr>
              <a:buFont typeface="Wingdings 2"/>
              <a:buNone/>
              <a:defRPr/>
            </a:pPr>
            <a:r>
              <a:rPr lang="en-US" b="1" dirty="0"/>
              <a:t>      </a:t>
            </a:r>
            <a:r>
              <a:rPr lang="en-US" dirty="0"/>
              <a:t>These are written and sent to an organization that has not announced or advertised a post.</a:t>
            </a:r>
          </a:p>
        </p:txBody>
      </p:sp>
      <p:pic>
        <p:nvPicPr>
          <p:cNvPr id="23556" name="Picture 5">
            <a:extLst>
              <a:ext uri="{FF2B5EF4-FFF2-40B4-BE49-F238E27FC236}">
                <a16:creationId xmlns:a16="http://schemas.microsoft.com/office/drawing/2014/main" id="{F7ADFA44-BF81-72EB-395C-E29DCB04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A950AB9-31EF-0029-E877-043733E7F0AA}"/>
              </a:ext>
            </a:extLst>
          </p:cNvPr>
          <p:cNvSpPr>
            <a:spLocks noGrp="1"/>
          </p:cNvSpPr>
          <p:nvPr>
            <p:ph type="title"/>
          </p:nvPr>
        </p:nvSpPr>
        <p:spPr/>
        <p:txBody>
          <a:bodyPr/>
          <a:lstStyle/>
          <a:p>
            <a:pPr eaLnBrk="1" hangingPunct="1"/>
            <a:br>
              <a:rPr lang="en-US" altLang="en-US" b="1"/>
            </a:br>
            <a:br>
              <a:rPr lang="en-US" altLang="en-US" b="1"/>
            </a:br>
            <a:br>
              <a:rPr lang="en-US" altLang="en-US" b="1"/>
            </a:br>
            <a:br>
              <a:rPr lang="en-US" altLang="en-US" b="1"/>
            </a:br>
            <a:r>
              <a:rPr lang="en-US" altLang="en-US" b="1"/>
              <a:t>Resume Making</a:t>
            </a:r>
            <a:endParaRPr lang="en-US" altLang="en-US"/>
          </a:p>
        </p:txBody>
      </p:sp>
      <p:sp>
        <p:nvSpPr>
          <p:cNvPr id="3" name="Content Placeholder 2">
            <a:extLst>
              <a:ext uri="{FF2B5EF4-FFF2-40B4-BE49-F238E27FC236}">
                <a16:creationId xmlns:a16="http://schemas.microsoft.com/office/drawing/2014/main" id="{118206DC-2BD6-8E7D-170A-E958E6AA5E0E}"/>
              </a:ext>
            </a:extLst>
          </p:cNvPr>
          <p:cNvSpPr>
            <a:spLocks noGrp="1"/>
          </p:cNvSpPr>
          <p:nvPr>
            <p:ph idx="1"/>
          </p:nvPr>
        </p:nvSpPr>
        <p:spPr/>
        <p:txBody>
          <a:bodyPr>
            <a:normAutofit fontScale="92500" lnSpcReduction="20000"/>
          </a:bodyPr>
          <a:lstStyle/>
          <a:p>
            <a:pPr marL="0" indent="0" eaLnBrk="1" fontAlgn="auto" hangingPunct="1">
              <a:spcAft>
                <a:spcPts val="0"/>
              </a:spcAft>
              <a:buClr>
                <a:schemeClr val="accent3"/>
              </a:buClr>
              <a:buFont typeface="Wingdings 2"/>
              <a:buNone/>
              <a:defRPr/>
            </a:pPr>
            <a:endParaRPr lang="en-US" dirty="0"/>
          </a:p>
          <a:p>
            <a:pPr marL="0" indent="0" eaLnBrk="1" fontAlgn="auto" hangingPunct="1">
              <a:spcAft>
                <a:spcPts val="0"/>
              </a:spcAft>
              <a:buClr>
                <a:schemeClr val="accent3"/>
              </a:buClr>
              <a:buFont typeface="Wingdings 2"/>
              <a:buNone/>
              <a:defRPr/>
            </a:pPr>
            <a:endParaRPr lang="en-US" dirty="0"/>
          </a:p>
          <a:p>
            <a:pPr marL="0" indent="0" eaLnBrk="1" fontAlgn="auto" hangingPunct="1">
              <a:spcAft>
                <a:spcPts val="0"/>
              </a:spcAft>
              <a:buClr>
                <a:schemeClr val="accent3"/>
              </a:buClr>
              <a:buFont typeface="Wingdings 2"/>
              <a:buNone/>
              <a:defRPr/>
            </a:pPr>
            <a:r>
              <a:rPr lang="en-US" dirty="0"/>
              <a:t>In modern world of Science and Technology resume writing has become an art.</a:t>
            </a:r>
          </a:p>
          <a:p>
            <a:pPr marL="0" indent="0" eaLnBrk="1" fontAlgn="auto" hangingPunct="1">
              <a:spcAft>
                <a:spcPts val="0"/>
              </a:spcAft>
              <a:buClr>
                <a:schemeClr val="accent3"/>
              </a:buClr>
              <a:buFont typeface="Wingdings 2"/>
              <a:buNone/>
              <a:defRPr/>
            </a:pPr>
            <a:r>
              <a:rPr lang="en-US" b="1" i="1" dirty="0"/>
              <a:t>A ‘resume’ is an abstract (summary) or selective record of one’s achievements including education, work experience, abilities and so on.</a:t>
            </a:r>
          </a:p>
          <a:p>
            <a:pPr marL="0" indent="0" eaLnBrk="1" fontAlgn="auto" hangingPunct="1">
              <a:spcAft>
                <a:spcPts val="0"/>
              </a:spcAft>
              <a:buClr>
                <a:schemeClr val="accent3"/>
              </a:buClr>
              <a:buFont typeface="Wingdings 2"/>
              <a:buNone/>
              <a:defRPr/>
            </a:pPr>
            <a:endParaRPr lang="en-US" b="1" i="1" dirty="0"/>
          </a:p>
          <a:p>
            <a:pPr marL="0" indent="0" eaLnBrk="1" fontAlgn="auto" hangingPunct="1">
              <a:spcAft>
                <a:spcPts val="0"/>
              </a:spcAft>
              <a:buClr>
                <a:schemeClr val="accent3"/>
              </a:buClr>
              <a:buFont typeface="Wingdings 2"/>
              <a:buNone/>
              <a:defRPr/>
            </a:pPr>
            <a:r>
              <a:rPr lang="en-US" dirty="0"/>
              <a:t>As per Pauley and Riordan</a:t>
            </a:r>
          </a:p>
          <a:p>
            <a:pPr marL="274320" indent="-274320" eaLnBrk="1" fontAlgn="auto" hangingPunct="1">
              <a:spcAft>
                <a:spcPts val="0"/>
              </a:spcAft>
              <a:buClr>
                <a:schemeClr val="accent3"/>
              </a:buClr>
              <a:buFont typeface="Wingdings 2"/>
              <a:buChar char=""/>
              <a:defRPr/>
            </a:pPr>
            <a:r>
              <a:rPr lang="en-US" b="1" i="1" dirty="0"/>
              <a:t>“Your resume is a one-page (sometimes two page) document that summarizes your skills, experiences and qualifications for a position in your field”.</a:t>
            </a:r>
          </a:p>
          <a:p>
            <a:pPr marL="274320" indent="-274320" eaLnBrk="1" fontAlgn="auto" hangingPunct="1">
              <a:spcAft>
                <a:spcPts val="0"/>
              </a:spcAft>
              <a:buClr>
                <a:schemeClr val="accent3"/>
              </a:buClr>
              <a:buFont typeface="Wingdings 2"/>
              <a:buChar char=""/>
              <a:defRPr/>
            </a:pPr>
            <a:r>
              <a:rPr lang="en-US" dirty="0"/>
              <a:t> The words like Bio-data and Curriculum Vitae are often used for a resume.</a:t>
            </a:r>
            <a:endParaRPr lang="en-US" i="1" dirty="0"/>
          </a:p>
        </p:txBody>
      </p:sp>
      <p:pic>
        <p:nvPicPr>
          <p:cNvPr id="24580" name="Picture 5">
            <a:extLst>
              <a:ext uri="{FF2B5EF4-FFF2-40B4-BE49-F238E27FC236}">
                <a16:creationId xmlns:a16="http://schemas.microsoft.com/office/drawing/2014/main" id="{06608535-80B7-D6E2-94CB-2BF0C82CB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93663"/>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623A012-7EA8-A710-9C01-2F3F447081DF}"/>
              </a:ext>
            </a:extLst>
          </p:cNvPr>
          <p:cNvSpPr>
            <a:spLocks noGrp="1"/>
          </p:cNvSpPr>
          <p:nvPr>
            <p:ph type="title"/>
          </p:nvPr>
        </p:nvSpPr>
        <p:spPr/>
        <p:txBody>
          <a:bodyPr/>
          <a:lstStyle/>
          <a:p>
            <a:pPr eaLnBrk="1" hangingPunct="1"/>
            <a:r>
              <a:rPr lang="en-US" altLang="en-US" b="1"/>
              <a:t>               Guidelines for Writing Good Resume:</a:t>
            </a:r>
            <a:endParaRPr lang="en-US" altLang="en-US"/>
          </a:p>
        </p:txBody>
      </p:sp>
      <p:sp>
        <p:nvSpPr>
          <p:cNvPr id="25603" name="Content Placeholder 2">
            <a:extLst>
              <a:ext uri="{FF2B5EF4-FFF2-40B4-BE49-F238E27FC236}">
                <a16:creationId xmlns:a16="http://schemas.microsoft.com/office/drawing/2014/main" id="{568E80D9-569E-2340-FD31-F91D5F3DEFE8}"/>
              </a:ext>
            </a:extLst>
          </p:cNvPr>
          <p:cNvSpPr>
            <a:spLocks noGrp="1"/>
          </p:cNvSpPr>
          <p:nvPr>
            <p:ph idx="1"/>
          </p:nvPr>
        </p:nvSpPr>
        <p:spPr/>
        <p:txBody>
          <a:bodyPr/>
          <a:lstStyle/>
          <a:p>
            <a:pPr eaLnBrk="1" hangingPunct="1"/>
            <a:r>
              <a:rPr lang="en-US" altLang="en-US"/>
              <a:t>i) The resume should be well written, sentences and paragraphs should be short and simple.</a:t>
            </a:r>
          </a:p>
          <a:p>
            <a:pPr eaLnBrk="1" hangingPunct="1"/>
            <a:r>
              <a:rPr lang="en-US" altLang="en-US"/>
              <a:t>(ii) Use of Jargons should be avoided.</a:t>
            </a:r>
          </a:p>
          <a:p>
            <a:pPr eaLnBrk="1" hangingPunct="1"/>
            <a:r>
              <a:rPr lang="en-US" altLang="en-US"/>
              <a:t>(iii) It should provide all necessary information, relating to the applicants education and experience.</a:t>
            </a:r>
          </a:p>
          <a:p>
            <a:pPr eaLnBrk="1" hangingPunct="1"/>
            <a:r>
              <a:rPr lang="en-US" altLang="en-US"/>
              <a:t>(iv) Any personal information which is not directly related to the job should not be included.</a:t>
            </a:r>
          </a:p>
          <a:p>
            <a:pPr eaLnBrk="1" hangingPunct="1"/>
            <a:r>
              <a:rPr lang="en-US" altLang="en-US"/>
              <a:t>(v) It should be complete in all respects.</a:t>
            </a:r>
          </a:p>
        </p:txBody>
      </p:sp>
      <p:pic>
        <p:nvPicPr>
          <p:cNvPr id="25604" name="Picture 5">
            <a:extLst>
              <a:ext uri="{FF2B5EF4-FFF2-40B4-BE49-F238E27FC236}">
                <a16:creationId xmlns:a16="http://schemas.microsoft.com/office/drawing/2014/main" id="{3168D8ED-88BE-8518-B457-2AA0181E4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F21854E-061D-06FB-F405-00C1B08119C0}"/>
              </a:ext>
            </a:extLst>
          </p:cNvPr>
          <p:cNvSpPr>
            <a:spLocks noGrp="1"/>
          </p:cNvSpPr>
          <p:nvPr>
            <p:ph type="title"/>
          </p:nvPr>
        </p:nvSpPr>
        <p:spPr/>
        <p:txBody>
          <a:bodyPr/>
          <a:lstStyle/>
          <a:p>
            <a:pPr eaLnBrk="1" hangingPunct="1"/>
            <a:r>
              <a:rPr lang="en-US" altLang="en-US" b="1"/>
              <a:t>RESUME TYPES:</a:t>
            </a:r>
            <a:endParaRPr lang="en-US" altLang="en-US"/>
          </a:p>
        </p:txBody>
      </p:sp>
      <p:sp>
        <p:nvSpPr>
          <p:cNvPr id="3" name="Content Placeholder 2">
            <a:extLst>
              <a:ext uri="{FF2B5EF4-FFF2-40B4-BE49-F238E27FC236}">
                <a16:creationId xmlns:a16="http://schemas.microsoft.com/office/drawing/2014/main" id="{A855FB43-6127-207B-D436-D8739484C3CB}"/>
              </a:ext>
            </a:extLst>
          </p:cNvPr>
          <p:cNvSpPr>
            <a:spLocks noGrp="1"/>
          </p:cNvSpPr>
          <p:nvPr>
            <p:ph idx="1"/>
          </p:nvPr>
        </p:nvSpPr>
        <p:spPr/>
        <p:txBody>
          <a:bodyPr>
            <a:normAutofit/>
          </a:bodyPr>
          <a:lstStyle/>
          <a:p>
            <a:pPr marL="0" indent="0" eaLnBrk="1" fontAlgn="auto" hangingPunct="1">
              <a:spcAft>
                <a:spcPts val="0"/>
              </a:spcAft>
              <a:buClr>
                <a:schemeClr val="accent3"/>
              </a:buClr>
              <a:buFont typeface="Wingdings 2"/>
              <a:buNone/>
              <a:defRPr/>
            </a:pPr>
            <a:r>
              <a:rPr lang="en-US" dirty="0"/>
              <a:t>Resume is mainly of following four types:</a:t>
            </a:r>
          </a:p>
          <a:p>
            <a:pPr marL="274320" indent="-274320" eaLnBrk="1" fontAlgn="auto" hangingPunct="1">
              <a:spcAft>
                <a:spcPts val="0"/>
              </a:spcAft>
              <a:buClr>
                <a:schemeClr val="accent3"/>
              </a:buClr>
              <a:buFont typeface="Wingdings 2"/>
              <a:buChar char=""/>
              <a:defRPr/>
            </a:pPr>
            <a:r>
              <a:rPr lang="en-US" dirty="0"/>
              <a:t>(</a:t>
            </a:r>
            <a:r>
              <a:rPr lang="en-US" dirty="0" err="1"/>
              <a:t>i</a:t>
            </a:r>
            <a:r>
              <a:rPr lang="en-US" dirty="0"/>
              <a:t>) Chronological Resume</a:t>
            </a:r>
          </a:p>
          <a:p>
            <a:pPr marL="274320" indent="-274320" eaLnBrk="1" fontAlgn="auto" hangingPunct="1">
              <a:spcAft>
                <a:spcPts val="0"/>
              </a:spcAft>
              <a:buClr>
                <a:schemeClr val="accent3"/>
              </a:buClr>
              <a:buFont typeface="Wingdings 2"/>
              <a:buChar char=""/>
              <a:defRPr/>
            </a:pPr>
            <a:r>
              <a:rPr lang="en-US" dirty="0"/>
              <a:t>(ii) Functional Resume</a:t>
            </a:r>
          </a:p>
          <a:p>
            <a:pPr marL="274320" indent="-274320" eaLnBrk="1" fontAlgn="auto" hangingPunct="1">
              <a:spcAft>
                <a:spcPts val="0"/>
              </a:spcAft>
              <a:buClr>
                <a:schemeClr val="accent3"/>
              </a:buClr>
              <a:buFont typeface="Wingdings 2"/>
              <a:buChar char=""/>
              <a:defRPr/>
            </a:pPr>
            <a:r>
              <a:rPr lang="en-US" dirty="0"/>
              <a:t>(iii) Hybrid / Combination Resume</a:t>
            </a:r>
          </a:p>
          <a:p>
            <a:pPr marL="274320" indent="-274320" eaLnBrk="1" fontAlgn="auto" hangingPunct="1">
              <a:spcAft>
                <a:spcPts val="0"/>
              </a:spcAft>
              <a:buClr>
                <a:schemeClr val="accent3"/>
              </a:buClr>
              <a:buFont typeface="Wingdings 2"/>
              <a:buChar char=""/>
              <a:defRPr/>
            </a:pPr>
            <a:r>
              <a:rPr lang="en-US" dirty="0"/>
              <a:t>(iv) Electronic Resume – ASCII (American Standard Code for Information Interchange / HTML (Hyper Text Markup Language) formats.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30B5577-5AF2-DEE3-B23F-3E997B5F3EC5}"/>
              </a:ext>
            </a:extLst>
          </p:cNvPr>
          <p:cNvSpPr>
            <a:spLocks noGrp="1"/>
          </p:cNvSpPr>
          <p:nvPr>
            <p:ph type="title"/>
          </p:nvPr>
        </p:nvSpPr>
        <p:spPr/>
        <p:txBody>
          <a:bodyPr/>
          <a:lstStyle/>
          <a:p>
            <a:pPr eaLnBrk="1" hangingPunct="1"/>
            <a:r>
              <a:rPr lang="en-US" altLang="en-US" b="1"/>
              <a:t>              Chronological Resume:</a:t>
            </a:r>
            <a:endParaRPr lang="en-US" altLang="en-US"/>
          </a:p>
        </p:txBody>
      </p:sp>
      <p:sp>
        <p:nvSpPr>
          <p:cNvPr id="3" name="Content Placeholder 2">
            <a:extLst>
              <a:ext uri="{FF2B5EF4-FFF2-40B4-BE49-F238E27FC236}">
                <a16:creationId xmlns:a16="http://schemas.microsoft.com/office/drawing/2014/main" id="{A7702C56-F992-4C13-4A5C-A80E44AE9F5D}"/>
              </a:ext>
            </a:extLst>
          </p:cNvPr>
          <p:cNvSpPr>
            <a:spLocks noGrp="1"/>
          </p:cNvSpPr>
          <p:nvPr>
            <p:ph idx="1"/>
          </p:nvPr>
        </p:nvSpPr>
        <p:spPr/>
        <p:txBody>
          <a:bodyPr>
            <a:normAutofit/>
          </a:bodyPr>
          <a:lstStyle/>
          <a:p>
            <a:pPr marL="0" indent="0" eaLnBrk="1" fontAlgn="auto" hangingPunct="1">
              <a:spcAft>
                <a:spcPts val="0"/>
              </a:spcAft>
              <a:buClr>
                <a:schemeClr val="accent3"/>
              </a:buClr>
              <a:buFont typeface="Wingdings 2"/>
              <a:buNone/>
              <a:defRPr/>
            </a:pPr>
            <a:r>
              <a:rPr lang="en-US" dirty="0"/>
              <a:t>In this type of resume the information is chronologically (as per time) arranged. This makes it easy to get an idea about the previous work experience of the candidate. The main sections of the chronological resume are as follows:</a:t>
            </a:r>
          </a:p>
          <a:p>
            <a:pPr marL="274320" indent="-274320" eaLnBrk="1" fontAlgn="auto" hangingPunct="1">
              <a:spcAft>
                <a:spcPts val="0"/>
              </a:spcAft>
              <a:buClr>
                <a:schemeClr val="accent3"/>
              </a:buClr>
              <a:buFont typeface="Wingdings 2"/>
              <a:buChar char=""/>
              <a:defRPr/>
            </a:pPr>
            <a:r>
              <a:rPr lang="en-US" dirty="0"/>
              <a:t>a) Career Objective</a:t>
            </a:r>
          </a:p>
          <a:p>
            <a:pPr marL="274320" indent="-274320" eaLnBrk="1" fontAlgn="auto" hangingPunct="1">
              <a:spcAft>
                <a:spcPts val="0"/>
              </a:spcAft>
              <a:buClr>
                <a:schemeClr val="accent3"/>
              </a:buClr>
              <a:buFont typeface="Wingdings 2"/>
              <a:buChar char=""/>
              <a:defRPr/>
            </a:pPr>
            <a:r>
              <a:rPr lang="en-US" dirty="0"/>
              <a:t>b) Summary (optional)</a:t>
            </a:r>
          </a:p>
          <a:p>
            <a:pPr marL="274320" indent="-274320" eaLnBrk="1" fontAlgn="auto" hangingPunct="1">
              <a:spcAft>
                <a:spcPts val="0"/>
              </a:spcAft>
              <a:buClr>
                <a:schemeClr val="accent3"/>
              </a:buClr>
              <a:buFont typeface="Wingdings 2"/>
              <a:buChar char=""/>
              <a:defRPr/>
            </a:pPr>
            <a:r>
              <a:rPr lang="en-US" dirty="0"/>
              <a:t>c) Educational History</a:t>
            </a:r>
          </a:p>
          <a:p>
            <a:pPr marL="274320" indent="-274320" eaLnBrk="1" fontAlgn="auto" hangingPunct="1">
              <a:spcAft>
                <a:spcPts val="0"/>
              </a:spcAft>
              <a:buClr>
                <a:schemeClr val="accent3"/>
              </a:buClr>
              <a:buFont typeface="Wingdings 2"/>
              <a:buChar char=""/>
              <a:defRPr/>
            </a:pPr>
            <a:r>
              <a:rPr lang="en-US" dirty="0"/>
              <a:t>d) Personal Data</a:t>
            </a:r>
          </a:p>
          <a:p>
            <a:pPr marL="274320" indent="-274320" eaLnBrk="1" fontAlgn="auto" hangingPunct="1">
              <a:spcAft>
                <a:spcPts val="0"/>
              </a:spcAft>
              <a:buClr>
                <a:schemeClr val="accent3"/>
              </a:buClr>
              <a:buFont typeface="Wingdings 2"/>
              <a:buChar char=""/>
              <a:defRPr/>
            </a:pPr>
            <a:r>
              <a:rPr lang="en-US" dirty="0"/>
              <a:t>e) Work History</a:t>
            </a:r>
          </a:p>
        </p:txBody>
      </p:sp>
      <p:pic>
        <p:nvPicPr>
          <p:cNvPr id="27652" name="Picture 5">
            <a:extLst>
              <a:ext uri="{FF2B5EF4-FFF2-40B4-BE49-F238E27FC236}">
                <a16:creationId xmlns:a16="http://schemas.microsoft.com/office/drawing/2014/main" id="{F8AAF0E6-F8B3-9FFC-FD6D-C9D73D834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8CA0B24-2D4D-FC12-CDEC-1A4D36313810}"/>
              </a:ext>
            </a:extLst>
          </p:cNvPr>
          <p:cNvSpPr>
            <a:spLocks noGrp="1"/>
          </p:cNvSpPr>
          <p:nvPr>
            <p:ph type="title"/>
          </p:nvPr>
        </p:nvSpPr>
        <p:spPr/>
        <p:txBody>
          <a:bodyPr/>
          <a:lstStyle/>
          <a:p>
            <a:pPr eaLnBrk="1" hangingPunct="1"/>
            <a:r>
              <a:rPr lang="en-US" altLang="en-US" b="1"/>
              <a:t>                Functional Resume</a:t>
            </a:r>
            <a:endParaRPr lang="en-US" altLang="en-US"/>
          </a:p>
        </p:txBody>
      </p:sp>
      <p:sp>
        <p:nvSpPr>
          <p:cNvPr id="3" name="Content Placeholder 2">
            <a:extLst>
              <a:ext uri="{FF2B5EF4-FFF2-40B4-BE49-F238E27FC236}">
                <a16:creationId xmlns:a16="http://schemas.microsoft.com/office/drawing/2014/main" id="{1A9EBE3C-B219-B793-A51F-1CC2028A9507}"/>
              </a:ext>
            </a:extLst>
          </p:cNvPr>
          <p:cNvSpPr>
            <a:spLocks noGrp="1"/>
          </p:cNvSpPr>
          <p:nvPr>
            <p:ph idx="1"/>
          </p:nvPr>
        </p:nvSpPr>
        <p:spPr/>
        <p:txBody>
          <a:bodyPr>
            <a:normAutofit/>
          </a:bodyPr>
          <a:lstStyle/>
          <a:p>
            <a:pPr marL="0" indent="0" eaLnBrk="1" fontAlgn="auto" hangingPunct="1">
              <a:spcAft>
                <a:spcPts val="0"/>
              </a:spcAft>
              <a:buClr>
                <a:schemeClr val="accent3"/>
              </a:buClr>
              <a:buFont typeface="Wingdings 2"/>
              <a:buNone/>
              <a:defRPr/>
            </a:pPr>
            <a:r>
              <a:rPr lang="en-US" dirty="0"/>
              <a:t>In functional resume, the main focus is laid on skills &amp; experience. In this type of resume the candidate mentions his skills and work experience pertaining to the post applied for. The main sections of the functional resume are as following:</a:t>
            </a:r>
          </a:p>
          <a:p>
            <a:pPr marL="274320" indent="-274320" eaLnBrk="1" fontAlgn="auto" hangingPunct="1">
              <a:spcAft>
                <a:spcPts val="0"/>
              </a:spcAft>
              <a:buClr>
                <a:schemeClr val="accent3"/>
              </a:buClr>
              <a:buFont typeface="Wingdings 2"/>
              <a:buChar char=""/>
              <a:defRPr/>
            </a:pPr>
            <a:r>
              <a:rPr lang="en-US" dirty="0"/>
              <a:t>a) Career Objective</a:t>
            </a:r>
          </a:p>
          <a:p>
            <a:pPr marL="274320" indent="-274320" eaLnBrk="1" fontAlgn="auto" hangingPunct="1">
              <a:spcAft>
                <a:spcPts val="0"/>
              </a:spcAft>
              <a:buClr>
                <a:schemeClr val="accent3"/>
              </a:buClr>
              <a:buFont typeface="Wingdings 2"/>
              <a:buChar char=""/>
              <a:defRPr/>
            </a:pPr>
            <a:r>
              <a:rPr lang="en-US" dirty="0"/>
              <a:t>b) Personal Data</a:t>
            </a:r>
          </a:p>
          <a:p>
            <a:pPr marL="274320" indent="-274320" eaLnBrk="1" fontAlgn="auto" hangingPunct="1">
              <a:spcAft>
                <a:spcPts val="0"/>
              </a:spcAft>
              <a:buClr>
                <a:schemeClr val="accent3"/>
              </a:buClr>
              <a:buFont typeface="Wingdings 2"/>
              <a:buChar char=""/>
              <a:defRPr/>
            </a:pPr>
            <a:r>
              <a:rPr lang="en-US" dirty="0"/>
              <a:t>c) Educational details</a:t>
            </a:r>
          </a:p>
          <a:p>
            <a:pPr marL="274320" indent="-274320" eaLnBrk="1" fontAlgn="auto" hangingPunct="1">
              <a:spcAft>
                <a:spcPts val="0"/>
              </a:spcAft>
              <a:buClr>
                <a:schemeClr val="accent3"/>
              </a:buClr>
              <a:buFont typeface="Wingdings 2"/>
              <a:buChar char=""/>
              <a:defRPr/>
            </a:pPr>
            <a:r>
              <a:rPr lang="en-US" dirty="0"/>
              <a:t>d) Work Experience</a:t>
            </a:r>
          </a:p>
          <a:p>
            <a:pPr marL="274320" indent="-274320" eaLnBrk="1" fontAlgn="auto" hangingPunct="1">
              <a:spcAft>
                <a:spcPts val="0"/>
              </a:spcAft>
              <a:buClr>
                <a:schemeClr val="accent3"/>
              </a:buClr>
              <a:buFont typeface="Wingdings 2"/>
              <a:buChar char=""/>
              <a:defRPr/>
            </a:pPr>
            <a:r>
              <a:rPr lang="en-US" dirty="0"/>
              <a:t>e) Skills and Certifications</a:t>
            </a:r>
          </a:p>
        </p:txBody>
      </p:sp>
      <p:pic>
        <p:nvPicPr>
          <p:cNvPr id="28676" name="Picture 5">
            <a:extLst>
              <a:ext uri="{FF2B5EF4-FFF2-40B4-BE49-F238E27FC236}">
                <a16:creationId xmlns:a16="http://schemas.microsoft.com/office/drawing/2014/main" id="{91B001D8-B265-6BDB-C77D-91DA61296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D5FA96F-B7AD-6057-5439-FC87B1A2341E}"/>
              </a:ext>
            </a:extLst>
          </p:cNvPr>
          <p:cNvSpPr>
            <a:spLocks noGrp="1"/>
          </p:cNvSpPr>
          <p:nvPr>
            <p:ph type="title"/>
          </p:nvPr>
        </p:nvSpPr>
        <p:spPr/>
        <p:txBody>
          <a:bodyPr/>
          <a:lstStyle/>
          <a:p>
            <a:pPr eaLnBrk="1" hangingPunct="1"/>
            <a:br>
              <a:rPr lang="en-US" altLang="en-US" b="1"/>
            </a:br>
            <a:br>
              <a:rPr lang="en-US" altLang="en-US" b="1"/>
            </a:br>
            <a:r>
              <a:rPr lang="en-US" altLang="en-US" b="1"/>
              <a:t>Hybrid / Combination Resume</a:t>
            </a:r>
            <a:endParaRPr lang="en-US" altLang="en-US"/>
          </a:p>
        </p:txBody>
      </p:sp>
      <p:sp>
        <p:nvSpPr>
          <p:cNvPr id="29699" name="Content Placeholder 2">
            <a:extLst>
              <a:ext uri="{FF2B5EF4-FFF2-40B4-BE49-F238E27FC236}">
                <a16:creationId xmlns:a16="http://schemas.microsoft.com/office/drawing/2014/main" id="{5F787A97-71E4-ADAF-9BAD-625841F044DC}"/>
              </a:ext>
            </a:extLst>
          </p:cNvPr>
          <p:cNvSpPr>
            <a:spLocks noGrp="1"/>
          </p:cNvSpPr>
          <p:nvPr>
            <p:ph idx="1"/>
          </p:nvPr>
        </p:nvSpPr>
        <p:spPr/>
        <p:txBody>
          <a:bodyPr/>
          <a:lstStyle/>
          <a:p>
            <a:pPr marL="0" indent="0" eaLnBrk="1" hangingPunct="1">
              <a:buFont typeface="Wingdings 2" panose="05020102010507070707" pitchFamily="18" charset="2"/>
              <a:buNone/>
            </a:pPr>
            <a:endParaRPr lang="en-US" altLang="en-US"/>
          </a:p>
          <a:p>
            <a:pPr marL="0" indent="0" eaLnBrk="1" hangingPunct="1">
              <a:buFont typeface="Wingdings 2" panose="05020102010507070707" pitchFamily="18" charset="2"/>
              <a:buNone/>
            </a:pPr>
            <a:endParaRPr lang="en-US" altLang="en-US"/>
          </a:p>
          <a:p>
            <a:pPr marL="0" indent="0" eaLnBrk="1" hangingPunct="1">
              <a:buFont typeface="Wingdings 2" panose="05020102010507070707" pitchFamily="18" charset="2"/>
              <a:buNone/>
            </a:pPr>
            <a:endParaRPr lang="en-US" altLang="en-US"/>
          </a:p>
          <a:p>
            <a:pPr marL="0" indent="0" eaLnBrk="1" hangingPunct="1">
              <a:buFont typeface="Wingdings 2" panose="05020102010507070707" pitchFamily="18" charset="2"/>
              <a:buNone/>
            </a:pPr>
            <a:r>
              <a:rPr lang="en-US" altLang="en-US"/>
              <a:t>These are combination of Chronological and Functional resumes</a:t>
            </a:r>
          </a:p>
        </p:txBody>
      </p:sp>
      <p:pic>
        <p:nvPicPr>
          <p:cNvPr id="29700" name="Picture 5">
            <a:extLst>
              <a:ext uri="{FF2B5EF4-FFF2-40B4-BE49-F238E27FC236}">
                <a16:creationId xmlns:a16="http://schemas.microsoft.com/office/drawing/2014/main" id="{B151A5F5-018C-2F11-F920-E96AA918C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AC46465-E3D1-2D4F-E47D-A8E1CEAFFAEC}"/>
              </a:ext>
            </a:extLst>
          </p:cNvPr>
          <p:cNvSpPr>
            <a:spLocks noGrp="1"/>
          </p:cNvSpPr>
          <p:nvPr>
            <p:ph type="title"/>
          </p:nvPr>
        </p:nvSpPr>
        <p:spPr/>
        <p:txBody>
          <a:bodyPr/>
          <a:lstStyle/>
          <a:p>
            <a:pPr eaLnBrk="1" hangingPunct="1"/>
            <a:r>
              <a:rPr lang="en-US" altLang="en-US" b="1"/>
              <a:t>                 Electronic Resume</a:t>
            </a:r>
            <a:endParaRPr lang="en-US" altLang="en-US"/>
          </a:p>
        </p:txBody>
      </p:sp>
      <p:sp>
        <p:nvSpPr>
          <p:cNvPr id="30723" name="Content Placeholder 2">
            <a:extLst>
              <a:ext uri="{FF2B5EF4-FFF2-40B4-BE49-F238E27FC236}">
                <a16:creationId xmlns:a16="http://schemas.microsoft.com/office/drawing/2014/main" id="{8DD7B43D-F1FC-5CEB-0785-2B693FCB6A57}"/>
              </a:ext>
            </a:extLst>
          </p:cNvPr>
          <p:cNvSpPr>
            <a:spLocks noGrp="1"/>
          </p:cNvSpPr>
          <p:nvPr>
            <p:ph idx="1"/>
          </p:nvPr>
        </p:nvSpPr>
        <p:spPr/>
        <p:txBody>
          <a:bodyPr/>
          <a:lstStyle/>
          <a:p>
            <a:pPr eaLnBrk="1" hangingPunct="1"/>
            <a:r>
              <a:rPr lang="en-US" altLang="en-US"/>
              <a:t>Electronic resumes are prepared for the purpose of uploading on the world wide web’s using ASCII (American Standard Code for Information Interchange) or HTML (Hyper Text Markup Language) formats, so that prospective employers can view them.</a:t>
            </a:r>
          </a:p>
        </p:txBody>
      </p:sp>
      <p:pic>
        <p:nvPicPr>
          <p:cNvPr id="30724" name="Picture 5">
            <a:extLst>
              <a:ext uri="{FF2B5EF4-FFF2-40B4-BE49-F238E27FC236}">
                <a16:creationId xmlns:a16="http://schemas.microsoft.com/office/drawing/2014/main" id="{38D812BC-B491-5F58-6BD0-CE5CDCB2B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FC3EFE10-F355-AF55-A92E-C636B369E6B4}"/>
              </a:ext>
            </a:extLst>
          </p:cNvPr>
          <p:cNvSpPr>
            <a:spLocks noGrp="1"/>
          </p:cNvSpPr>
          <p:nvPr>
            <p:ph type="title"/>
          </p:nvPr>
        </p:nvSpPr>
        <p:spPr/>
        <p:txBody>
          <a:bodyPr>
            <a:normAutofit fontScale="90000"/>
          </a:bodyPr>
          <a:lstStyle/>
          <a:p>
            <a:pPr eaLnBrk="1" fontAlgn="auto" hangingPunct="1">
              <a:spcAft>
                <a:spcPts val="0"/>
              </a:spcAft>
              <a:defRPr/>
            </a:pPr>
            <a:r>
              <a:rPr lang="en-US" b="1" dirty="0"/>
              <a:t>   </a:t>
            </a:r>
            <a:br>
              <a:rPr lang="en-US" b="1" dirty="0"/>
            </a:br>
            <a:br>
              <a:rPr lang="en-US" b="1" dirty="0"/>
            </a:br>
            <a:r>
              <a:rPr lang="en-US" b="1" dirty="0"/>
              <a:t>Differentiate between Resume, C.V. &amp; Bio-Data</a:t>
            </a:r>
            <a:endParaRPr lang="en-US" dirty="0"/>
          </a:p>
        </p:txBody>
      </p:sp>
      <p:sp>
        <p:nvSpPr>
          <p:cNvPr id="31747" name="Content Placeholder 2">
            <a:extLst>
              <a:ext uri="{FF2B5EF4-FFF2-40B4-BE49-F238E27FC236}">
                <a16:creationId xmlns:a16="http://schemas.microsoft.com/office/drawing/2014/main" id="{7270521E-17C7-C77B-92D0-4B0D3443CA65}"/>
              </a:ext>
            </a:extLst>
          </p:cNvPr>
          <p:cNvSpPr>
            <a:spLocks noGrp="1"/>
          </p:cNvSpPr>
          <p:nvPr>
            <p:ph idx="1"/>
          </p:nvPr>
        </p:nvSpPr>
        <p:spPr/>
        <p:txBody>
          <a:bodyPr/>
          <a:lstStyle/>
          <a:p>
            <a:pPr eaLnBrk="1" hangingPunct="1"/>
            <a:endParaRPr lang="en-US" altLang="en-US" b="1"/>
          </a:p>
          <a:p>
            <a:pPr eaLnBrk="1" hangingPunct="1"/>
            <a:r>
              <a:rPr lang="en-US" altLang="en-US" b="1"/>
              <a:t>Bio-Data:</a:t>
            </a:r>
          </a:p>
          <a:p>
            <a:pPr eaLnBrk="1" hangingPunct="1"/>
            <a:r>
              <a:rPr lang="en-US" altLang="en-US"/>
              <a:t>Information about a person and about what they have done in their life.</a:t>
            </a:r>
          </a:p>
          <a:p>
            <a:pPr eaLnBrk="1" hangingPunct="1"/>
            <a:r>
              <a:rPr lang="en-US" altLang="en-US" b="1"/>
              <a:t>Resume: </a:t>
            </a:r>
            <a:r>
              <a:rPr lang="en-US" altLang="en-US"/>
              <a:t>A short summary or account of something.</a:t>
            </a:r>
          </a:p>
          <a:p>
            <a:pPr eaLnBrk="1" hangingPunct="1"/>
            <a:r>
              <a:rPr lang="en-US" altLang="en-US" b="1"/>
              <a:t>Curriculum Vitae: </a:t>
            </a:r>
            <a:r>
              <a:rPr lang="en-US" altLang="en-US"/>
              <a:t>A written record of your education and the jobs you have done, that you send when you are applying for a job.</a:t>
            </a:r>
          </a:p>
        </p:txBody>
      </p:sp>
      <p:pic>
        <p:nvPicPr>
          <p:cNvPr id="31748" name="Picture 5">
            <a:extLst>
              <a:ext uri="{FF2B5EF4-FFF2-40B4-BE49-F238E27FC236}">
                <a16:creationId xmlns:a16="http://schemas.microsoft.com/office/drawing/2014/main" id="{655DE4AD-2018-DD7F-6DF3-BBB4B32B0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09A3951-8B5F-1BFE-04A8-E551F5916A89}"/>
              </a:ext>
            </a:extLst>
          </p:cNvPr>
          <p:cNvSpPr>
            <a:spLocks noGrp="1"/>
          </p:cNvSpPr>
          <p:nvPr>
            <p:ph type="title"/>
          </p:nvPr>
        </p:nvSpPr>
        <p:spPr>
          <a:xfrm>
            <a:off x="573088" y="238125"/>
            <a:ext cx="11017250" cy="1435100"/>
          </a:xfrm>
        </p:spPr>
        <p:txBody>
          <a:bodyPr anchor="b"/>
          <a:lstStyle/>
          <a:p>
            <a:r>
              <a:rPr lang="en-US" altLang="en-US" sz="4000" b="1"/>
              <a:t>Definition of  Letter</a:t>
            </a:r>
            <a:endParaRPr lang="en-IN" altLang="en-US" sz="4000" b="1"/>
          </a:p>
        </p:txBody>
      </p:sp>
      <p:sp>
        <p:nvSpPr>
          <p:cNvPr id="8195" name="Content Placeholder 2">
            <a:extLst>
              <a:ext uri="{FF2B5EF4-FFF2-40B4-BE49-F238E27FC236}">
                <a16:creationId xmlns:a16="http://schemas.microsoft.com/office/drawing/2014/main" id="{5841568E-3374-10C0-EA9B-6A90FCF25020}"/>
              </a:ext>
            </a:extLst>
          </p:cNvPr>
          <p:cNvSpPr>
            <a:spLocks noGrp="1"/>
          </p:cNvSpPr>
          <p:nvPr>
            <p:ph idx="1"/>
          </p:nvPr>
        </p:nvSpPr>
        <p:spPr>
          <a:xfrm>
            <a:off x="573088" y="2071688"/>
            <a:ext cx="6713537" cy="4119562"/>
          </a:xfrm>
        </p:spPr>
        <p:txBody>
          <a:bodyPr/>
          <a:lstStyle/>
          <a:p>
            <a:pPr marL="182880" indent="-182880" eaLnBrk="1" fontAlgn="auto" hangingPunct="1">
              <a:spcAft>
                <a:spcPts val="0"/>
              </a:spcAft>
              <a:buClr>
                <a:schemeClr val="accent1">
                  <a:lumMod val="75000"/>
                </a:schemeClr>
              </a:buClr>
              <a:buFont typeface="Wingdings 2"/>
              <a:buChar char=""/>
              <a:defRPr/>
            </a:pPr>
            <a:r>
              <a:rPr lang="en-US" sz="2400" dirty="0"/>
              <a:t>A written form of communication, written by an authorized person of an organization, is called a business letter.</a:t>
            </a:r>
            <a:endParaRPr lang="en-IN" sz="2400" dirty="0"/>
          </a:p>
          <a:p>
            <a:pPr marL="182880" indent="-182880" eaLnBrk="1" fontAlgn="auto" hangingPunct="1">
              <a:spcAft>
                <a:spcPts val="0"/>
              </a:spcAft>
              <a:buClr>
                <a:schemeClr val="accent1">
                  <a:lumMod val="75000"/>
                </a:schemeClr>
              </a:buClr>
              <a:buFont typeface="Wingdings 2"/>
              <a:buChar char=""/>
              <a:defRPr/>
            </a:pPr>
            <a:r>
              <a:rPr lang="en-US" altLang="en-US" sz="2000" dirty="0"/>
              <a:t> </a:t>
            </a:r>
            <a:r>
              <a:rPr lang="en-US" sz="2400" dirty="0"/>
              <a:t>They serve as a means to reach out to people not only within the locality and neighborhood but also in other cities and nations.</a:t>
            </a:r>
            <a:endParaRPr lang="en-IN" sz="2400" dirty="0"/>
          </a:p>
          <a:p>
            <a:pPr>
              <a:defRPr/>
            </a:pPr>
            <a:endParaRPr lang="en-IN" sz="2200" dirty="0"/>
          </a:p>
        </p:txBody>
      </p:sp>
      <p:pic>
        <p:nvPicPr>
          <p:cNvPr id="5124" name="Picture 4" descr="A group of multi coloured wooden stick figures">
            <a:extLst>
              <a:ext uri="{FF2B5EF4-FFF2-40B4-BE49-F238E27FC236}">
                <a16:creationId xmlns:a16="http://schemas.microsoft.com/office/drawing/2014/main" id="{131239EF-36E7-F7C1-8EE9-D14E47A8F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433" r="20946" b="2"/>
          <a:stretch>
            <a:fillRect/>
          </a:stretch>
        </p:blipFill>
        <p:spPr bwMode="auto">
          <a:xfrm>
            <a:off x="7675563" y="2093913"/>
            <a:ext cx="3941762"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a:extLst>
              <a:ext uri="{FF2B5EF4-FFF2-40B4-BE49-F238E27FC236}">
                <a16:creationId xmlns:a16="http://schemas.microsoft.com/office/drawing/2014/main" id="{1D3FE662-E2F1-ED5B-6EC6-92A425366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08E00FD-D958-2C34-F1A6-0A2C221D2326}"/>
              </a:ext>
            </a:extLst>
          </p:cNvPr>
          <p:cNvSpPr>
            <a:spLocks noGrp="1"/>
          </p:cNvSpPr>
          <p:nvPr>
            <p:ph type="title"/>
          </p:nvPr>
        </p:nvSpPr>
        <p:spPr/>
        <p:txBody>
          <a:bodyPr/>
          <a:lstStyle/>
          <a:p>
            <a:pPr eaLnBrk="1" hangingPunct="1"/>
            <a:r>
              <a:rPr lang="en-US" altLang="en-US" b="1"/>
              <a:t>               CURRICULUM VITAE:</a:t>
            </a:r>
            <a:endParaRPr lang="en-US" altLang="en-US"/>
          </a:p>
        </p:txBody>
      </p:sp>
      <p:sp>
        <p:nvSpPr>
          <p:cNvPr id="110595" name="Content Placeholder 2">
            <a:extLst>
              <a:ext uri="{FF2B5EF4-FFF2-40B4-BE49-F238E27FC236}">
                <a16:creationId xmlns:a16="http://schemas.microsoft.com/office/drawing/2014/main" id="{E394C396-05F9-9484-75C1-92B7E0498FFF}"/>
              </a:ext>
            </a:extLst>
          </p:cNvPr>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a:t>C.V. is a Latin word meaning "course of life". Curriculum Vitae (C.V.) is therefore a regular or particular course of study pertaining to education and life. A C.V. is more detailed than a resume, usually 2 to 3 pages, but can run even longer as per the requirement.</a:t>
            </a:r>
          </a:p>
          <a:p>
            <a:pPr marL="274320" indent="-274320" eaLnBrk="1" fontAlgn="auto" hangingPunct="1">
              <a:spcAft>
                <a:spcPts val="0"/>
              </a:spcAft>
              <a:buClr>
                <a:schemeClr val="accent3"/>
              </a:buClr>
              <a:buFont typeface="Wingdings 2"/>
              <a:buChar char=""/>
              <a:defRPr/>
            </a:pPr>
            <a:r>
              <a:rPr lang="en-US"/>
              <a:t>A C.V. generally lists out every skills, jobs, degrees, and professional affiliations the applicant has acquired, usually in chronological order.</a:t>
            </a:r>
          </a:p>
          <a:p>
            <a:pPr marL="274320" indent="-274320" eaLnBrk="1" fontAlgn="auto" hangingPunct="1">
              <a:spcAft>
                <a:spcPts val="0"/>
              </a:spcAft>
              <a:buClr>
                <a:schemeClr val="accent3"/>
              </a:buClr>
              <a:buFont typeface="Wingdings 2"/>
              <a:buChar char=""/>
              <a:defRPr/>
            </a:pPr>
            <a:r>
              <a:rPr lang="en-US"/>
              <a:t>A C.V. displays general talent rather than specific skills for any specific positions.</a:t>
            </a:r>
          </a:p>
        </p:txBody>
      </p:sp>
      <p:pic>
        <p:nvPicPr>
          <p:cNvPr id="32772" name="Picture 5">
            <a:extLst>
              <a:ext uri="{FF2B5EF4-FFF2-40B4-BE49-F238E27FC236}">
                <a16:creationId xmlns:a16="http://schemas.microsoft.com/office/drawing/2014/main" id="{9CD61544-E96B-B909-3808-BF8A34721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433F2582-68D7-C947-B779-2F50A5A42618}"/>
              </a:ext>
            </a:extLst>
          </p:cNvPr>
          <p:cNvSpPr>
            <a:spLocks noGrp="1"/>
          </p:cNvSpPr>
          <p:nvPr>
            <p:ph idx="1"/>
          </p:nvPr>
        </p:nvSpPr>
        <p:spPr>
          <a:xfrm>
            <a:off x="0" y="2857500"/>
            <a:ext cx="12192000" cy="1333500"/>
          </a:xfrm>
        </p:spPr>
        <p:txBody>
          <a:bodyPr/>
          <a:lstStyle/>
          <a:p>
            <a:pPr algn="ctr">
              <a:buFont typeface="Arial" panose="020B0604020202020204" pitchFamily="34" charset="0"/>
              <a:buNone/>
            </a:pPr>
            <a:r>
              <a:rPr lang="en-IN" altLang="en-US" sz="7200" b="1">
                <a:solidFill>
                  <a:srgbClr val="FF0000"/>
                </a:solidFill>
                <a:latin typeface="Times New Roman" panose="02020603050405020304" pitchFamily="18" charset="0"/>
                <a:cs typeface="Times New Roman" panose="02020603050405020304" pitchFamily="18" charset="0"/>
              </a:rPr>
              <a:t>THANK YOU</a:t>
            </a:r>
            <a:endParaRPr lang="en-US" altLang="en-US" sz="7200" b="1">
              <a:solidFill>
                <a:srgbClr val="FF0000"/>
              </a:solidFill>
              <a:latin typeface="Times New Roman" panose="02020603050405020304" pitchFamily="18" charset="0"/>
              <a:cs typeface="Times New Roman" panose="02020603050405020304" pitchFamily="18" charset="0"/>
            </a:endParaRPr>
          </a:p>
        </p:txBody>
      </p:sp>
      <p:pic>
        <p:nvPicPr>
          <p:cNvPr id="33795" name="Picture 5">
            <a:extLst>
              <a:ext uri="{FF2B5EF4-FFF2-40B4-BE49-F238E27FC236}">
                <a16:creationId xmlns:a16="http://schemas.microsoft.com/office/drawing/2014/main" id="{BE456777-3495-23D2-64BA-0008B4650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BE72603-99DF-E2D4-23C6-D3B9AF31D851}"/>
              </a:ext>
            </a:extLst>
          </p:cNvPr>
          <p:cNvSpPr>
            <a:spLocks noGrp="1"/>
          </p:cNvSpPr>
          <p:nvPr>
            <p:ph type="title"/>
          </p:nvPr>
        </p:nvSpPr>
        <p:spPr>
          <a:xfrm>
            <a:off x="239713" y="2090738"/>
            <a:ext cx="4281487" cy="2481262"/>
          </a:xfrm>
        </p:spPr>
        <p:txBody>
          <a:bodyPr/>
          <a:lstStyle/>
          <a:p>
            <a:pPr algn="ctr"/>
            <a:r>
              <a:rPr lang="en-US" altLang="en-US" sz="4000" b="1"/>
              <a:t>SIGNIFICANCE OF BUSINESS LETTERS</a:t>
            </a:r>
            <a:endParaRPr lang="en-IN" altLang="en-US" sz="4000" b="1"/>
          </a:p>
        </p:txBody>
      </p:sp>
      <p:sp>
        <p:nvSpPr>
          <p:cNvPr id="3" name="Content Placeholder 2">
            <a:extLst>
              <a:ext uri="{FF2B5EF4-FFF2-40B4-BE49-F238E27FC236}">
                <a16:creationId xmlns:a16="http://schemas.microsoft.com/office/drawing/2014/main" id="{9B01DED9-6196-976D-A375-59851069721A}"/>
              </a:ext>
            </a:extLst>
          </p:cNvPr>
          <p:cNvSpPr>
            <a:spLocks noGrp="1"/>
          </p:cNvSpPr>
          <p:nvPr>
            <p:ph idx="1"/>
          </p:nvPr>
        </p:nvSpPr>
        <p:spPr>
          <a:xfrm>
            <a:off x="5284788" y="1603375"/>
            <a:ext cx="6069012" cy="4289425"/>
          </a:xfrm>
        </p:spPr>
        <p:txBody>
          <a:bodyPr anchor="ctr">
            <a:normAutofit fontScale="92500"/>
          </a:bodyPr>
          <a:lstStyle/>
          <a:p>
            <a:pPr eaLnBrk="1" hangingPunct="1">
              <a:defRPr/>
            </a:pPr>
            <a:r>
              <a:rPr lang="en-US" altLang="en-US" b="1" dirty="0"/>
              <a:t>Assists in sustaining business relationships</a:t>
            </a:r>
            <a:endParaRPr lang="en-IN" altLang="en-US" b="1" dirty="0"/>
          </a:p>
          <a:p>
            <a:pPr eaLnBrk="1" hangingPunct="1">
              <a:defRPr/>
            </a:pPr>
            <a:r>
              <a:rPr lang="en-US" altLang="en-US" b="1" dirty="0"/>
              <a:t>Appropriate form of communication for complex information.</a:t>
            </a:r>
            <a:endParaRPr lang="en-IN" altLang="en-US" b="1" dirty="0"/>
          </a:p>
          <a:p>
            <a:pPr eaLnBrk="1" hangingPunct="1">
              <a:defRPr/>
            </a:pPr>
            <a:r>
              <a:rPr lang="en-US" altLang="en-US" b="1" dirty="0"/>
              <a:t>Serves as permanent records. Valuable repository of information for future.</a:t>
            </a:r>
            <a:endParaRPr lang="en-IN" altLang="en-US" b="1" dirty="0"/>
          </a:p>
          <a:p>
            <a:pPr eaLnBrk="1" hangingPunct="1">
              <a:defRPr/>
            </a:pPr>
            <a:r>
              <a:rPr lang="en-US" altLang="en-US" b="1" dirty="0"/>
              <a:t>Helps in reaching a large and geographically diverse audience.</a:t>
            </a:r>
            <a:endParaRPr lang="en-IN" altLang="en-US" b="1" dirty="0"/>
          </a:p>
          <a:p>
            <a:pPr eaLnBrk="1" hangingPunct="1">
              <a:defRPr/>
            </a:pPr>
            <a:r>
              <a:rPr lang="en-US" altLang="en-US" b="1" dirty="0"/>
              <a:t>Economic (as compared to phone calls)</a:t>
            </a:r>
            <a:endParaRPr lang="en-IN" altLang="en-US" b="1" dirty="0"/>
          </a:p>
          <a:p>
            <a:pPr marL="0" indent="0">
              <a:buFont typeface="Arial" panose="020B0604020202020204" pitchFamily="34" charset="0"/>
              <a:buNone/>
              <a:defRPr/>
            </a:pPr>
            <a:endParaRPr lang="en-IN" b="1" dirty="0"/>
          </a:p>
        </p:txBody>
      </p:sp>
      <p:pic>
        <p:nvPicPr>
          <p:cNvPr id="6148" name="Picture 5">
            <a:extLst>
              <a:ext uri="{FF2B5EF4-FFF2-40B4-BE49-F238E27FC236}">
                <a16:creationId xmlns:a16="http://schemas.microsoft.com/office/drawing/2014/main" id="{C2244E5D-84B7-A2A9-F589-ABDAF0601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F9834030-7081-3CBB-6DF8-C8D729A9D301}"/>
              </a:ext>
            </a:extLst>
          </p:cNvPr>
          <p:cNvSpPr>
            <a:spLocks noGrp="1"/>
          </p:cNvSpPr>
          <p:nvPr>
            <p:ph idx="1"/>
          </p:nvPr>
        </p:nvSpPr>
        <p:spPr>
          <a:xfrm>
            <a:off x="5284788" y="965200"/>
            <a:ext cx="6069012" cy="4927600"/>
          </a:xfrm>
        </p:spPr>
        <p:txBody>
          <a:bodyPr anchor="ctr"/>
          <a:lstStyle/>
          <a:p>
            <a:pPr>
              <a:buFont typeface="Arial" panose="020B0604020202020204" pitchFamily="34" charset="0"/>
              <a:buNone/>
            </a:pPr>
            <a:endParaRPr lang="en-US" altLang="en-US" sz="2000"/>
          </a:p>
          <a:p>
            <a:endParaRPr lang="en-IN" altLang="en-US" sz="2000"/>
          </a:p>
        </p:txBody>
      </p:sp>
      <p:pic>
        <p:nvPicPr>
          <p:cNvPr id="7171" name="Picture 5">
            <a:extLst>
              <a:ext uri="{FF2B5EF4-FFF2-40B4-BE49-F238E27FC236}">
                <a16:creationId xmlns:a16="http://schemas.microsoft.com/office/drawing/2014/main" id="{938BBE95-783C-752D-6C54-0D3D70DCF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Diagram 9">
            <a:extLst>
              <a:ext uri="{FF2B5EF4-FFF2-40B4-BE49-F238E27FC236}">
                <a16:creationId xmlns:a16="http://schemas.microsoft.com/office/drawing/2014/main" id="{3D9F03E9-F5A8-858A-0049-1B4F1D3D368D}"/>
              </a:ext>
            </a:extLst>
          </p:cNvPr>
          <p:cNvGraphicFramePr/>
          <p:nvPr/>
        </p:nvGraphicFramePr>
        <p:xfrm>
          <a:off x="2032000" y="1842868"/>
          <a:ext cx="7449625" cy="4295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8FAAB95A-2415-D82E-5E6F-C5E1F2D9EC7B}"/>
              </a:ext>
            </a:extLst>
          </p:cNvPr>
          <p:cNvSpPr>
            <a:spLocks noGrp="1"/>
          </p:cNvSpPr>
          <p:nvPr>
            <p:ph idx="1"/>
          </p:nvPr>
        </p:nvSpPr>
        <p:spPr>
          <a:xfrm>
            <a:off x="4332288" y="965200"/>
            <a:ext cx="7021512" cy="4927600"/>
          </a:xfrm>
          <a:solidFill>
            <a:schemeClr val="accent1"/>
          </a:solidFill>
        </p:spPr>
        <p:txBody>
          <a:bodyPr anchor="ctr"/>
          <a:lstStyle/>
          <a:p>
            <a:pPr>
              <a:buFont typeface="Arial" panose="020B0604020202020204" pitchFamily="34" charset="0"/>
              <a:buNone/>
            </a:pPr>
            <a:r>
              <a:rPr lang="en-IN" altLang="en-US" sz="4800" b="1"/>
              <a:t>  </a:t>
            </a:r>
            <a:r>
              <a:rPr lang="en-IN" altLang="en-US" sz="4800" b="1">
                <a:latin typeface="Times New Roman" panose="02020603050405020304" pitchFamily="18" charset="0"/>
                <a:cs typeface="Times New Roman" panose="02020603050405020304" pitchFamily="18" charset="0"/>
              </a:rPr>
              <a:t>Seven Cs of </a:t>
            </a:r>
            <a:endParaRPr lang="en-US" altLang="en-US" sz="4800" b="1">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4800" b="1">
                <a:latin typeface="Times New Roman" panose="02020603050405020304" pitchFamily="18" charset="0"/>
                <a:cs typeface="Times New Roman" panose="02020603050405020304" pitchFamily="18" charset="0"/>
              </a:rPr>
              <a:t>  an Effective Business Letter</a:t>
            </a:r>
            <a:endParaRPr lang="en-IN" altLang="en-US" sz="4800">
              <a:latin typeface="Times New Roman" panose="02020603050405020304" pitchFamily="18" charset="0"/>
              <a:cs typeface="Times New Roman" panose="02020603050405020304" pitchFamily="18" charset="0"/>
            </a:endParaRPr>
          </a:p>
        </p:txBody>
      </p:sp>
      <p:pic>
        <p:nvPicPr>
          <p:cNvPr id="8195" name="Picture 5">
            <a:extLst>
              <a:ext uri="{FF2B5EF4-FFF2-40B4-BE49-F238E27FC236}">
                <a16:creationId xmlns:a16="http://schemas.microsoft.com/office/drawing/2014/main" id="{E4D46D5B-1D3A-C1F2-3990-4C5186DC0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6" descr="Key Key key features stock illustrations">
            <a:extLst>
              <a:ext uri="{FF2B5EF4-FFF2-40B4-BE49-F238E27FC236}">
                <a16:creationId xmlns:a16="http://schemas.microsoft.com/office/drawing/2014/main" id="{51EDE719-FDF0-D4DD-3793-1F2E62AE2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124075"/>
            <a:ext cx="3052763" cy="379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2C33411-904E-3CEE-B040-117EAE69AE3B}"/>
              </a:ext>
            </a:extLst>
          </p:cNvPr>
          <p:cNvSpPr>
            <a:spLocks noGrp="1"/>
          </p:cNvSpPr>
          <p:nvPr>
            <p:ph type="title"/>
          </p:nvPr>
        </p:nvSpPr>
        <p:spPr>
          <a:xfrm>
            <a:off x="1139825" y="2090738"/>
            <a:ext cx="3381375" cy="2481262"/>
          </a:xfrm>
        </p:spPr>
        <p:txBody>
          <a:bodyPr/>
          <a:lstStyle/>
          <a:p>
            <a:pPr algn="ctr"/>
            <a:r>
              <a:rPr lang="en-IN" altLang="en-US" sz="8000" b="1"/>
              <a:t>7 Cs</a:t>
            </a:r>
          </a:p>
        </p:txBody>
      </p:sp>
      <p:sp>
        <p:nvSpPr>
          <p:cNvPr id="9219" name="Content Placeholder 2">
            <a:extLst>
              <a:ext uri="{FF2B5EF4-FFF2-40B4-BE49-F238E27FC236}">
                <a16:creationId xmlns:a16="http://schemas.microsoft.com/office/drawing/2014/main" id="{F9B87990-7993-C9C2-3260-1CF5E5F9E61D}"/>
              </a:ext>
            </a:extLst>
          </p:cNvPr>
          <p:cNvSpPr>
            <a:spLocks noGrp="1"/>
          </p:cNvSpPr>
          <p:nvPr>
            <p:ph idx="1"/>
          </p:nvPr>
        </p:nvSpPr>
        <p:spPr>
          <a:xfrm>
            <a:off x="5284788" y="555625"/>
            <a:ext cx="6069012" cy="5337175"/>
          </a:xfrm>
        </p:spPr>
        <p:txBody>
          <a:bodyPr anchor="ctr"/>
          <a:lstStyle/>
          <a:p>
            <a:r>
              <a:rPr lang="en-US" altLang="en-US" sz="3600" b="1">
                <a:latin typeface="Times New Roman" panose="02020603050405020304" pitchFamily="18" charset="0"/>
                <a:cs typeface="Times New Roman" panose="02020603050405020304" pitchFamily="18" charset="0"/>
              </a:rPr>
              <a:t>Consideration</a:t>
            </a:r>
          </a:p>
          <a:p>
            <a:r>
              <a:rPr lang="en-US" altLang="en-US" sz="3600" b="1">
                <a:latin typeface="Times New Roman" panose="02020603050405020304" pitchFamily="18" charset="0"/>
                <a:cs typeface="Times New Roman" panose="02020603050405020304" pitchFamily="18" charset="0"/>
              </a:rPr>
              <a:t>Courtesy</a:t>
            </a:r>
          </a:p>
          <a:p>
            <a:r>
              <a:rPr lang="en-IN" altLang="en-US" sz="3600" b="1">
                <a:latin typeface="Times New Roman" panose="02020603050405020304" pitchFamily="18" charset="0"/>
                <a:cs typeface="Times New Roman" panose="02020603050405020304" pitchFamily="18" charset="0"/>
              </a:rPr>
              <a:t>Clarity</a:t>
            </a:r>
          </a:p>
          <a:p>
            <a:r>
              <a:rPr lang="en-US" altLang="en-US" sz="3600" b="1">
                <a:latin typeface="Times New Roman" panose="02020603050405020304" pitchFamily="18" charset="0"/>
                <a:cs typeface="Times New Roman" panose="02020603050405020304" pitchFamily="18" charset="0"/>
              </a:rPr>
              <a:t>Concreteness</a:t>
            </a:r>
          </a:p>
          <a:p>
            <a:r>
              <a:rPr lang="en-IN" altLang="en-US" sz="3600" b="1">
                <a:latin typeface="Times New Roman" panose="02020603050405020304" pitchFamily="18" charset="0"/>
                <a:cs typeface="Times New Roman" panose="02020603050405020304" pitchFamily="18" charset="0"/>
              </a:rPr>
              <a:t>Correctness</a:t>
            </a:r>
          </a:p>
          <a:p>
            <a:r>
              <a:rPr lang="en-US" altLang="en-US" sz="3600" b="1">
                <a:latin typeface="Times New Roman" panose="02020603050405020304" pitchFamily="18" charset="0"/>
                <a:cs typeface="Times New Roman" panose="02020603050405020304" pitchFamily="18" charset="0"/>
              </a:rPr>
              <a:t>Conciseness</a:t>
            </a:r>
          </a:p>
          <a:p>
            <a:r>
              <a:rPr lang="en-IN" altLang="en-US" sz="3600" b="1">
                <a:latin typeface="Times New Roman" panose="02020603050405020304" pitchFamily="18" charset="0"/>
                <a:cs typeface="Times New Roman" panose="02020603050405020304" pitchFamily="18" charset="0"/>
              </a:rPr>
              <a:t>Completeness</a:t>
            </a:r>
            <a:endParaRPr lang="en-IN" altLang="en-US" sz="3600">
              <a:latin typeface="Times New Roman" panose="02020603050405020304" pitchFamily="18" charset="0"/>
              <a:cs typeface="Times New Roman" panose="02020603050405020304" pitchFamily="18" charset="0"/>
            </a:endParaRPr>
          </a:p>
        </p:txBody>
      </p:sp>
      <p:pic>
        <p:nvPicPr>
          <p:cNvPr id="9220" name="Picture 5">
            <a:extLst>
              <a:ext uri="{FF2B5EF4-FFF2-40B4-BE49-F238E27FC236}">
                <a16:creationId xmlns:a16="http://schemas.microsoft.com/office/drawing/2014/main" id="{392B0D47-BD4F-7B34-84AD-25A243699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5FDE00E-F9A4-821B-F27D-4ACF5F4EC9FE}"/>
              </a:ext>
            </a:extLst>
          </p:cNvPr>
          <p:cNvSpPr>
            <a:spLocks noGrp="1"/>
          </p:cNvSpPr>
          <p:nvPr>
            <p:ph type="title"/>
          </p:nvPr>
        </p:nvSpPr>
        <p:spPr>
          <a:xfrm>
            <a:off x="1139825" y="2090738"/>
            <a:ext cx="3381375" cy="2481262"/>
          </a:xfrm>
        </p:spPr>
        <p:txBody>
          <a:bodyPr/>
          <a:lstStyle/>
          <a:p>
            <a:pPr algn="ctr"/>
            <a:endParaRPr lang="en-IN" altLang="en-US" b="1"/>
          </a:p>
        </p:txBody>
      </p:sp>
      <p:sp>
        <p:nvSpPr>
          <p:cNvPr id="10243" name="Content Placeholder 2">
            <a:extLst>
              <a:ext uri="{FF2B5EF4-FFF2-40B4-BE49-F238E27FC236}">
                <a16:creationId xmlns:a16="http://schemas.microsoft.com/office/drawing/2014/main" id="{DACC119C-C6C9-182F-F96F-CD88B9584AF0}"/>
              </a:ext>
            </a:extLst>
          </p:cNvPr>
          <p:cNvSpPr>
            <a:spLocks noGrp="1"/>
          </p:cNvSpPr>
          <p:nvPr>
            <p:ph idx="1"/>
          </p:nvPr>
        </p:nvSpPr>
        <p:spPr>
          <a:xfrm>
            <a:off x="5284788" y="965200"/>
            <a:ext cx="6069012" cy="4927600"/>
          </a:xfrm>
        </p:spPr>
        <p:txBody>
          <a:bodyPr anchor="ctr"/>
          <a:lstStyle/>
          <a:p>
            <a:pPr eaLnBrk="1" hangingPunct="1">
              <a:buFont typeface="Arial" panose="020B0604020202020204" pitchFamily="34" charset="0"/>
              <a:buNone/>
            </a:pPr>
            <a:r>
              <a:rPr lang="en-US" altLang="en-US" sz="3600" b="1"/>
              <a:t>Formats of Business Letters</a:t>
            </a:r>
          </a:p>
          <a:p>
            <a:pPr eaLnBrk="1" hangingPunct="1"/>
            <a:r>
              <a:rPr lang="en-US" altLang="en-US" sz="3600" b="1" i="1"/>
              <a:t>Full Block Format </a:t>
            </a:r>
          </a:p>
          <a:p>
            <a:pPr eaLnBrk="1" hangingPunct="1"/>
            <a:r>
              <a:rPr lang="en-US" altLang="en-US" sz="3600" b="1" i="1"/>
              <a:t>Modified Block Format</a:t>
            </a:r>
          </a:p>
          <a:p>
            <a:pPr eaLnBrk="1" hangingPunct="1"/>
            <a:r>
              <a:rPr lang="en-US" altLang="en-US" sz="3600" b="1" i="1"/>
              <a:t>Semi Block Format</a:t>
            </a:r>
          </a:p>
          <a:p>
            <a:pPr eaLnBrk="1" hangingPunct="1"/>
            <a:r>
              <a:rPr lang="en-US" altLang="en-US" sz="3600" b="1" i="1"/>
              <a:t>Simplified Block Format</a:t>
            </a:r>
          </a:p>
          <a:p>
            <a:endParaRPr lang="en-IN" altLang="en-US" sz="3600"/>
          </a:p>
        </p:txBody>
      </p:sp>
      <p:pic>
        <p:nvPicPr>
          <p:cNvPr id="10244" name="Picture 5">
            <a:extLst>
              <a:ext uri="{FF2B5EF4-FFF2-40B4-BE49-F238E27FC236}">
                <a16:creationId xmlns:a16="http://schemas.microsoft.com/office/drawing/2014/main" id="{33713B84-8C63-AFE1-8FE5-3E43ED27D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1" descr="Sea of white umbrellas with one blue one in the crowd">
            <a:extLst>
              <a:ext uri="{FF2B5EF4-FFF2-40B4-BE49-F238E27FC236}">
                <a16:creationId xmlns:a16="http://schemas.microsoft.com/office/drawing/2014/main" id="{131EE0C6-4E88-2F38-9C57-CD2BD5B59651}"/>
              </a:ext>
            </a:extLst>
          </p:cNvPr>
          <p:cNvPicPr>
            <a:picLocks noChangeAspect="1"/>
          </p:cNvPicPr>
          <p:nvPr/>
        </p:nvPicPr>
        <p:blipFill>
          <a:blip r:embed="rId3">
            <a:extLst>
              <a:ext uri="{28A0092B-C50C-407E-A947-70E740481C1C}">
                <a14:useLocalDpi xmlns:a14="http://schemas.microsoft.com/office/drawing/2010/main" val="0"/>
              </a:ext>
            </a:extLst>
          </a:blip>
          <a:srcRect l="36555" r="12384" b="2"/>
          <a:stretch>
            <a:fillRect/>
          </a:stretch>
        </p:blipFill>
        <p:spPr bwMode="auto">
          <a:xfrm>
            <a:off x="0" y="1027113"/>
            <a:ext cx="5246688" cy="58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950325F-5890-44AF-A6D5-7D99D02A0985}"/>
              </a:ext>
            </a:extLst>
          </p:cNvPr>
          <p:cNvSpPr>
            <a:spLocks noGrp="1"/>
          </p:cNvSpPr>
          <p:nvPr>
            <p:ph type="title"/>
          </p:nvPr>
        </p:nvSpPr>
        <p:spPr>
          <a:xfrm>
            <a:off x="1139825" y="2090738"/>
            <a:ext cx="3381375" cy="2481262"/>
          </a:xfrm>
        </p:spPr>
        <p:txBody>
          <a:bodyPr/>
          <a:lstStyle/>
          <a:p>
            <a:pPr algn="ctr"/>
            <a:r>
              <a:rPr lang="en-US" altLang="en-US" sz="4000" b="1" i="1"/>
              <a:t>Full Block Format</a:t>
            </a:r>
            <a:br>
              <a:rPr lang="en-US" altLang="en-US" sz="4000" b="1" i="1"/>
            </a:br>
            <a:endParaRPr lang="en-IN" altLang="en-US" sz="4100" b="1" i="1"/>
          </a:p>
        </p:txBody>
      </p:sp>
      <p:sp>
        <p:nvSpPr>
          <p:cNvPr id="11267" name="Content Placeholder 2">
            <a:extLst>
              <a:ext uri="{FF2B5EF4-FFF2-40B4-BE49-F238E27FC236}">
                <a16:creationId xmlns:a16="http://schemas.microsoft.com/office/drawing/2014/main" id="{FB1F86B2-89E3-5CA7-2C9C-26F41A008F0A}"/>
              </a:ext>
            </a:extLst>
          </p:cNvPr>
          <p:cNvSpPr>
            <a:spLocks noGrp="1"/>
          </p:cNvSpPr>
          <p:nvPr>
            <p:ph idx="1"/>
          </p:nvPr>
        </p:nvSpPr>
        <p:spPr>
          <a:xfrm>
            <a:off x="5241925" y="950913"/>
            <a:ext cx="6069013" cy="4927600"/>
          </a:xfrm>
        </p:spPr>
        <p:txBody>
          <a:bodyPr anchor="ctr"/>
          <a:lstStyle/>
          <a:p>
            <a:pPr eaLnBrk="1" hangingPunct="1"/>
            <a:r>
              <a:rPr lang="en-US" altLang="en-US"/>
              <a:t>Most common format in use today, </a:t>
            </a:r>
          </a:p>
          <a:p>
            <a:pPr eaLnBrk="1" hangingPunct="1"/>
            <a:r>
              <a:rPr lang="en-US" altLang="en-US"/>
              <a:t>It is the easiest to remember and it is well suited to the way a word processor works. </a:t>
            </a:r>
          </a:p>
          <a:p>
            <a:pPr eaLnBrk="1" hangingPunct="1"/>
            <a:r>
              <a:rPr lang="en-US" altLang="en-US" b="1" i="1"/>
              <a:t>Every</a:t>
            </a:r>
            <a:r>
              <a:rPr lang="en-US" altLang="en-US"/>
              <a:t> line begins at the left margin, the return address, complimentary closing, signature, and even the first line of each paragraph.</a:t>
            </a:r>
          </a:p>
          <a:p>
            <a:pPr eaLnBrk="1" hangingPunct="1"/>
            <a:r>
              <a:rPr lang="en-US" altLang="en-US"/>
              <a:t> Paragraphs are separated by a double space. </a:t>
            </a:r>
          </a:p>
          <a:p>
            <a:endParaRPr lang="en-IN" altLang="en-US"/>
          </a:p>
        </p:txBody>
      </p:sp>
      <p:pic>
        <p:nvPicPr>
          <p:cNvPr id="11268" name="Picture 5">
            <a:extLst>
              <a:ext uri="{FF2B5EF4-FFF2-40B4-BE49-F238E27FC236}">
                <a16:creationId xmlns:a16="http://schemas.microsoft.com/office/drawing/2014/main" id="{E993E0BD-8BEB-754B-3CAE-B2B7C263A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79375"/>
            <a:ext cx="21336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1699</TotalTime>
  <Words>1213</Words>
  <Application>Microsoft Office PowerPoint</Application>
  <PresentationFormat>Widescreen</PresentationFormat>
  <Paragraphs>196</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OFFICIAL &amp; BUSINESS LETTER WRITING </vt:lpstr>
      <vt:lpstr>Thumb Rule</vt:lpstr>
      <vt:lpstr>Definition of  Letter</vt:lpstr>
      <vt:lpstr>SIGNIFICANCE OF BUSINESS LETTERS</vt:lpstr>
      <vt:lpstr>PowerPoint Presentation</vt:lpstr>
      <vt:lpstr>PowerPoint Presentation</vt:lpstr>
      <vt:lpstr>7 Cs</vt:lpstr>
      <vt:lpstr>PowerPoint Presentation</vt:lpstr>
      <vt:lpstr>Full Block Format </vt:lpstr>
      <vt:lpstr>PowerPoint Presentation</vt:lpstr>
      <vt:lpstr> Modified Format  Differs from full block in the positioning of certain elements like the heading, dateline, complimentary close, signature block are right aligned. </vt:lpstr>
      <vt:lpstr>PowerPoint Presentation</vt:lpstr>
      <vt:lpstr>PowerPoint Presentation</vt:lpstr>
      <vt:lpstr>PowerPoint Presentation</vt:lpstr>
      <vt:lpstr>PowerPoint Presentation</vt:lpstr>
      <vt:lpstr> </vt:lpstr>
      <vt:lpstr>       How To Write An Official Letter </vt:lpstr>
      <vt:lpstr>Step-by-step process to writing an official letter:</vt:lpstr>
      <vt:lpstr>Job Application Letters</vt:lpstr>
      <vt:lpstr>PowerPoint Presentation</vt:lpstr>
      <vt:lpstr>   Types of Job Application Letters</vt:lpstr>
      <vt:lpstr>    Resume Making</vt:lpstr>
      <vt:lpstr>               Guidelines for Writing Good Resume:</vt:lpstr>
      <vt:lpstr>RESUME TYPES:</vt:lpstr>
      <vt:lpstr>              Chronological Resume:</vt:lpstr>
      <vt:lpstr>                Functional Resume</vt:lpstr>
      <vt:lpstr>  Hybrid / Combination Resume</vt:lpstr>
      <vt:lpstr>                 Electronic Resume</vt:lpstr>
      <vt:lpstr>     Differentiate between Resume, C.V. &amp; Bio-Data</vt:lpstr>
      <vt:lpstr>               CURRICULUM VITAE:</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00461</cp:lastModifiedBy>
  <cp:revision>563</cp:revision>
  <cp:lastPrinted>1999-06-28T19:27:31Z</cp:lastPrinted>
  <dcterms:created xsi:type="dcterms:W3CDTF">2000-02-23T18:58:38Z</dcterms:created>
  <dcterms:modified xsi:type="dcterms:W3CDTF">2023-06-19T03:25:11Z</dcterms:modified>
</cp:coreProperties>
</file>