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5" r:id="rId2"/>
    <p:sldId id="256" r:id="rId3"/>
    <p:sldId id="276" r:id="rId4"/>
    <p:sldId id="278" r:id="rId5"/>
    <p:sldId id="274" r:id="rId6"/>
    <p:sldId id="277" r:id="rId7"/>
    <p:sldId id="279" r:id="rId8"/>
    <p:sldId id="275" r:id="rId9"/>
    <p:sldId id="257" r:id="rId10"/>
    <p:sldId id="284" r:id="rId11"/>
    <p:sldId id="280" r:id="rId12"/>
    <p:sldId id="281" r:id="rId13"/>
    <p:sldId id="282" r:id="rId14"/>
    <p:sldId id="283" r:id="rId15"/>
    <p:sldId id="258" r:id="rId16"/>
    <p:sldId id="287" r:id="rId17"/>
    <p:sldId id="335" r:id="rId18"/>
    <p:sldId id="288" r:id="rId19"/>
    <p:sldId id="286" r:id="rId20"/>
    <p:sldId id="259" r:id="rId21"/>
    <p:sldId id="289" r:id="rId22"/>
    <p:sldId id="290" r:id="rId23"/>
    <p:sldId id="291" r:id="rId24"/>
    <p:sldId id="260" r:id="rId25"/>
    <p:sldId id="293" r:id="rId26"/>
    <p:sldId id="294" r:id="rId27"/>
    <p:sldId id="295" r:id="rId28"/>
    <p:sldId id="292" r:id="rId29"/>
    <p:sldId id="296" r:id="rId30"/>
    <p:sldId id="261" r:id="rId31"/>
    <p:sldId id="298" r:id="rId32"/>
    <p:sldId id="297" r:id="rId33"/>
    <p:sldId id="262" r:id="rId34"/>
    <p:sldId id="299" r:id="rId35"/>
    <p:sldId id="263" r:id="rId36"/>
    <p:sldId id="301" r:id="rId37"/>
    <p:sldId id="302" r:id="rId38"/>
    <p:sldId id="300" r:id="rId39"/>
    <p:sldId id="264" r:id="rId40"/>
    <p:sldId id="303" r:id="rId41"/>
    <p:sldId id="304" r:id="rId42"/>
    <p:sldId id="265" r:id="rId43"/>
    <p:sldId id="334" r:id="rId44"/>
    <p:sldId id="308" r:id="rId45"/>
    <p:sldId id="307" r:id="rId46"/>
    <p:sldId id="305" r:id="rId47"/>
    <p:sldId id="306" r:id="rId48"/>
    <p:sldId id="333" r:id="rId49"/>
    <p:sldId id="266" r:id="rId50"/>
    <p:sldId id="309" r:id="rId51"/>
    <p:sldId id="310" r:id="rId52"/>
    <p:sldId id="267" r:id="rId53"/>
    <p:sldId id="311" r:id="rId54"/>
    <p:sldId id="332" r:id="rId55"/>
    <p:sldId id="312" r:id="rId56"/>
    <p:sldId id="268" r:id="rId57"/>
    <p:sldId id="331" r:id="rId58"/>
    <p:sldId id="313" r:id="rId59"/>
    <p:sldId id="321" r:id="rId60"/>
    <p:sldId id="314" r:id="rId61"/>
    <p:sldId id="269" r:id="rId62"/>
    <p:sldId id="322" r:id="rId63"/>
    <p:sldId id="315" r:id="rId64"/>
    <p:sldId id="317" r:id="rId65"/>
    <p:sldId id="316" r:id="rId66"/>
    <p:sldId id="270" r:id="rId67"/>
    <p:sldId id="319" r:id="rId68"/>
    <p:sldId id="323" r:id="rId69"/>
    <p:sldId id="318" r:id="rId70"/>
    <p:sldId id="324" r:id="rId71"/>
    <p:sldId id="271" r:id="rId72"/>
    <p:sldId id="320" r:id="rId73"/>
    <p:sldId id="330" r:id="rId74"/>
    <p:sldId id="325" r:id="rId75"/>
    <p:sldId id="272" r:id="rId76"/>
    <p:sldId id="326" r:id="rId77"/>
    <p:sldId id="329" r:id="rId78"/>
    <p:sldId id="273" r:id="rId79"/>
    <p:sldId id="328" r:id="rId80"/>
    <p:sldId id="327" r:id="rId81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45" d="100"/>
          <a:sy n="45" d="100"/>
        </p:scale>
        <p:origin x="2116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eeru pratap singh" userId="872050c44beff6e1" providerId="LiveId" clId="{79A7F08E-B733-4FBB-9311-93C8B1F5C8A8}"/>
    <pc:docChg chg="undo custSel addSld modSld sldOrd">
      <pc:chgData name="dheeru pratap singh" userId="872050c44beff6e1" providerId="LiveId" clId="{79A7F08E-B733-4FBB-9311-93C8B1F5C8A8}" dt="2023-05-10T06:55:52.635" v="1122" actId="20577"/>
      <pc:docMkLst>
        <pc:docMk/>
      </pc:docMkLst>
      <pc:sldChg chg="modSp mod">
        <pc:chgData name="dheeru pratap singh" userId="872050c44beff6e1" providerId="LiveId" clId="{79A7F08E-B733-4FBB-9311-93C8B1F5C8A8}" dt="2023-05-10T06:26:54.685" v="1024" actId="14100"/>
        <pc:sldMkLst>
          <pc:docMk/>
          <pc:sldMk cId="0" sldId="256"/>
        </pc:sldMkLst>
        <pc:spChg chg="mod">
          <ac:chgData name="dheeru pratap singh" userId="872050c44beff6e1" providerId="LiveId" clId="{79A7F08E-B733-4FBB-9311-93C8B1F5C8A8}" dt="2023-05-10T06:26:54.685" v="1024" actId="14100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dheeru pratap singh" userId="872050c44beff6e1" providerId="LiveId" clId="{79A7F08E-B733-4FBB-9311-93C8B1F5C8A8}" dt="2023-05-10T06:30:18.941" v="1091" actId="255"/>
        <pc:sldMkLst>
          <pc:docMk/>
          <pc:sldMk cId="0" sldId="258"/>
        </pc:sldMkLst>
        <pc:spChg chg="mod">
          <ac:chgData name="dheeru pratap singh" userId="872050c44beff6e1" providerId="LiveId" clId="{79A7F08E-B733-4FBB-9311-93C8B1F5C8A8}" dt="2023-05-10T06:30:18.941" v="1091" actId="255"/>
          <ac:spMkLst>
            <pc:docMk/>
            <pc:sldMk cId="0" sldId="258"/>
            <ac:spMk id="4" creationId="{00000000-0000-0000-0000-000000000000}"/>
          </ac:spMkLst>
        </pc:spChg>
      </pc:sldChg>
      <pc:sldChg chg="modSp mod">
        <pc:chgData name="dheeru pratap singh" userId="872050c44beff6e1" providerId="LiveId" clId="{79A7F08E-B733-4FBB-9311-93C8B1F5C8A8}" dt="2023-05-01T05:21:56.842" v="4" actId="20577"/>
        <pc:sldMkLst>
          <pc:docMk/>
          <pc:sldMk cId="0" sldId="260"/>
        </pc:sldMkLst>
        <pc:spChg chg="mod">
          <ac:chgData name="dheeru pratap singh" userId="872050c44beff6e1" providerId="LiveId" clId="{79A7F08E-B733-4FBB-9311-93C8B1F5C8A8}" dt="2023-05-01T05:21:56.842" v="4" actId="20577"/>
          <ac:spMkLst>
            <pc:docMk/>
            <pc:sldMk cId="0" sldId="260"/>
            <ac:spMk id="3" creationId="{00000000-0000-0000-0000-000000000000}"/>
          </ac:spMkLst>
        </pc:spChg>
      </pc:sldChg>
      <pc:sldChg chg="delSp modSp mod">
        <pc:chgData name="dheeru pratap singh" userId="872050c44beff6e1" providerId="LiveId" clId="{79A7F08E-B733-4FBB-9311-93C8B1F5C8A8}" dt="2023-05-01T07:25:53.620" v="110" actId="14100"/>
        <pc:sldMkLst>
          <pc:docMk/>
          <pc:sldMk cId="0" sldId="261"/>
        </pc:sldMkLst>
        <pc:spChg chg="mod">
          <ac:chgData name="dheeru pratap singh" userId="872050c44beff6e1" providerId="LiveId" clId="{79A7F08E-B733-4FBB-9311-93C8B1F5C8A8}" dt="2023-05-01T07:25:53.620" v="110" actId="14100"/>
          <ac:spMkLst>
            <pc:docMk/>
            <pc:sldMk cId="0" sldId="261"/>
            <ac:spMk id="2" creationId="{00000000-0000-0000-0000-000000000000}"/>
          </ac:spMkLst>
        </pc:spChg>
        <pc:spChg chg="del">
          <ac:chgData name="dheeru pratap singh" userId="872050c44beff6e1" providerId="LiveId" clId="{79A7F08E-B733-4FBB-9311-93C8B1F5C8A8}" dt="2023-05-01T07:25:27.982" v="106" actId="478"/>
          <ac:spMkLst>
            <pc:docMk/>
            <pc:sldMk cId="0" sldId="261"/>
            <ac:spMk id="3" creationId="{00000000-0000-0000-0000-000000000000}"/>
          </ac:spMkLst>
        </pc:spChg>
      </pc:sldChg>
      <pc:sldChg chg="delSp modSp mod">
        <pc:chgData name="dheeru pratap singh" userId="872050c44beff6e1" providerId="LiveId" clId="{79A7F08E-B733-4FBB-9311-93C8B1F5C8A8}" dt="2023-05-01T07:29:01.509" v="150" actId="1076"/>
        <pc:sldMkLst>
          <pc:docMk/>
          <pc:sldMk cId="0" sldId="262"/>
        </pc:sldMkLst>
        <pc:spChg chg="mod">
          <ac:chgData name="dheeru pratap singh" userId="872050c44beff6e1" providerId="LiveId" clId="{79A7F08E-B733-4FBB-9311-93C8B1F5C8A8}" dt="2023-05-01T07:29:01.509" v="150" actId="1076"/>
          <ac:spMkLst>
            <pc:docMk/>
            <pc:sldMk cId="0" sldId="262"/>
            <ac:spMk id="2" creationId="{00000000-0000-0000-0000-000000000000}"/>
          </ac:spMkLst>
        </pc:spChg>
        <pc:spChg chg="del mod">
          <ac:chgData name="dheeru pratap singh" userId="872050c44beff6e1" providerId="LiveId" clId="{79A7F08E-B733-4FBB-9311-93C8B1F5C8A8}" dt="2023-05-01T07:28:45.765" v="145" actId="478"/>
          <ac:spMkLst>
            <pc:docMk/>
            <pc:sldMk cId="0" sldId="262"/>
            <ac:spMk id="3" creationId="{00000000-0000-0000-0000-000000000000}"/>
          </ac:spMkLst>
        </pc:spChg>
        <pc:spChg chg="del">
          <ac:chgData name="dheeru pratap singh" userId="872050c44beff6e1" providerId="LiveId" clId="{79A7F08E-B733-4FBB-9311-93C8B1F5C8A8}" dt="2023-05-01T07:28:33.961" v="140" actId="478"/>
          <ac:spMkLst>
            <pc:docMk/>
            <pc:sldMk cId="0" sldId="262"/>
            <ac:spMk id="4" creationId="{00000000-0000-0000-0000-000000000000}"/>
          </ac:spMkLst>
        </pc:spChg>
      </pc:sldChg>
      <pc:sldChg chg="modSp mod">
        <pc:chgData name="dheeru pratap singh" userId="872050c44beff6e1" providerId="LiveId" clId="{79A7F08E-B733-4FBB-9311-93C8B1F5C8A8}" dt="2023-05-03T18:35:18.590" v="235" actId="1076"/>
        <pc:sldMkLst>
          <pc:docMk/>
          <pc:sldMk cId="0" sldId="263"/>
        </pc:sldMkLst>
        <pc:spChg chg="mod">
          <ac:chgData name="dheeru pratap singh" userId="872050c44beff6e1" providerId="LiveId" clId="{79A7F08E-B733-4FBB-9311-93C8B1F5C8A8}" dt="2023-05-03T18:35:18.590" v="235" actId="1076"/>
          <ac:spMkLst>
            <pc:docMk/>
            <pc:sldMk cId="0" sldId="263"/>
            <ac:spMk id="2" creationId="{00000000-0000-0000-0000-000000000000}"/>
          </ac:spMkLst>
        </pc:spChg>
      </pc:sldChg>
      <pc:sldChg chg="modSp mod">
        <pc:chgData name="dheeru pratap singh" userId="872050c44beff6e1" providerId="LiveId" clId="{79A7F08E-B733-4FBB-9311-93C8B1F5C8A8}" dt="2023-05-03T18:49:32.709" v="300" actId="20577"/>
        <pc:sldMkLst>
          <pc:docMk/>
          <pc:sldMk cId="0" sldId="264"/>
        </pc:sldMkLst>
        <pc:spChg chg="mod">
          <ac:chgData name="dheeru pratap singh" userId="872050c44beff6e1" providerId="LiveId" clId="{79A7F08E-B733-4FBB-9311-93C8B1F5C8A8}" dt="2023-05-03T18:49:32.709" v="300" actId="20577"/>
          <ac:spMkLst>
            <pc:docMk/>
            <pc:sldMk cId="0" sldId="264"/>
            <ac:spMk id="2" creationId="{00000000-0000-0000-0000-000000000000}"/>
          </ac:spMkLst>
        </pc:spChg>
      </pc:sldChg>
      <pc:sldChg chg="modSp mod">
        <pc:chgData name="dheeru pratap singh" userId="872050c44beff6e1" providerId="LiveId" clId="{79A7F08E-B733-4FBB-9311-93C8B1F5C8A8}" dt="2023-05-10T06:34:22.731" v="1102" actId="20577"/>
        <pc:sldMkLst>
          <pc:docMk/>
          <pc:sldMk cId="0" sldId="265"/>
        </pc:sldMkLst>
        <pc:spChg chg="mod">
          <ac:chgData name="dheeru pratap singh" userId="872050c44beff6e1" providerId="LiveId" clId="{79A7F08E-B733-4FBB-9311-93C8B1F5C8A8}" dt="2023-05-10T06:34:22.731" v="1102" actId="20577"/>
          <ac:spMkLst>
            <pc:docMk/>
            <pc:sldMk cId="0" sldId="265"/>
            <ac:spMk id="2" creationId="{00000000-0000-0000-0000-000000000000}"/>
          </ac:spMkLst>
        </pc:spChg>
      </pc:sldChg>
      <pc:sldChg chg="modSp mod">
        <pc:chgData name="dheeru pratap singh" userId="872050c44beff6e1" providerId="LiveId" clId="{79A7F08E-B733-4FBB-9311-93C8B1F5C8A8}" dt="2023-05-10T06:15:29.260" v="970" actId="12"/>
        <pc:sldMkLst>
          <pc:docMk/>
          <pc:sldMk cId="0" sldId="267"/>
        </pc:sldMkLst>
        <pc:spChg chg="mod">
          <ac:chgData name="dheeru pratap singh" userId="872050c44beff6e1" providerId="LiveId" clId="{79A7F08E-B733-4FBB-9311-93C8B1F5C8A8}" dt="2023-05-10T06:15:29.260" v="970" actId="12"/>
          <ac:spMkLst>
            <pc:docMk/>
            <pc:sldMk cId="0" sldId="267"/>
            <ac:spMk id="2" creationId="{00000000-0000-0000-0000-000000000000}"/>
          </ac:spMkLst>
        </pc:spChg>
      </pc:sldChg>
      <pc:sldChg chg="modSp mod">
        <pc:chgData name="dheeru pratap singh" userId="872050c44beff6e1" providerId="LiveId" clId="{79A7F08E-B733-4FBB-9311-93C8B1F5C8A8}" dt="2023-05-10T06:10:55.986" v="929" actId="14100"/>
        <pc:sldMkLst>
          <pc:docMk/>
          <pc:sldMk cId="0" sldId="268"/>
        </pc:sldMkLst>
        <pc:spChg chg="mod">
          <ac:chgData name="dheeru pratap singh" userId="872050c44beff6e1" providerId="LiveId" clId="{79A7F08E-B733-4FBB-9311-93C8B1F5C8A8}" dt="2023-05-10T06:10:55.986" v="929" actId="14100"/>
          <ac:spMkLst>
            <pc:docMk/>
            <pc:sldMk cId="0" sldId="268"/>
            <ac:spMk id="2" creationId="{00000000-0000-0000-0000-000000000000}"/>
          </ac:spMkLst>
        </pc:spChg>
      </pc:sldChg>
      <pc:sldChg chg="modSp mod">
        <pc:chgData name="dheeru pratap singh" userId="872050c44beff6e1" providerId="LiveId" clId="{79A7F08E-B733-4FBB-9311-93C8B1F5C8A8}" dt="2023-05-10T05:28:24.544" v="550" actId="255"/>
        <pc:sldMkLst>
          <pc:docMk/>
          <pc:sldMk cId="0" sldId="269"/>
        </pc:sldMkLst>
        <pc:spChg chg="mod">
          <ac:chgData name="dheeru pratap singh" userId="872050c44beff6e1" providerId="LiveId" clId="{79A7F08E-B733-4FBB-9311-93C8B1F5C8A8}" dt="2023-05-10T05:28:24.544" v="550" actId="255"/>
          <ac:spMkLst>
            <pc:docMk/>
            <pc:sldMk cId="0" sldId="269"/>
            <ac:spMk id="2" creationId="{00000000-0000-0000-0000-000000000000}"/>
          </ac:spMkLst>
        </pc:spChg>
      </pc:sldChg>
      <pc:sldChg chg="delSp modSp mod">
        <pc:chgData name="dheeru pratap singh" userId="872050c44beff6e1" providerId="LiveId" clId="{79A7F08E-B733-4FBB-9311-93C8B1F5C8A8}" dt="2023-05-10T03:29:44.083" v="417" actId="20577"/>
        <pc:sldMkLst>
          <pc:docMk/>
          <pc:sldMk cId="0" sldId="270"/>
        </pc:sldMkLst>
        <pc:spChg chg="mod">
          <ac:chgData name="dheeru pratap singh" userId="872050c44beff6e1" providerId="LiveId" clId="{79A7F08E-B733-4FBB-9311-93C8B1F5C8A8}" dt="2023-05-10T03:29:44.083" v="417" actId="20577"/>
          <ac:spMkLst>
            <pc:docMk/>
            <pc:sldMk cId="0" sldId="270"/>
            <ac:spMk id="2" creationId="{00000000-0000-0000-0000-000000000000}"/>
          </ac:spMkLst>
        </pc:spChg>
        <pc:spChg chg="del">
          <ac:chgData name="dheeru pratap singh" userId="872050c44beff6e1" providerId="LiveId" clId="{79A7F08E-B733-4FBB-9311-93C8B1F5C8A8}" dt="2023-05-10T03:27:12.522" v="388" actId="478"/>
          <ac:spMkLst>
            <pc:docMk/>
            <pc:sldMk cId="0" sldId="270"/>
            <ac:spMk id="3" creationId="{00000000-0000-0000-0000-000000000000}"/>
          </ac:spMkLst>
        </pc:spChg>
        <pc:spChg chg="del mod">
          <ac:chgData name="dheeru pratap singh" userId="872050c44beff6e1" providerId="LiveId" clId="{79A7F08E-B733-4FBB-9311-93C8B1F5C8A8}" dt="2023-05-10T03:27:18.594" v="391"/>
          <ac:spMkLst>
            <pc:docMk/>
            <pc:sldMk cId="0" sldId="270"/>
            <ac:spMk id="4" creationId="{00000000-0000-0000-0000-000000000000}"/>
          </ac:spMkLst>
        </pc:spChg>
      </pc:sldChg>
      <pc:sldChg chg="modSp mod">
        <pc:chgData name="dheeru pratap singh" userId="872050c44beff6e1" providerId="LiveId" clId="{79A7F08E-B733-4FBB-9311-93C8B1F5C8A8}" dt="2023-05-10T05:45:36.376" v="703" actId="1076"/>
        <pc:sldMkLst>
          <pc:docMk/>
          <pc:sldMk cId="0" sldId="271"/>
        </pc:sldMkLst>
        <pc:spChg chg="mod">
          <ac:chgData name="dheeru pratap singh" userId="872050c44beff6e1" providerId="LiveId" clId="{79A7F08E-B733-4FBB-9311-93C8B1F5C8A8}" dt="2023-05-10T05:45:36.376" v="703" actId="1076"/>
          <ac:spMkLst>
            <pc:docMk/>
            <pc:sldMk cId="0" sldId="271"/>
            <ac:spMk id="2" creationId="{00000000-0000-0000-0000-000000000000}"/>
          </ac:spMkLst>
        </pc:spChg>
      </pc:sldChg>
      <pc:sldChg chg="modSp mod">
        <pc:chgData name="dheeru pratap singh" userId="872050c44beff6e1" providerId="LiveId" clId="{79A7F08E-B733-4FBB-9311-93C8B1F5C8A8}" dt="2023-05-10T05:52:30.179" v="767" actId="20577"/>
        <pc:sldMkLst>
          <pc:docMk/>
          <pc:sldMk cId="0" sldId="272"/>
        </pc:sldMkLst>
        <pc:spChg chg="mod">
          <ac:chgData name="dheeru pratap singh" userId="872050c44beff6e1" providerId="LiveId" clId="{79A7F08E-B733-4FBB-9311-93C8B1F5C8A8}" dt="2023-05-10T05:52:30.179" v="767" actId="20577"/>
          <ac:spMkLst>
            <pc:docMk/>
            <pc:sldMk cId="0" sldId="272"/>
            <ac:spMk id="2" creationId="{00000000-0000-0000-0000-000000000000}"/>
          </ac:spMkLst>
        </pc:spChg>
      </pc:sldChg>
      <pc:sldChg chg="modSp mod">
        <pc:chgData name="dheeru pratap singh" userId="872050c44beff6e1" providerId="LiveId" clId="{79A7F08E-B733-4FBB-9311-93C8B1F5C8A8}" dt="2023-05-10T05:55:14.864" v="785" actId="20577"/>
        <pc:sldMkLst>
          <pc:docMk/>
          <pc:sldMk cId="0" sldId="273"/>
        </pc:sldMkLst>
        <pc:spChg chg="mod">
          <ac:chgData name="dheeru pratap singh" userId="872050c44beff6e1" providerId="LiveId" clId="{79A7F08E-B733-4FBB-9311-93C8B1F5C8A8}" dt="2023-05-10T05:55:14.864" v="785" actId="20577"/>
          <ac:spMkLst>
            <pc:docMk/>
            <pc:sldMk cId="0" sldId="273"/>
            <ac:spMk id="2" creationId="{00000000-0000-0000-0000-000000000000}"/>
          </ac:spMkLst>
        </pc:spChg>
      </pc:sldChg>
      <pc:sldChg chg="modSp mod">
        <pc:chgData name="dheeru pratap singh" userId="872050c44beff6e1" providerId="LiveId" clId="{79A7F08E-B733-4FBB-9311-93C8B1F5C8A8}" dt="2023-05-10T06:28:36.491" v="1056" actId="20577"/>
        <pc:sldMkLst>
          <pc:docMk/>
          <pc:sldMk cId="4238249962" sldId="283"/>
        </pc:sldMkLst>
        <pc:spChg chg="mod">
          <ac:chgData name="dheeru pratap singh" userId="872050c44beff6e1" providerId="LiveId" clId="{79A7F08E-B733-4FBB-9311-93C8B1F5C8A8}" dt="2023-05-10T06:28:36.491" v="1056" actId="20577"/>
          <ac:spMkLst>
            <pc:docMk/>
            <pc:sldMk cId="4238249962" sldId="283"/>
            <ac:spMk id="3" creationId="{CBA625E0-0BF6-F32D-7F63-E208F0C1DF6B}"/>
          </ac:spMkLst>
        </pc:spChg>
      </pc:sldChg>
      <pc:sldChg chg="modSp mod">
        <pc:chgData name="dheeru pratap singh" userId="872050c44beff6e1" providerId="LiveId" clId="{79A7F08E-B733-4FBB-9311-93C8B1F5C8A8}" dt="2023-05-10T06:26:43.444" v="1023" actId="20577"/>
        <pc:sldMkLst>
          <pc:docMk/>
          <pc:sldMk cId="2088344492" sldId="285"/>
        </pc:sldMkLst>
        <pc:spChg chg="mod">
          <ac:chgData name="dheeru pratap singh" userId="872050c44beff6e1" providerId="LiveId" clId="{79A7F08E-B733-4FBB-9311-93C8B1F5C8A8}" dt="2023-05-10T06:26:43.444" v="1023" actId="20577"/>
          <ac:spMkLst>
            <pc:docMk/>
            <pc:sldMk cId="2088344492" sldId="285"/>
            <ac:spMk id="3" creationId="{5B75D787-B3ED-E9D5-855E-E8A376200DD2}"/>
          </ac:spMkLst>
        </pc:spChg>
      </pc:sldChg>
      <pc:sldChg chg="modSp mod">
        <pc:chgData name="dheeru pratap singh" userId="872050c44beff6e1" providerId="LiveId" clId="{79A7F08E-B733-4FBB-9311-93C8B1F5C8A8}" dt="2023-05-01T05:20:36.625" v="1" actId="1076"/>
        <pc:sldMkLst>
          <pc:docMk/>
          <pc:sldMk cId="422311488" sldId="286"/>
        </pc:sldMkLst>
        <pc:spChg chg="mod">
          <ac:chgData name="dheeru pratap singh" userId="872050c44beff6e1" providerId="LiveId" clId="{79A7F08E-B733-4FBB-9311-93C8B1F5C8A8}" dt="2023-05-01T05:20:36.625" v="1" actId="1076"/>
          <ac:spMkLst>
            <pc:docMk/>
            <pc:sldMk cId="422311488" sldId="286"/>
            <ac:spMk id="5" creationId="{00000000-0000-0000-0000-000000000000}"/>
          </ac:spMkLst>
        </pc:spChg>
      </pc:sldChg>
      <pc:sldChg chg="modSp mod">
        <pc:chgData name="dheeru pratap singh" userId="872050c44beff6e1" providerId="LiveId" clId="{79A7F08E-B733-4FBB-9311-93C8B1F5C8A8}" dt="2023-05-01T07:24:04.961" v="97" actId="20577"/>
        <pc:sldMkLst>
          <pc:docMk/>
          <pc:sldMk cId="3251376897" sldId="292"/>
        </pc:sldMkLst>
        <pc:spChg chg="mod">
          <ac:chgData name="dheeru pratap singh" userId="872050c44beff6e1" providerId="LiveId" clId="{79A7F08E-B733-4FBB-9311-93C8B1F5C8A8}" dt="2023-05-01T07:24:04.961" v="97" actId="20577"/>
          <ac:spMkLst>
            <pc:docMk/>
            <pc:sldMk cId="3251376897" sldId="292"/>
            <ac:spMk id="3" creationId="{00000000-0000-0000-0000-000000000000}"/>
          </ac:spMkLst>
        </pc:spChg>
      </pc:sldChg>
      <pc:sldChg chg="modSp mod">
        <pc:chgData name="dheeru pratap singh" userId="872050c44beff6e1" providerId="LiveId" clId="{79A7F08E-B733-4FBB-9311-93C8B1F5C8A8}" dt="2023-05-01T07:21:24.803" v="50" actId="5793"/>
        <pc:sldMkLst>
          <pc:docMk/>
          <pc:sldMk cId="717515768" sldId="293"/>
        </pc:sldMkLst>
        <pc:spChg chg="mod">
          <ac:chgData name="dheeru pratap singh" userId="872050c44beff6e1" providerId="LiveId" clId="{79A7F08E-B733-4FBB-9311-93C8B1F5C8A8}" dt="2023-05-01T07:21:24.803" v="50" actId="5793"/>
          <ac:spMkLst>
            <pc:docMk/>
            <pc:sldMk cId="717515768" sldId="293"/>
            <ac:spMk id="3" creationId="{00000000-0000-0000-0000-000000000000}"/>
          </ac:spMkLst>
        </pc:spChg>
      </pc:sldChg>
      <pc:sldChg chg="modSp add mod">
        <pc:chgData name="dheeru pratap singh" userId="872050c44beff6e1" providerId="LiveId" clId="{79A7F08E-B733-4FBB-9311-93C8B1F5C8A8}" dt="2023-05-01T07:22:01.003" v="54" actId="255"/>
        <pc:sldMkLst>
          <pc:docMk/>
          <pc:sldMk cId="1199654320" sldId="294"/>
        </pc:sldMkLst>
        <pc:spChg chg="mod">
          <ac:chgData name="dheeru pratap singh" userId="872050c44beff6e1" providerId="LiveId" clId="{79A7F08E-B733-4FBB-9311-93C8B1F5C8A8}" dt="2023-05-01T07:22:01.003" v="54" actId="255"/>
          <ac:spMkLst>
            <pc:docMk/>
            <pc:sldMk cId="1199654320" sldId="294"/>
            <ac:spMk id="3" creationId="{00000000-0000-0000-0000-000000000000}"/>
          </ac:spMkLst>
        </pc:spChg>
      </pc:sldChg>
      <pc:sldChg chg="modSp add mod">
        <pc:chgData name="dheeru pratap singh" userId="872050c44beff6e1" providerId="LiveId" clId="{79A7F08E-B733-4FBB-9311-93C8B1F5C8A8}" dt="2023-05-01T07:22:33.079" v="57" actId="255"/>
        <pc:sldMkLst>
          <pc:docMk/>
          <pc:sldMk cId="3156562668" sldId="295"/>
        </pc:sldMkLst>
        <pc:spChg chg="mod">
          <ac:chgData name="dheeru pratap singh" userId="872050c44beff6e1" providerId="LiveId" clId="{79A7F08E-B733-4FBB-9311-93C8B1F5C8A8}" dt="2023-05-01T07:22:33.079" v="57" actId="255"/>
          <ac:spMkLst>
            <pc:docMk/>
            <pc:sldMk cId="3156562668" sldId="295"/>
            <ac:spMk id="3" creationId="{00000000-0000-0000-0000-000000000000}"/>
          </ac:spMkLst>
        </pc:spChg>
      </pc:sldChg>
      <pc:sldChg chg="modSp add mod">
        <pc:chgData name="dheeru pratap singh" userId="872050c44beff6e1" providerId="LiveId" clId="{79A7F08E-B733-4FBB-9311-93C8B1F5C8A8}" dt="2023-05-01T07:24:47.597" v="102" actId="14100"/>
        <pc:sldMkLst>
          <pc:docMk/>
          <pc:sldMk cId="2073771785" sldId="296"/>
        </pc:sldMkLst>
        <pc:spChg chg="mod">
          <ac:chgData name="dheeru pratap singh" userId="872050c44beff6e1" providerId="LiveId" clId="{79A7F08E-B733-4FBB-9311-93C8B1F5C8A8}" dt="2023-05-01T07:24:47.597" v="102" actId="14100"/>
          <ac:spMkLst>
            <pc:docMk/>
            <pc:sldMk cId="2073771785" sldId="296"/>
            <ac:spMk id="3" creationId="{00000000-0000-0000-0000-000000000000}"/>
          </ac:spMkLst>
        </pc:spChg>
      </pc:sldChg>
      <pc:sldChg chg="modSp add mod">
        <pc:chgData name="dheeru pratap singh" userId="872050c44beff6e1" providerId="LiveId" clId="{79A7F08E-B733-4FBB-9311-93C8B1F5C8A8}" dt="2023-05-01T07:28:17.426" v="138" actId="1076"/>
        <pc:sldMkLst>
          <pc:docMk/>
          <pc:sldMk cId="2339504460" sldId="297"/>
        </pc:sldMkLst>
        <pc:spChg chg="mod">
          <ac:chgData name="dheeru pratap singh" userId="872050c44beff6e1" providerId="LiveId" clId="{79A7F08E-B733-4FBB-9311-93C8B1F5C8A8}" dt="2023-05-01T07:28:17.426" v="138" actId="1076"/>
          <ac:spMkLst>
            <pc:docMk/>
            <pc:sldMk cId="2339504460" sldId="297"/>
            <ac:spMk id="2" creationId="{00000000-0000-0000-0000-000000000000}"/>
          </ac:spMkLst>
        </pc:spChg>
        <pc:spChg chg="mod">
          <ac:chgData name="dheeru pratap singh" userId="872050c44beff6e1" providerId="LiveId" clId="{79A7F08E-B733-4FBB-9311-93C8B1F5C8A8}" dt="2023-05-01T07:27:35.805" v="129" actId="14100"/>
          <ac:spMkLst>
            <pc:docMk/>
            <pc:sldMk cId="2339504460" sldId="297"/>
            <ac:spMk id="3" creationId="{00000000-0000-0000-0000-000000000000}"/>
          </ac:spMkLst>
        </pc:spChg>
      </pc:sldChg>
      <pc:sldChg chg="delSp modSp add mod">
        <pc:chgData name="dheeru pratap singh" userId="872050c44beff6e1" providerId="LiveId" clId="{79A7F08E-B733-4FBB-9311-93C8B1F5C8A8}" dt="2023-05-01T07:26:55.339" v="125" actId="20577"/>
        <pc:sldMkLst>
          <pc:docMk/>
          <pc:sldMk cId="502012043" sldId="298"/>
        </pc:sldMkLst>
        <pc:spChg chg="mod">
          <ac:chgData name="dheeru pratap singh" userId="872050c44beff6e1" providerId="LiveId" clId="{79A7F08E-B733-4FBB-9311-93C8B1F5C8A8}" dt="2023-05-01T07:26:55.339" v="125" actId="20577"/>
          <ac:spMkLst>
            <pc:docMk/>
            <pc:sldMk cId="502012043" sldId="298"/>
            <ac:spMk id="2" creationId="{00000000-0000-0000-0000-000000000000}"/>
          </ac:spMkLst>
        </pc:spChg>
        <pc:spChg chg="del">
          <ac:chgData name="dheeru pratap singh" userId="872050c44beff6e1" providerId="LiveId" clId="{79A7F08E-B733-4FBB-9311-93C8B1F5C8A8}" dt="2023-05-01T07:26:11.634" v="114" actId="478"/>
          <ac:spMkLst>
            <pc:docMk/>
            <pc:sldMk cId="502012043" sldId="298"/>
            <ac:spMk id="3" creationId="{00000000-0000-0000-0000-000000000000}"/>
          </ac:spMkLst>
        </pc:spChg>
      </pc:sldChg>
      <pc:sldChg chg="delSp modSp add mod">
        <pc:chgData name="dheeru pratap singh" userId="872050c44beff6e1" providerId="LiveId" clId="{79A7F08E-B733-4FBB-9311-93C8B1F5C8A8}" dt="2023-05-02T04:19:35.007" v="174" actId="1076"/>
        <pc:sldMkLst>
          <pc:docMk/>
          <pc:sldMk cId="3724798845" sldId="299"/>
        </pc:sldMkLst>
        <pc:spChg chg="del">
          <ac:chgData name="dheeru pratap singh" userId="872050c44beff6e1" providerId="LiveId" clId="{79A7F08E-B733-4FBB-9311-93C8B1F5C8A8}" dt="2023-05-01T07:29:05.482" v="151" actId="478"/>
          <ac:spMkLst>
            <pc:docMk/>
            <pc:sldMk cId="3724798845" sldId="299"/>
            <ac:spMk id="2" creationId="{00000000-0000-0000-0000-000000000000}"/>
          </ac:spMkLst>
        </pc:spChg>
        <pc:spChg chg="mod">
          <ac:chgData name="dheeru pratap singh" userId="872050c44beff6e1" providerId="LiveId" clId="{79A7F08E-B733-4FBB-9311-93C8B1F5C8A8}" dt="2023-05-02T04:19:29.627" v="172" actId="1076"/>
          <ac:spMkLst>
            <pc:docMk/>
            <pc:sldMk cId="3724798845" sldId="299"/>
            <ac:spMk id="3" creationId="{00000000-0000-0000-0000-000000000000}"/>
          </ac:spMkLst>
        </pc:spChg>
        <pc:spChg chg="mod">
          <ac:chgData name="dheeru pratap singh" userId="872050c44beff6e1" providerId="LiveId" clId="{79A7F08E-B733-4FBB-9311-93C8B1F5C8A8}" dt="2023-05-02T04:19:35.007" v="174" actId="1076"/>
          <ac:spMkLst>
            <pc:docMk/>
            <pc:sldMk cId="3724798845" sldId="299"/>
            <ac:spMk id="4" creationId="{00000000-0000-0000-0000-000000000000}"/>
          </ac:spMkLst>
        </pc:spChg>
      </pc:sldChg>
      <pc:sldChg chg="modSp add mod">
        <pc:chgData name="dheeru pratap singh" userId="872050c44beff6e1" providerId="LiveId" clId="{79A7F08E-B733-4FBB-9311-93C8B1F5C8A8}" dt="2023-05-03T18:45:07.063" v="289" actId="255"/>
        <pc:sldMkLst>
          <pc:docMk/>
          <pc:sldMk cId="2885779701" sldId="300"/>
        </pc:sldMkLst>
        <pc:spChg chg="mod">
          <ac:chgData name="dheeru pratap singh" userId="872050c44beff6e1" providerId="LiveId" clId="{79A7F08E-B733-4FBB-9311-93C8B1F5C8A8}" dt="2023-05-03T18:45:07.063" v="289" actId="255"/>
          <ac:spMkLst>
            <pc:docMk/>
            <pc:sldMk cId="2885779701" sldId="300"/>
            <ac:spMk id="2" creationId="{00000000-0000-0000-0000-000000000000}"/>
          </ac:spMkLst>
        </pc:spChg>
      </pc:sldChg>
      <pc:sldChg chg="modSp add mod">
        <pc:chgData name="dheeru pratap singh" userId="872050c44beff6e1" providerId="LiveId" clId="{79A7F08E-B733-4FBB-9311-93C8B1F5C8A8}" dt="2023-05-03T18:40:49.681" v="270" actId="255"/>
        <pc:sldMkLst>
          <pc:docMk/>
          <pc:sldMk cId="234159937" sldId="301"/>
        </pc:sldMkLst>
        <pc:spChg chg="mod">
          <ac:chgData name="dheeru pratap singh" userId="872050c44beff6e1" providerId="LiveId" clId="{79A7F08E-B733-4FBB-9311-93C8B1F5C8A8}" dt="2023-05-03T18:40:49.681" v="270" actId="255"/>
          <ac:spMkLst>
            <pc:docMk/>
            <pc:sldMk cId="234159937" sldId="301"/>
            <ac:spMk id="2" creationId="{00000000-0000-0000-0000-000000000000}"/>
          </ac:spMkLst>
        </pc:spChg>
      </pc:sldChg>
      <pc:sldChg chg="modSp add mod ord">
        <pc:chgData name="dheeru pratap singh" userId="872050c44beff6e1" providerId="LiveId" clId="{79A7F08E-B733-4FBB-9311-93C8B1F5C8A8}" dt="2023-05-03T18:44:36.176" v="287"/>
        <pc:sldMkLst>
          <pc:docMk/>
          <pc:sldMk cId="3496440907" sldId="302"/>
        </pc:sldMkLst>
        <pc:spChg chg="mod">
          <ac:chgData name="dheeru pratap singh" userId="872050c44beff6e1" providerId="LiveId" clId="{79A7F08E-B733-4FBB-9311-93C8B1F5C8A8}" dt="2023-05-03T18:44:16.695" v="285" actId="1076"/>
          <ac:spMkLst>
            <pc:docMk/>
            <pc:sldMk cId="3496440907" sldId="302"/>
            <ac:spMk id="2" creationId="{00000000-0000-0000-0000-000000000000}"/>
          </ac:spMkLst>
        </pc:spChg>
      </pc:sldChg>
      <pc:sldChg chg="modSp add mod">
        <pc:chgData name="dheeru pratap singh" userId="872050c44beff6e1" providerId="LiveId" clId="{79A7F08E-B733-4FBB-9311-93C8B1F5C8A8}" dt="2023-05-03T18:57:09.826" v="312" actId="255"/>
        <pc:sldMkLst>
          <pc:docMk/>
          <pc:sldMk cId="2888897698" sldId="303"/>
        </pc:sldMkLst>
        <pc:spChg chg="mod">
          <ac:chgData name="dheeru pratap singh" userId="872050c44beff6e1" providerId="LiveId" clId="{79A7F08E-B733-4FBB-9311-93C8B1F5C8A8}" dt="2023-05-03T18:57:09.826" v="312" actId="255"/>
          <ac:spMkLst>
            <pc:docMk/>
            <pc:sldMk cId="2888897698" sldId="303"/>
            <ac:spMk id="2" creationId="{00000000-0000-0000-0000-000000000000}"/>
          </ac:spMkLst>
        </pc:spChg>
      </pc:sldChg>
      <pc:sldChg chg="modSp add mod">
        <pc:chgData name="dheeru pratap singh" userId="872050c44beff6e1" providerId="LiveId" clId="{79A7F08E-B733-4FBB-9311-93C8B1F5C8A8}" dt="2023-05-03T19:00:55.072" v="340" actId="5793"/>
        <pc:sldMkLst>
          <pc:docMk/>
          <pc:sldMk cId="319304579" sldId="304"/>
        </pc:sldMkLst>
        <pc:spChg chg="mod">
          <ac:chgData name="dheeru pratap singh" userId="872050c44beff6e1" providerId="LiveId" clId="{79A7F08E-B733-4FBB-9311-93C8B1F5C8A8}" dt="2023-05-03T19:00:55.072" v="340" actId="5793"/>
          <ac:spMkLst>
            <pc:docMk/>
            <pc:sldMk cId="319304579" sldId="304"/>
            <ac:spMk id="2" creationId="{00000000-0000-0000-0000-000000000000}"/>
          </ac:spMkLst>
        </pc:spChg>
      </pc:sldChg>
      <pc:sldChg chg="modSp mod">
        <pc:chgData name="dheeru pratap singh" userId="872050c44beff6e1" providerId="LiveId" clId="{79A7F08E-B733-4FBB-9311-93C8B1F5C8A8}" dt="2023-05-10T06:55:52.635" v="1122" actId="20577"/>
        <pc:sldMkLst>
          <pc:docMk/>
          <pc:sldMk cId="2208722688" sldId="306"/>
        </pc:sldMkLst>
        <pc:spChg chg="mod">
          <ac:chgData name="dheeru pratap singh" userId="872050c44beff6e1" providerId="LiveId" clId="{79A7F08E-B733-4FBB-9311-93C8B1F5C8A8}" dt="2023-05-10T06:55:52.635" v="1122" actId="20577"/>
          <ac:spMkLst>
            <pc:docMk/>
            <pc:sldMk cId="2208722688" sldId="306"/>
            <ac:spMk id="2" creationId="{00000000-0000-0000-0000-000000000000}"/>
          </ac:spMkLst>
        </pc:spChg>
      </pc:sldChg>
      <pc:sldChg chg="modSp mod">
        <pc:chgData name="dheeru pratap singh" userId="872050c44beff6e1" providerId="LiveId" clId="{79A7F08E-B733-4FBB-9311-93C8B1F5C8A8}" dt="2023-05-10T06:12:57.074" v="940" actId="5793"/>
        <pc:sldMkLst>
          <pc:docMk/>
          <pc:sldMk cId="3076439434" sldId="311"/>
        </pc:sldMkLst>
        <pc:spChg chg="mod">
          <ac:chgData name="dheeru pratap singh" userId="872050c44beff6e1" providerId="LiveId" clId="{79A7F08E-B733-4FBB-9311-93C8B1F5C8A8}" dt="2023-05-10T06:12:57.074" v="940" actId="5793"/>
          <ac:spMkLst>
            <pc:docMk/>
            <pc:sldMk cId="3076439434" sldId="311"/>
            <ac:spMk id="2" creationId="{00000000-0000-0000-0000-000000000000}"/>
          </ac:spMkLst>
        </pc:spChg>
      </pc:sldChg>
      <pc:sldChg chg="modSp mod">
        <pc:chgData name="dheeru pratap singh" userId="872050c44beff6e1" providerId="LiveId" clId="{79A7F08E-B733-4FBB-9311-93C8B1F5C8A8}" dt="2023-05-10T06:38:25.551" v="1115" actId="255"/>
        <pc:sldMkLst>
          <pc:docMk/>
          <pc:sldMk cId="2195720579" sldId="312"/>
        </pc:sldMkLst>
        <pc:spChg chg="mod">
          <ac:chgData name="dheeru pratap singh" userId="872050c44beff6e1" providerId="LiveId" clId="{79A7F08E-B733-4FBB-9311-93C8B1F5C8A8}" dt="2023-05-10T06:38:25.551" v="1115" actId="255"/>
          <ac:spMkLst>
            <pc:docMk/>
            <pc:sldMk cId="2195720579" sldId="312"/>
            <ac:spMk id="2" creationId="{00000000-0000-0000-0000-000000000000}"/>
          </ac:spMkLst>
        </pc:spChg>
      </pc:sldChg>
      <pc:sldChg chg="modSp mod">
        <pc:chgData name="dheeru pratap singh" userId="872050c44beff6e1" providerId="LiveId" clId="{79A7F08E-B733-4FBB-9311-93C8B1F5C8A8}" dt="2023-05-10T05:01:45.098" v="494" actId="20577"/>
        <pc:sldMkLst>
          <pc:docMk/>
          <pc:sldMk cId="2420452309" sldId="313"/>
        </pc:sldMkLst>
        <pc:spChg chg="mod">
          <ac:chgData name="dheeru pratap singh" userId="872050c44beff6e1" providerId="LiveId" clId="{79A7F08E-B733-4FBB-9311-93C8B1F5C8A8}" dt="2023-05-10T05:01:45.098" v="494" actId="20577"/>
          <ac:spMkLst>
            <pc:docMk/>
            <pc:sldMk cId="2420452309" sldId="313"/>
            <ac:spMk id="2" creationId="{00000000-0000-0000-0000-000000000000}"/>
          </ac:spMkLst>
        </pc:spChg>
      </pc:sldChg>
      <pc:sldChg chg="modSp mod">
        <pc:chgData name="dheeru pratap singh" userId="872050c44beff6e1" providerId="LiveId" clId="{79A7F08E-B733-4FBB-9311-93C8B1F5C8A8}" dt="2023-05-10T05:04:46.717" v="542" actId="14100"/>
        <pc:sldMkLst>
          <pc:docMk/>
          <pc:sldMk cId="1409431897" sldId="314"/>
        </pc:sldMkLst>
        <pc:spChg chg="mod">
          <ac:chgData name="dheeru pratap singh" userId="872050c44beff6e1" providerId="LiveId" clId="{79A7F08E-B733-4FBB-9311-93C8B1F5C8A8}" dt="2023-05-10T05:04:46.717" v="542" actId="14100"/>
          <ac:spMkLst>
            <pc:docMk/>
            <pc:sldMk cId="1409431897" sldId="314"/>
            <ac:spMk id="2" creationId="{00000000-0000-0000-0000-000000000000}"/>
          </ac:spMkLst>
        </pc:spChg>
      </pc:sldChg>
      <pc:sldChg chg="modSp mod">
        <pc:chgData name="dheeru pratap singh" userId="872050c44beff6e1" providerId="LiveId" clId="{79A7F08E-B733-4FBB-9311-93C8B1F5C8A8}" dt="2023-05-10T05:32:12.414" v="594" actId="14100"/>
        <pc:sldMkLst>
          <pc:docMk/>
          <pc:sldMk cId="838544666" sldId="315"/>
        </pc:sldMkLst>
        <pc:spChg chg="mod">
          <ac:chgData name="dheeru pratap singh" userId="872050c44beff6e1" providerId="LiveId" clId="{79A7F08E-B733-4FBB-9311-93C8B1F5C8A8}" dt="2023-05-10T05:32:12.414" v="594" actId="14100"/>
          <ac:spMkLst>
            <pc:docMk/>
            <pc:sldMk cId="838544666" sldId="315"/>
            <ac:spMk id="2" creationId="{00000000-0000-0000-0000-000000000000}"/>
          </ac:spMkLst>
        </pc:spChg>
      </pc:sldChg>
      <pc:sldChg chg="modSp mod">
        <pc:chgData name="dheeru pratap singh" userId="872050c44beff6e1" providerId="LiveId" clId="{79A7F08E-B733-4FBB-9311-93C8B1F5C8A8}" dt="2023-05-10T03:22:22.508" v="368" actId="20577"/>
        <pc:sldMkLst>
          <pc:docMk/>
          <pc:sldMk cId="3070649896" sldId="316"/>
        </pc:sldMkLst>
        <pc:spChg chg="mod">
          <ac:chgData name="dheeru pratap singh" userId="872050c44beff6e1" providerId="LiveId" clId="{79A7F08E-B733-4FBB-9311-93C8B1F5C8A8}" dt="2023-05-10T03:22:22.508" v="368" actId="20577"/>
          <ac:spMkLst>
            <pc:docMk/>
            <pc:sldMk cId="3070649896" sldId="316"/>
            <ac:spMk id="2" creationId="{00000000-0000-0000-0000-000000000000}"/>
          </ac:spMkLst>
        </pc:spChg>
      </pc:sldChg>
      <pc:sldChg chg="modSp add mod">
        <pc:chgData name="dheeru pratap singh" userId="872050c44beff6e1" providerId="LiveId" clId="{79A7F08E-B733-4FBB-9311-93C8B1F5C8A8}" dt="2023-05-10T05:32:44.125" v="598" actId="20577"/>
        <pc:sldMkLst>
          <pc:docMk/>
          <pc:sldMk cId="988767751" sldId="317"/>
        </pc:sldMkLst>
        <pc:spChg chg="mod">
          <ac:chgData name="dheeru pratap singh" userId="872050c44beff6e1" providerId="LiveId" clId="{79A7F08E-B733-4FBB-9311-93C8B1F5C8A8}" dt="2023-05-10T05:32:44.125" v="598" actId="20577"/>
          <ac:spMkLst>
            <pc:docMk/>
            <pc:sldMk cId="988767751" sldId="317"/>
            <ac:spMk id="2" creationId="{00000000-0000-0000-0000-000000000000}"/>
          </ac:spMkLst>
        </pc:spChg>
      </pc:sldChg>
      <pc:sldChg chg="delSp modSp add mod">
        <pc:chgData name="dheeru pratap singh" userId="872050c44beff6e1" providerId="LiveId" clId="{79A7F08E-B733-4FBB-9311-93C8B1F5C8A8}" dt="2023-05-10T05:42:02.531" v="684" actId="20577"/>
        <pc:sldMkLst>
          <pc:docMk/>
          <pc:sldMk cId="2613539774" sldId="318"/>
        </pc:sldMkLst>
        <pc:spChg chg="del mod">
          <ac:chgData name="dheeru pratap singh" userId="872050c44beff6e1" providerId="LiveId" clId="{79A7F08E-B733-4FBB-9311-93C8B1F5C8A8}" dt="2023-05-10T03:32:44.191" v="450" actId="478"/>
          <ac:spMkLst>
            <pc:docMk/>
            <pc:sldMk cId="2613539774" sldId="318"/>
            <ac:spMk id="2" creationId="{00000000-0000-0000-0000-000000000000}"/>
          </ac:spMkLst>
        </pc:spChg>
        <pc:spChg chg="del">
          <ac:chgData name="dheeru pratap singh" userId="872050c44beff6e1" providerId="LiveId" clId="{79A7F08E-B733-4FBB-9311-93C8B1F5C8A8}" dt="2023-05-10T03:32:34.714" v="447" actId="478"/>
          <ac:spMkLst>
            <pc:docMk/>
            <pc:sldMk cId="2613539774" sldId="318"/>
            <ac:spMk id="3" creationId="{00000000-0000-0000-0000-000000000000}"/>
          </ac:spMkLst>
        </pc:spChg>
        <pc:spChg chg="mod">
          <ac:chgData name="dheeru pratap singh" userId="872050c44beff6e1" providerId="LiveId" clId="{79A7F08E-B733-4FBB-9311-93C8B1F5C8A8}" dt="2023-05-10T05:42:02.531" v="684" actId="20577"/>
          <ac:spMkLst>
            <pc:docMk/>
            <pc:sldMk cId="2613539774" sldId="318"/>
            <ac:spMk id="4" creationId="{00000000-0000-0000-0000-000000000000}"/>
          </ac:spMkLst>
        </pc:spChg>
      </pc:sldChg>
      <pc:sldChg chg="delSp modSp add mod">
        <pc:chgData name="dheeru pratap singh" userId="872050c44beff6e1" providerId="LiveId" clId="{79A7F08E-B733-4FBB-9311-93C8B1F5C8A8}" dt="2023-05-10T05:34:07.464" v="608" actId="14100"/>
        <pc:sldMkLst>
          <pc:docMk/>
          <pc:sldMk cId="2662934291" sldId="319"/>
        </pc:sldMkLst>
        <pc:spChg chg="del mod">
          <ac:chgData name="dheeru pratap singh" userId="872050c44beff6e1" providerId="LiveId" clId="{79A7F08E-B733-4FBB-9311-93C8B1F5C8A8}" dt="2023-05-10T03:29:51.276" v="419" actId="478"/>
          <ac:spMkLst>
            <pc:docMk/>
            <pc:sldMk cId="2662934291" sldId="319"/>
            <ac:spMk id="2" creationId="{00000000-0000-0000-0000-000000000000}"/>
          </ac:spMkLst>
        </pc:spChg>
        <pc:spChg chg="mod">
          <ac:chgData name="dheeru pratap singh" userId="872050c44beff6e1" providerId="LiveId" clId="{79A7F08E-B733-4FBB-9311-93C8B1F5C8A8}" dt="2023-05-10T05:34:07.464" v="608" actId="14100"/>
          <ac:spMkLst>
            <pc:docMk/>
            <pc:sldMk cId="2662934291" sldId="319"/>
            <ac:spMk id="3" creationId="{00000000-0000-0000-0000-000000000000}"/>
          </ac:spMkLst>
        </pc:spChg>
        <pc:spChg chg="del mod">
          <ac:chgData name="dheeru pratap singh" userId="872050c44beff6e1" providerId="LiveId" clId="{79A7F08E-B733-4FBB-9311-93C8B1F5C8A8}" dt="2023-05-10T05:33:26.792" v="602"/>
          <ac:spMkLst>
            <pc:docMk/>
            <pc:sldMk cId="2662934291" sldId="319"/>
            <ac:spMk id="4" creationId="{00000000-0000-0000-0000-000000000000}"/>
          </ac:spMkLst>
        </pc:spChg>
      </pc:sldChg>
      <pc:sldChg chg="modSp add mod">
        <pc:chgData name="dheeru pratap singh" userId="872050c44beff6e1" providerId="LiveId" clId="{79A7F08E-B733-4FBB-9311-93C8B1F5C8A8}" dt="2023-05-10T06:02:35.339" v="845" actId="20577"/>
        <pc:sldMkLst>
          <pc:docMk/>
          <pc:sldMk cId="1355309533" sldId="320"/>
        </pc:sldMkLst>
        <pc:spChg chg="mod">
          <ac:chgData name="dheeru pratap singh" userId="872050c44beff6e1" providerId="LiveId" clId="{79A7F08E-B733-4FBB-9311-93C8B1F5C8A8}" dt="2023-05-10T06:02:35.339" v="845" actId="20577"/>
          <ac:spMkLst>
            <pc:docMk/>
            <pc:sldMk cId="1355309533" sldId="320"/>
            <ac:spMk id="2" creationId="{00000000-0000-0000-0000-000000000000}"/>
          </ac:spMkLst>
        </pc:spChg>
      </pc:sldChg>
      <pc:sldChg chg="modSp add mod">
        <pc:chgData name="dheeru pratap singh" userId="872050c44beff6e1" providerId="LiveId" clId="{79A7F08E-B733-4FBB-9311-93C8B1F5C8A8}" dt="2023-05-10T05:04:02.478" v="539" actId="20577"/>
        <pc:sldMkLst>
          <pc:docMk/>
          <pc:sldMk cId="2716287552" sldId="321"/>
        </pc:sldMkLst>
        <pc:spChg chg="mod">
          <ac:chgData name="dheeru pratap singh" userId="872050c44beff6e1" providerId="LiveId" clId="{79A7F08E-B733-4FBB-9311-93C8B1F5C8A8}" dt="2023-05-10T05:04:02.478" v="539" actId="20577"/>
          <ac:spMkLst>
            <pc:docMk/>
            <pc:sldMk cId="2716287552" sldId="321"/>
            <ac:spMk id="2" creationId="{00000000-0000-0000-0000-000000000000}"/>
          </ac:spMkLst>
        </pc:spChg>
      </pc:sldChg>
      <pc:sldChg chg="modSp add mod">
        <pc:chgData name="dheeru pratap singh" userId="872050c44beff6e1" providerId="LiveId" clId="{79A7F08E-B733-4FBB-9311-93C8B1F5C8A8}" dt="2023-05-10T05:30:47.649" v="582" actId="20577"/>
        <pc:sldMkLst>
          <pc:docMk/>
          <pc:sldMk cId="3233716832" sldId="322"/>
        </pc:sldMkLst>
        <pc:spChg chg="mod">
          <ac:chgData name="dheeru pratap singh" userId="872050c44beff6e1" providerId="LiveId" clId="{79A7F08E-B733-4FBB-9311-93C8B1F5C8A8}" dt="2023-05-10T05:30:47.649" v="582" actId="20577"/>
          <ac:spMkLst>
            <pc:docMk/>
            <pc:sldMk cId="3233716832" sldId="322"/>
            <ac:spMk id="2" creationId="{00000000-0000-0000-0000-000000000000}"/>
          </ac:spMkLst>
        </pc:spChg>
      </pc:sldChg>
      <pc:sldChg chg="delSp modSp add mod">
        <pc:chgData name="dheeru pratap singh" userId="872050c44beff6e1" providerId="LiveId" clId="{79A7F08E-B733-4FBB-9311-93C8B1F5C8A8}" dt="2023-05-10T05:39:50.699" v="665" actId="20577"/>
        <pc:sldMkLst>
          <pc:docMk/>
          <pc:sldMk cId="528999360" sldId="323"/>
        </pc:sldMkLst>
        <pc:spChg chg="del">
          <ac:chgData name="dheeru pratap singh" userId="872050c44beff6e1" providerId="LiveId" clId="{79A7F08E-B733-4FBB-9311-93C8B1F5C8A8}" dt="2023-05-10T05:34:13.146" v="609" actId="478"/>
          <ac:spMkLst>
            <pc:docMk/>
            <pc:sldMk cId="528999360" sldId="323"/>
            <ac:spMk id="3" creationId="{00000000-0000-0000-0000-000000000000}"/>
          </ac:spMkLst>
        </pc:spChg>
        <pc:spChg chg="mod">
          <ac:chgData name="dheeru pratap singh" userId="872050c44beff6e1" providerId="LiveId" clId="{79A7F08E-B733-4FBB-9311-93C8B1F5C8A8}" dt="2023-05-10T05:39:50.699" v="665" actId="20577"/>
          <ac:spMkLst>
            <pc:docMk/>
            <pc:sldMk cId="528999360" sldId="323"/>
            <ac:spMk id="4" creationId="{00000000-0000-0000-0000-000000000000}"/>
          </ac:spMkLst>
        </pc:spChg>
      </pc:sldChg>
      <pc:sldChg chg="modSp add mod">
        <pc:chgData name="dheeru pratap singh" userId="872050c44beff6e1" providerId="LiveId" clId="{79A7F08E-B733-4FBB-9311-93C8B1F5C8A8}" dt="2023-05-10T06:05:10.816" v="869" actId="20577"/>
        <pc:sldMkLst>
          <pc:docMk/>
          <pc:sldMk cId="1679057268" sldId="324"/>
        </pc:sldMkLst>
        <pc:spChg chg="mod">
          <ac:chgData name="dheeru pratap singh" userId="872050c44beff6e1" providerId="LiveId" clId="{79A7F08E-B733-4FBB-9311-93C8B1F5C8A8}" dt="2023-05-10T06:05:10.816" v="869" actId="20577"/>
          <ac:spMkLst>
            <pc:docMk/>
            <pc:sldMk cId="1679057268" sldId="324"/>
            <ac:spMk id="4" creationId="{00000000-0000-0000-0000-000000000000}"/>
          </ac:spMkLst>
        </pc:spChg>
      </pc:sldChg>
      <pc:sldChg chg="modSp add mod">
        <pc:chgData name="dheeru pratap singh" userId="872050c44beff6e1" providerId="LiveId" clId="{79A7F08E-B733-4FBB-9311-93C8B1F5C8A8}" dt="2023-05-10T05:50:39.205" v="752" actId="20577"/>
        <pc:sldMkLst>
          <pc:docMk/>
          <pc:sldMk cId="1496294226" sldId="325"/>
        </pc:sldMkLst>
        <pc:spChg chg="mod">
          <ac:chgData name="dheeru pratap singh" userId="872050c44beff6e1" providerId="LiveId" clId="{79A7F08E-B733-4FBB-9311-93C8B1F5C8A8}" dt="2023-05-10T05:50:39.205" v="752" actId="20577"/>
          <ac:spMkLst>
            <pc:docMk/>
            <pc:sldMk cId="1496294226" sldId="325"/>
            <ac:spMk id="2" creationId="{00000000-0000-0000-0000-000000000000}"/>
          </ac:spMkLst>
        </pc:spChg>
      </pc:sldChg>
      <pc:sldChg chg="modSp add mod">
        <pc:chgData name="dheeru pratap singh" userId="872050c44beff6e1" providerId="LiveId" clId="{79A7F08E-B733-4FBB-9311-93C8B1F5C8A8}" dt="2023-05-10T05:59:49.407" v="823" actId="1076"/>
        <pc:sldMkLst>
          <pc:docMk/>
          <pc:sldMk cId="2745324887" sldId="326"/>
        </pc:sldMkLst>
        <pc:spChg chg="mod">
          <ac:chgData name="dheeru pratap singh" userId="872050c44beff6e1" providerId="LiveId" clId="{79A7F08E-B733-4FBB-9311-93C8B1F5C8A8}" dt="2023-05-10T05:59:49.407" v="823" actId="1076"/>
          <ac:spMkLst>
            <pc:docMk/>
            <pc:sldMk cId="2745324887" sldId="326"/>
            <ac:spMk id="2" creationId="{00000000-0000-0000-0000-000000000000}"/>
          </ac:spMkLst>
        </pc:spChg>
      </pc:sldChg>
      <pc:sldChg chg="modSp add mod">
        <pc:chgData name="dheeru pratap singh" userId="872050c44beff6e1" providerId="LiveId" clId="{79A7F08E-B733-4FBB-9311-93C8B1F5C8A8}" dt="2023-05-10T05:59:04.058" v="819" actId="14100"/>
        <pc:sldMkLst>
          <pc:docMk/>
          <pc:sldMk cId="3074341141" sldId="327"/>
        </pc:sldMkLst>
        <pc:spChg chg="mod">
          <ac:chgData name="dheeru pratap singh" userId="872050c44beff6e1" providerId="LiveId" clId="{79A7F08E-B733-4FBB-9311-93C8B1F5C8A8}" dt="2023-05-10T05:59:04.058" v="819" actId="14100"/>
          <ac:spMkLst>
            <pc:docMk/>
            <pc:sldMk cId="3074341141" sldId="327"/>
            <ac:spMk id="2" creationId="{00000000-0000-0000-0000-000000000000}"/>
          </ac:spMkLst>
        </pc:spChg>
      </pc:sldChg>
      <pc:sldChg chg="modSp add mod">
        <pc:chgData name="dheeru pratap singh" userId="872050c44beff6e1" providerId="LiveId" clId="{79A7F08E-B733-4FBB-9311-93C8B1F5C8A8}" dt="2023-05-10T05:58:21.996" v="815" actId="20577"/>
        <pc:sldMkLst>
          <pc:docMk/>
          <pc:sldMk cId="3400655911" sldId="328"/>
        </pc:sldMkLst>
        <pc:spChg chg="mod">
          <ac:chgData name="dheeru pratap singh" userId="872050c44beff6e1" providerId="LiveId" clId="{79A7F08E-B733-4FBB-9311-93C8B1F5C8A8}" dt="2023-05-10T05:58:21.996" v="815" actId="20577"/>
          <ac:spMkLst>
            <pc:docMk/>
            <pc:sldMk cId="3400655911" sldId="328"/>
            <ac:spMk id="2" creationId="{00000000-0000-0000-0000-000000000000}"/>
          </ac:spMkLst>
        </pc:spChg>
      </pc:sldChg>
      <pc:sldChg chg="modSp add mod">
        <pc:chgData name="dheeru pratap singh" userId="872050c44beff6e1" providerId="LiveId" clId="{79A7F08E-B733-4FBB-9311-93C8B1F5C8A8}" dt="2023-05-10T06:01:10.086" v="836" actId="5793"/>
        <pc:sldMkLst>
          <pc:docMk/>
          <pc:sldMk cId="3706176655" sldId="329"/>
        </pc:sldMkLst>
        <pc:spChg chg="mod">
          <ac:chgData name="dheeru pratap singh" userId="872050c44beff6e1" providerId="LiveId" clId="{79A7F08E-B733-4FBB-9311-93C8B1F5C8A8}" dt="2023-05-10T06:01:10.086" v="836" actId="5793"/>
          <ac:spMkLst>
            <pc:docMk/>
            <pc:sldMk cId="3706176655" sldId="329"/>
            <ac:spMk id="2" creationId="{00000000-0000-0000-0000-000000000000}"/>
          </ac:spMkLst>
        </pc:spChg>
      </pc:sldChg>
      <pc:sldChg chg="modSp add mod">
        <pc:chgData name="dheeru pratap singh" userId="872050c44beff6e1" providerId="LiveId" clId="{79A7F08E-B733-4FBB-9311-93C8B1F5C8A8}" dt="2023-05-10T06:03:21.085" v="863" actId="20577"/>
        <pc:sldMkLst>
          <pc:docMk/>
          <pc:sldMk cId="3598510770" sldId="330"/>
        </pc:sldMkLst>
        <pc:spChg chg="mod">
          <ac:chgData name="dheeru pratap singh" userId="872050c44beff6e1" providerId="LiveId" clId="{79A7F08E-B733-4FBB-9311-93C8B1F5C8A8}" dt="2023-05-10T06:03:21.085" v="863" actId="20577"/>
          <ac:spMkLst>
            <pc:docMk/>
            <pc:sldMk cId="3598510770" sldId="330"/>
            <ac:spMk id="2" creationId="{00000000-0000-0000-0000-000000000000}"/>
          </ac:spMkLst>
        </pc:spChg>
      </pc:sldChg>
      <pc:sldChg chg="addSp delSp modSp add mod">
        <pc:chgData name="dheeru pratap singh" userId="872050c44beff6e1" providerId="LiveId" clId="{79A7F08E-B733-4FBB-9311-93C8B1F5C8A8}" dt="2023-05-10T06:07:03.741" v="880" actId="255"/>
        <pc:sldMkLst>
          <pc:docMk/>
          <pc:sldMk cId="2008801869" sldId="331"/>
        </pc:sldMkLst>
        <pc:spChg chg="mod">
          <ac:chgData name="dheeru pratap singh" userId="872050c44beff6e1" providerId="LiveId" clId="{79A7F08E-B733-4FBB-9311-93C8B1F5C8A8}" dt="2023-05-10T06:07:03.741" v="880" actId="255"/>
          <ac:spMkLst>
            <pc:docMk/>
            <pc:sldMk cId="2008801869" sldId="331"/>
            <ac:spMk id="2" creationId="{00000000-0000-0000-0000-000000000000}"/>
          </ac:spMkLst>
        </pc:spChg>
        <pc:graphicFrameChg chg="add del modGraphic">
          <ac:chgData name="dheeru pratap singh" userId="872050c44beff6e1" providerId="LiveId" clId="{79A7F08E-B733-4FBB-9311-93C8B1F5C8A8}" dt="2023-05-10T06:06:26.526" v="874" actId="478"/>
          <ac:graphicFrameMkLst>
            <pc:docMk/>
            <pc:sldMk cId="2008801869" sldId="331"/>
            <ac:graphicFrameMk id="4" creationId="{E79DF97B-53D5-591F-D068-6BB5C560BF3B}"/>
          </ac:graphicFrameMkLst>
        </pc:graphicFrameChg>
      </pc:sldChg>
      <pc:sldChg chg="modSp add mod">
        <pc:chgData name="dheeru pratap singh" userId="872050c44beff6e1" providerId="LiveId" clId="{79A7F08E-B733-4FBB-9311-93C8B1F5C8A8}" dt="2023-05-10T06:14:38.662" v="965" actId="1076"/>
        <pc:sldMkLst>
          <pc:docMk/>
          <pc:sldMk cId="689309163" sldId="332"/>
        </pc:sldMkLst>
        <pc:spChg chg="mod">
          <ac:chgData name="dheeru pratap singh" userId="872050c44beff6e1" providerId="LiveId" clId="{79A7F08E-B733-4FBB-9311-93C8B1F5C8A8}" dt="2023-05-10T06:14:38.662" v="965" actId="1076"/>
          <ac:spMkLst>
            <pc:docMk/>
            <pc:sldMk cId="689309163" sldId="332"/>
            <ac:spMk id="2" creationId="{00000000-0000-0000-0000-000000000000}"/>
          </ac:spMkLst>
        </pc:spChg>
      </pc:sldChg>
      <pc:sldChg chg="modSp add mod">
        <pc:chgData name="dheeru pratap singh" userId="872050c44beff6e1" providerId="LiveId" clId="{79A7F08E-B733-4FBB-9311-93C8B1F5C8A8}" dt="2023-05-10T06:18:22.004" v="1012" actId="20577"/>
        <pc:sldMkLst>
          <pc:docMk/>
          <pc:sldMk cId="3078098845" sldId="333"/>
        </pc:sldMkLst>
        <pc:spChg chg="mod">
          <ac:chgData name="dheeru pratap singh" userId="872050c44beff6e1" providerId="LiveId" clId="{79A7F08E-B733-4FBB-9311-93C8B1F5C8A8}" dt="2023-05-10T06:18:22.004" v="1012" actId="20577"/>
          <ac:spMkLst>
            <pc:docMk/>
            <pc:sldMk cId="3078098845" sldId="333"/>
            <ac:spMk id="2" creationId="{00000000-0000-0000-0000-000000000000}"/>
          </ac:spMkLst>
        </pc:spChg>
      </pc:sldChg>
      <pc:sldChg chg="modSp add mod">
        <pc:chgData name="dheeru pratap singh" userId="872050c44beff6e1" providerId="LiveId" clId="{79A7F08E-B733-4FBB-9311-93C8B1F5C8A8}" dt="2023-05-10T06:34:51.624" v="1108" actId="20577"/>
        <pc:sldMkLst>
          <pc:docMk/>
          <pc:sldMk cId="2049864867" sldId="334"/>
        </pc:sldMkLst>
        <pc:spChg chg="mod">
          <ac:chgData name="dheeru pratap singh" userId="872050c44beff6e1" providerId="LiveId" clId="{79A7F08E-B733-4FBB-9311-93C8B1F5C8A8}" dt="2023-05-10T06:34:51.624" v="1108" actId="20577"/>
          <ac:spMkLst>
            <pc:docMk/>
            <pc:sldMk cId="2049864867" sldId="334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3539" y="837945"/>
            <a:ext cx="925321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5804" y="4899152"/>
            <a:ext cx="6141084" cy="278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ono_arsenic_filter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rsenic" TargetMode="External"/><Relationship Id="rId2" Type="http://schemas.openxmlformats.org/officeDocument/2006/relationships/hyperlink" Target="http://en.wikipedia.org/wiki/Chaff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en.wikipedia.org/wiki/Aquifer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precipitation" TargetMode="External"/><Relationship Id="rId2" Type="http://schemas.openxmlformats.org/officeDocument/2006/relationships/hyperlink" Target="http://en.wikipedia.org/wiki/Flocculation#Water_treatment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en.wikipedia.org/wiki/Alum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7434-281C-12AE-AF24-8A521F5A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3539" y="837945"/>
            <a:ext cx="925321" cy="369332"/>
          </a:xfrm>
        </p:spPr>
        <p:txBody>
          <a:bodyPr/>
          <a:lstStyle/>
          <a:p>
            <a:r>
              <a:rPr lang="en-IN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5D787-B3ED-E9D5-855E-E8A376200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371600"/>
            <a:ext cx="7543800" cy="6463308"/>
          </a:xfrm>
        </p:spPr>
        <p:txBody>
          <a:bodyPr/>
          <a:lstStyle/>
          <a:p>
            <a:pPr algn="l"/>
            <a:r>
              <a:rPr lang="en-IN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Resources: </a:t>
            </a:r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Introduction, Classification.</a:t>
            </a:r>
          </a:p>
          <a:p>
            <a:pPr algn="l"/>
            <a:endParaRPr lang="en-IN" sz="2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Resources; </a:t>
            </a: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Availability, sources and Quality Aspects, Water Borne and Water Induced Diseases, Fluoride and Arsenic Problems in Drinking Water.</a:t>
            </a:r>
          </a:p>
          <a:p>
            <a:pPr algn="l"/>
            <a:endParaRPr lang="en-US" sz="2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8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Mineral Resources; </a:t>
            </a:r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Cycles; Carbon, Nitrogen and </a:t>
            </a:r>
            <a:r>
              <a:rPr lang="en-IN" sz="2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Sulfur</a:t>
            </a:r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cycles.</a:t>
            </a:r>
          </a:p>
          <a:p>
            <a:pPr algn="l"/>
            <a:endParaRPr lang="en-US" sz="2800" b="1" i="1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Resources; </a:t>
            </a: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and Non conventional Sources of Energy.</a:t>
            </a:r>
          </a:p>
          <a:p>
            <a:pPr algn="l"/>
            <a:endParaRPr lang="en-US" sz="2800" b="1" i="1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 Resources; </a:t>
            </a: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Availability, Depletion of Forests, Environment impact of</a:t>
            </a:r>
          </a:p>
          <a:p>
            <a:pPr algn="l"/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 depletion on society.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44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33400" y="1447800"/>
            <a:ext cx="6781800" cy="5563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9931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35E4A8-29AB-E11B-2BFC-F71137BE664F}"/>
              </a:ext>
            </a:extLst>
          </p:cNvPr>
          <p:cNvSpPr txBox="1"/>
          <p:nvPr/>
        </p:nvSpPr>
        <p:spPr>
          <a:xfrm>
            <a:off x="228600" y="1676400"/>
            <a:ext cx="7543800" cy="7766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55"/>
              </a:spcBef>
            </a:pPr>
            <a:r>
              <a:rPr lang="en-US" sz="3200" b="1" spc="-5" dirty="0">
                <a:latin typeface="Times New Roman"/>
                <a:cs typeface="Times New Roman"/>
              </a:rPr>
              <a:t>Conservation </a:t>
            </a:r>
            <a:r>
              <a:rPr lang="en-US" sz="3200" b="1" dirty="0">
                <a:latin typeface="Times New Roman"/>
                <a:cs typeface="Times New Roman"/>
              </a:rPr>
              <a:t>of</a:t>
            </a:r>
            <a:r>
              <a:rPr lang="en-US" sz="3200" b="1" spc="10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Water</a:t>
            </a:r>
          </a:p>
          <a:p>
            <a:pPr marL="12700" algn="just">
              <a:lnSpc>
                <a:spcPct val="100000"/>
              </a:lnSpc>
              <a:spcBef>
                <a:spcPts val="555"/>
              </a:spcBef>
            </a:pPr>
            <a:endParaRPr lang="en-US" sz="3200" dirty="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0000"/>
              </a:lnSpc>
              <a:spcBef>
                <a:spcPts val="459"/>
              </a:spcBef>
            </a:pPr>
            <a:r>
              <a:rPr lang="en-US" sz="3200" spc="-5" dirty="0">
                <a:latin typeface="Times New Roman"/>
                <a:cs typeface="Times New Roman"/>
              </a:rPr>
              <a:t>Conservation </a:t>
            </a:r>
            <a:r>
              <a:rPr lang="en-US" sz="3200" spc="-10" dirty="0">
                <a:latin typeface="Times New Roman"/>
                <a:cs typeface="Times New Roman"/>
              </a:rPr>
              <a:t>and management </a:t>
            </a:r>
            <a:r>
              <a:rPr lang="en-US" sz="3200" spc="10" dirty="0">
                <a:latin typeface="Times New Roman"/>
                <a:cs typeface="Times New Roman"/>
              </a:rPr>
              <a:t>of </a:t>
            </a:r>
            <a:r>
              <a:rPr lang="en-US" sz="3200" dirty="0">
                <a:latin typeface="Times New Roman"/>
                <a:cs typeface="Times New Roman"/>
              </a:rPr>
              <a:t>water are </a:t>
            </a:r>
            <a:r>
              <a:rPr lang="en-US" sz="3200" spc="-5" dirty="0">
                <a:latin typeface="Times New Roman"/>
                <a:cs typeface="Times New Roman"/>
              </a:rPr>
              <a:t>essential </a:t>
            </a:r>
            <a:r>
              <a:rPr lang="en-US" sz="3200" spc="-10" dirty="0">
                <a:latin typeface="Times New Roman"/>
                <a:cs typeface="Times New Roman"/>
              </a:rPr>
              <a:t>for </a:t>
            </a:r>
            <a:r>
              <a:rPr lang="en-US" sz="3200" dirty="0">
                <a:latin typeface="Times New Roman"/>
                <a:cs typeface="Times New Roman"/>
              </a:rPr>
              <a:t>the </a:t>
            </a:r>
            <a:r>
              <a:rPr lang="en-US" sz="3200" spc="-10" dirty="0">
                <a:latin typeface="Times New Roman"/>
                <a:cs typeface="Times New Roman"/>
              </a:rPr>
              <a:t>survival </a:t>
            </a:r>
            <a:r>
              <a:rPr lang="en-US" sz="3200" spc="10" dirty="0">
                <a:latin typeface="Times New Roman"/>
                <a:cs typeface="Times New Roman"/>
              </a:rPr>
              <a:t>of </a:t>
            </a:r>
            <a:r>
              <a:rPr lang="en-US" sz="3200" spc="-10" dirty="0">
                <a:latin typeface="Times New Roman"/>
                <a:cs typeface="Times New Roman"/>
              </a:rPr>
              <a:t>mankind, </a:t>
            </a:r>
            <a:r>
              <a:rPr lang="en-US" sz="3200" spc="-5" dirty="0">
                <a:latin typeface="Times New Roman"/>
                <a:cs typeface="Times New Roman"/>
              </a:rPr>
              <a:t>plants </a:t>
            </a:r>
            <a:r>
              <a:rPr lang="en-US" sz="3200" spc="-10" dirty="0">
                <a:latin typeface="Times New Roman"/>
                <a:cs typeface="Times New Roman"/>
              </a:rPr>
              <a:t>and  animals. </a:t>
            </a:r>
            <a:r>
              <a:rPr lang="en-US" sz="3200" spc="-5" dirty="0">
                <a:latin typeface="Times New Roman"/>
                <a:cs typeface="Times New Roman"/>
              </a:rPr>
              <a:t>Water </a:t>
            </a:r>
            <a:r>
              <a:rPr lang="en-US" sz="3200" dirty="0">
                <a:latin typeface="Times New Roman"/>
                <a:cs typeface="Times New Roman"/>
              </a:rPr>
              <a:t>resources are </a:t>
            </a:r>
            <a:r>
              <a:rPr lang="en-US" sz="3200" spc="-5" dirty="0">
                <a:latin typeface="Times New Roman"/>
                <a:cs typeface="Times New Roman"/>
              </a:rPr>
              <a:t>sources </a:t>
            </a:r>
            <a:r>
              <a:rPr lang="en-US" sz="3200" spc="10" dirty="0">
                <a:latin typeface="Times New Roman"/>
                <a:cs typeface="Times New Roman"/>
              </a:rPr>
              <a:t>of </a:t>
            </a:r>
            <a:r>
              <a:rPr lang="en-US" sz="3200" dirty="0">
                <a:latin typeface="Times New Roman"/>
                <a:cs typeface="Times New Roman"/>
              </a:rPr>
              <a:t>water </a:t>
            </a:r>
            <a:r>
              <a:rPr lang="en-US" sz="3200" spc="-5" dirty="0">
                <a:latin typeface="Times New Roman"/>
                <a:cs typeface="Times New Roman"/>
              </a:rPr>
              <a:t>that </a:t>
            </a:r>
            <a:r>
              <a:rPr lang="en-US" sz="3200" dirty="0">
                <a:latin typeface="Times New Roman"/>
                <a:cs typeface="Times New Roman"/>
              </a:rPr>
              <a:t>are </a:t>
            </a:r>
            <a:r>
              <a:rPr lang="en-US" sz="3200" spc="-5" dirty="0">
                <a:latin typeface="Times New Roman"/>
                <a:cs typeface="Times New Roman"/>
              </a:rPr>
              <a:t>useful </a:t>
            </a:r>
            <a:r>
              <a:rPr lang="en-US" sz="3200" spc="10" dirty="0">
                <a:latin typeface="Times New Roman"/>
                <a:cs typeface="Times New Roman"/>
              </a:rPr>
              <a:t>or </a:t>
            </a:r>
            <a:r>
              <a:rPr lang="en-US" sz="3200" spc="-5" dirty="0">
                <a:latin typeface="Times New Roman"/>
                <a:cs typeface="Times New Roman"/>
              </a:rPr>
              <a:t>potentially useful.</a:t>
            </a:r>
          </a:p>
          <a:p>
            <a:pPr marL="12700" marR="6985" algn="just">
              <a:lnSpc>
                <a:spcPct val="100000"/>
              </a:lnSpc>
              <a:spcBef>
                <a:spcPts val="459"/>
              </a:spcBef>
            </a:pPr>
            <a:endParaRPr lang="en-US" sz="3200" spc="-5" dirty="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0000"/>
              </a:lnSpc>
              <a:spcBef>
                <a:spcPts val="459"/>
              </a:spcBef>
            </a:pP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Uses </a:t>
            </a:r>
            <a:r>
              <a:rPr lang="en-US" sz="3200" spc="10" dirty="0">
                <a:latin typeface="Times New Roman"/>
                <a:cs typeface="Times New Roman"/>
              </a:rPr>
              <a:t>of </a:t>
            </a:r>
            <a:r>
              <a:rPr lang="en-US" sz="3200" spc="5" dirty="0">
                <a:latin typeface="Times New Roman"/>
                <a:cs typeface="Times New Roman"/>
              </a:rPr>
              <a:t>water  </a:t>
            </a:r>
            <a:r>
              <a:rPr lang="en-US" sz="3200" spc="-5" dirty="0">
                <a:latin typeface="Times New Roman"/>
                <a:cs typeface="Times New Roman"/>
              </a:rPr>
              <a:t>include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–</a:t>
            </a:r>
          </a:p>
          <a:p>
            <a:pPr marL="12700" marR="6985" algn="just">
              <a:lnSpc>
                <a:spcPct val="100000"/>
              </a:lnSpc>
              <a:spcBef>
                <a:spcPts val="459"/>
              </a:spcBef>
            </a:pPr>
            <a:r>
              <a:rPr lang="en-US" sz="3200" spc="-35" dirty="0">
                <a:latin typeface="Times New Roman"/>
                <a:cs typeface="Times New Roman"/>
              </a:rPr>
              <a:t>A</a:t>
            </a:r>
            <a:r>
              <a:rPr lang="en-US" sz="3200" dirty="0">
                <a:latin typeface="Times New Roman"/>
                <a:cs typeface="Times New Roman"/>
              </a:rPr>
              <a:t>g</a:t>
            </a:r>
            <a:r>
              <a:rPr lang="en-US" sz="3200" spc="30" dirty="0">
                <a:latin typeface="Times New Roman"/>
                <a:cs typeface="Times New Roman"/>
              </a:rPr>
              <a:t>r</a:t>
            </a:r>
            <a:r>
              <a:rPr lang="en-US" sz="3200" spc="-50" dirty="0">
                <a:latin typeface="Times New Roman"/>
                <a:cs typeface="Times New Roman"/>
              </a:rPr>
              <a:t>i</a:t>
            </a:r>
            <a:r>
              <a:rPr lang="en-US" sz="3200" spc="-5" dirty="0">
                <a:latin typeface="Times New Roman"/>
                <a:cs typeface="Times New Roman"/>
              </a:rPr>
              <a:t>c</a:t>
            </a:r>
            <a:r>
              <a:rPr lang="en-US" sz="3200" spc="20" dirty="0">
                <a:latin typeface="Times New Roman"/>
                <a:cs typeface="Times New Roman"/>
              </a:rPr>
              <a:t>u</a:t>
            </a:r>
            <a:r>
              <a:rPr lang="en-US" sz="3200" spc="-50" dirty="0">
                <a:latin typeface="Times New Roman"/>
                <a:cs typeface="Times New Roman"/>
              </a:rPr>
              <a:t>l</a:t>
            </a:r>
            <a:r>
              <a:rPr lang="en-US" sz="3200" spc="25" dirty="0">
                <a:latin typeface="Times New Roman"/>
                <a:cs typeface="Times New Roman"/>
              </a:rPr>
              <a:t>t</a:t>
            </a:r>
            <a:r>
              <a:rPr lang="en-US" sz="3200" dirty="0">
                <a:latin typeface="Times New Roman"/>
                <a:cs typeface="Times New Roman"/>
              </a:rPr>
              <a:t>u</a:t>
            </a:r>
            <a:r>
              <a:rPr lang="en-US" sz="3200" spc="5" dirty="0">
                <a:latin typeface="Times New Roman"/>
                <a:cs typeface="Times New Roman"/>
              </a:rPr>
              <a:t>r</a:t>
            </a:r>
            <a:r>
              <a:rPr lang="en-US" sz="3200" spc="15" dirty="0">
                <a:latin typeface="Times New Roman"/>
                <a:cs typeface="Times New Roman"/>
              </a:rPr>
              <a:t>a</a:t>
            </a:r>
            <a:r>
              <a:rPr lang="en-US" sz="3200" spc="-50" dirty="0">
                <a:latin typeface="Times New Roman"/>
                <a:cs typeface="Times New Roman"/>
              </a:rPr>
              <a:t>l</a:t>
            </a:r>
          </a:p>
          <a:p>
            <a:pPr marL="12700" marR="6985" algn="just">
              <a:lnSpc>
                <a:spcPct val="100000"/>
              </a:lnSpc>
              <a:spcBef>
                <a:spcPts val="459"/>
              </a:spcBef>
            </a:pPr>
            <a:r>
              <a:rPr lang="en-US" sz="3200" spc="-5" dirty="0">
                <a:latin typeface="Times New Roman"/>
                <a:cs typeface="Times New Roman"/>
              </a:rPr>
              <a:t>Industrial</a:t>
            </a:r>
            <a:endParaRPr lang="en-US" sz="3200" spc="-50" dirty="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0000"/>
              </a:lnSpc>
              <a:spcBef>
                <a:spcPts val="459"/>
              </a:spcBef>
            </a:pPr>
            <a:r>
              <a:rPr lang="en-US" sz="3200" spc="-5" dirty="0">
                <a:latin typeface="Times New Roman"/>
                <a:cs typeface="Times New Roman"/>
              </a:rPr>
              <a:t>Household</a:t>
            </a:r>
            <a:endParaRPr lang="en-US" sz="3200" spc="-50" dirty="0">
              <a:latin typeface="Times New Roman"/>
              <a:cs typeface="Times New Roman"/>
            </a:endParaRPr>
          </a:p>
          <a:p>
            <a:pPr marL="12700" marR="6985" algn="just">
              <a:spcBef>
                <a:spcPts val="459"/>
              </a:spcBef>
            </a:pPr>
            <a:r>
              <a:rPr lang="en-US" sz="3200" spc="-10" dirty="0">
                <a:latin typeface="Times New Roman"/>
                <a:cs typeface="Times New Roman"/>
              </a:rPr>
              <a:t>R</a:t>
            </a:r>
            <a:r>
              <a:rPr lang="en-US" sz="3200" spc="-5" dirty="0">
                <a:latin typeface="Times New Roman"/>
                <a:cs typeface="Times New Roman"/>
              </a:rPr>
              <a:t>ec</a:t>
            </a:r>
            <a:r>
              <a:rPr lang="en-US" sz="3200" spc="5" dirty="0">
                <a:latin typeface="Times New Roman"/>
                <a:cs typeface="Times New Roman"/>
              </a:rPr>
              <a:t>r</a:t>
            </a:r>
            <a:r>
              <a:rPr lang="en-US" sz="3200" spc="-5" dirty="0">
                <a:latin typeface="Times New Roman"/>
                <a:cs typeface="Times New Roman"/>
              </a:rPr>
              <a:t>ea</a:t>
            </a:r>
            <a:r>
              <a:rPr lang="en-US" sz="3200" spc="25" dirty="0">
                <a:latin typeface="Times New Roman"/>
                <a:cs typeface="Times New Roman"/>
              </a:rPr>
              <a:t>t</a:t>
            </a:r>
            <a:r>
              <a:rPr lang="en-US" sz="3200" spc="-50" dirty="0">
                <a:latin typeface="Times New Roman"/>
                <a:cs typeface="Times New Roman"/>
              </a:rPr>
              <a:t>i</a:t>
            </a:r>
            <a:r>
              <a:rPr lang="en-US" sz="3200" spc="20" dirty="0">
                <a:latin typeface="Times New Roman"/>
                <a:cs typeface="Times New Roman"/>
              </a:rPr>
              <a:t>o</a:t>
            </a:r>
            <a:r>
              <a:rPr lang="en-US" sz="3200" spc="-25" dirty="0">
                <a:latin typeface="Times New Roman"/>
                <a:cs typeface="Times New Roman"/>
              </a:rPr>
              <a:t>n</a:t>
            </a:r>
            <a:r>
              <a:rPr lang="en-US" sz="3200" spc="15" dirty="0">
                <a:latin typeface="Times New Roman"/>
                <a:cs typeface="Times New Roman"/>
              </a:rPr>
              <a:t>a</a:t>
            </a:r>
            <a:r>
              <a:rPr lang="en-US" sz="3200" dirty="0">
                <a:latin typeface="Times New Roman"/>
                <a:cs typeface="Times New Roman"/>
              </a:rPr>
              <a:t>l</a:t>
            </a:r>
          </a:p>
          <a:p>
            <a:pPr marL="12700" marR="6985" algn="just">
              <a:spcBef>
                <a:spcPts val="459"/>
              </a:spcBef>
            </a:pPr>
            <a:r>
              <a:rPr lang="en-US" sz="3200" spc="-5" dirty="0">
                <a:latin typeface="Times New Roman"/>
                <a:cs typeface="Times New Roman"/>
              </a:rPr>
              <a:t>Environmental Activities</a:t>
            </a:r>
          </a:p>
          <a:p>
            <a:pPr marL="12700" marR="6985" algn="just">
              <a:spcBef>
                <a:spcPts val="459"/>
              </a:spcBef>
            </a:pPr>
            <a:endParaRPr lang="en-US" sz="1800" dirty="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0000"/>
              </a:lnSpc>
              <a:spcBef>
                <a:spcPts val="459"/>
              </a:spcBef>
            </a:pP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1778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35E4A8-29AB-E11B-2BFC-F71137BE664F}"/>
              </a:ext>
            </a:extLst>
          </p:cNvPr>
          <p:cNvSpPr txBox="1"/>
          <p:nvPr/>
        </p:nvSpPr>
        <p:spPr>
          <a:xfrm>
            <a:off x="228600" y="1676400"/>
            <a:ext cx="7543800" cy="6876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55"/>
              </a:spcBef>
            </a:pPr>
            <a:r>
              <a:rPr lang="en-US" sz="3200" b="1" spc="-5" dirty="0">
                <a:latin typeface="Times New Roman"/>
                <a:cs typeface="Times New Roman"/>
              </a:rPr>
              <a:t>Conservation </a:t>
            </a:r>
            <a:r>
              <a:rPr lang="en-US" sz="3200" b="1" dirty="0">
                <a:latin typeface="Times New Roman"/>
                <a:cs typeface="Times New Roman"/>
              </a:rPr>
              <a:t>of</a:t>
            </a:r>
            <a:r>
              <a:rPr lang="en-US" sz="3200" b="1" spc="10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Water</a:t>
            </a:r>
            <a:endParaRPr lang="en-US" sz="3200" dirty="0">
              <a:latin typeface="Times New Roman"/>
              <a:cs typeface="Times New Roman"/>
            </a:endParaRPr>
          </a:p>
          <a:p>
            <a:pPr marL="298450" marR="6985" indent="-285750" algn="just">
              <a:spcBef>
                <a:spcPts val="459"/>
              </a:spcBef>
              <a:buFont typeface="Arial" panose="020B0604020202020204" pitchFamily="34" charset="0"/>
              <a:buChar char="•"/>
            </a:pPr>
            <a:r>
              <a:rPr lang="en-US" sz="3200" spc="-10" dirty="0">
                <a:latin typeface="Times New Roman"/>
                <a:cs typeface="Times New Roman"/>
              </a:rPr>
              <a:t>The </a:t>
            </a:r>
            <a:r>
              <a:rPr lang="en-US" sz="3200" spc="-5" dirty="0">
                <a:latin typeface="Times New Roman"/>
                <a:cs typeface="Times New Roman"/>
              </a:rPr>
              <a:t>majority </a:t>
            </a:r>
            <a:r>
              <a:rPr lang="en-US" sz="3200" spc="10" dirty="0">
                <a:latin typeface="Times New Roman"/>
                <a:cs typeface="Times New Roman"/>
              </a:rPr>
              <a:t>of </a:t>
            </a:r>
            <a:r>
              <a:rPr lang="en-US" sz="3200" spc="-5" dirty="0">
                <a:latin typeface="Times New Roman"/>
                <a:cs typeface="Times New Roman"/>
              </a:rPr>
              <a:t>human </a:t>
            </a:r>
            <a:r>
              <a:rPr lang="en-US" sz="3200" spc="-10" dirty="0">
                <a:latin typeface="Times New Roman"/>
                <a:cs typeface="Times New Roman"/>
              </a:rPr>
              <a:t>uses </a:t>
            </a:r>
            <a:r>
              <a:rPr lang="en-US" sz="3200" spc="-5" dirty="0">
                <a:latin typeface="Times New Roman"/>
                <a:cs typeface="Times New Roman"/>
              </a:rPr>
              <a:t>require freshwater. </a:t>
            </a:r>
            <a:r>
              <a:rPr lang="en-US" sz="3200" spc="-15" dirty="0">
                <a:latin typeface="Times New Roman"/>
                <a:cs typeface="Times New Roman"/>
              </a:rPr>
              <a:t>97 </a:t>
            </a:r>
            <a:r>
              <a:rPr lang="en-US" sz="3200" spc="-5" dirty="0">
                <a:latin typeface="Times New Roman"/>
                <a:cs typeface="Times New Roman"/>
              </a:rPr>
              <a:t>percent </a:t>
            </a:r>
            <a:r>
              <a:rPr lang="en-US" sz="3200" spc="10" dirty="0">
                <a:latin typeface="Times New Roman"/>
                <a:cs typeface="Times New Roman"/>
              </a:rPr>
              <a:t>of </a:t>
            </a:r>
            <a:r>
              <a:rPr lang="en-US" sz="3200" dirty="0">
                <a:latin typeface="Times New Roman"/>
                <a:cs typeface="Times New Roman"/>
              </a:rPr>
              <a:t>the </a:t>
            </a:r>
            <a:r>
              <a:rPr lang="en-US" sz="3200" spc="-5" dirty="0">
                <a:latin typeface="Times New Roman"/>
                <a:cs typeface="Times New Roman"/>
              </a:rPr>
              <a:t>water </a:t>
            </a:r>
            <a:r>
              <a:rPr lang="en-US" sz="3200" spc="10" dirty="0">
                <a:latin typeface="Times New Roman"/>
                <a:cs typeface="Times New Roman"/>
              </a:rPr>
              <a:t>on </a:t>
            </a:r>
            <a:r>
              <a:rPr lang="en-US" sz="3200" dirty="0">
                <a:latin typeface="Times New Roman"/>
                <a:cs typeface="Times New Roman"/>
              </a:rPr>
              <a:t>the Earth </a:t>
            </a:r>
            <a:r>
              <a:rPr lang="en-US" sz="3200" spc="-30" dirty="0">
                <a:latin typeface="Times New Roman"/>
                <a:cs typeface="Times New Roman"/>
              </a:rPr>
              <a:t>is </a:t>
            </a:r>
            <a:r>
              <a:rPr lang="en-US" sz="3200" spc="-15" dirty="0">
                <a:latin typeface="Times New Roman"/>
                <a:cs typeface="Times New Roman"/>
              </a:rPr>
              <a:t>salt </a:t>
            </a:r>
            <a:r>
              <a:rPr lang="en-US" sz="3200" dirty="0">
                <a:latin typeface="Times New Roman"/>
                <a:cs typeface="Times New Roman"/>
              </a:rPr>
              <a:t>water  </a:t>
            </a:r>
            <a:r>
              <a:rPr lang="en-US" sz="3200" spc="-10" dirty="0">
                <a:latin typeface="Times New Roman"/>
                <a:cs typeface="Times New Roman"/>
              </a:rPr>
              <a:t>and </a:t>
            </a:r>
            <a:r>
              <a:rPr lang="en-US" sz="3200" spc="5" dirty="0">
                <a:latin typeface="Times New Roman"/>
                <a:cs typeface="Times New Roman"/>
              </a:rPr>
              <a:t>only </a:t>
            </a:r>
            <a:r>
              <a:rPr lang="en-US" sz="3200" dirty="0">
                <a:latin typeface="Times New Roman"/>
                <a:cs typeface="Times New Roman"/>
              </a:rPr>
              <a:t>three </a:t>
            </a:r>
            <a:r>
              <a:rPr lang="en-US" sz="3200" spc="-5" dirty="0">
                <a:latin typeface="Times New Roman"/>
                <a:cs typeface="Times New Roman"/>
              </a:rPr>
              <a:t>percent </a:t>
            </a:r>
            <a:r>
              <a:rPr lang="en-US" sz="3200" spc="-15" dirty="0">
                <a:latin typeface="Times New Roman"/>
                <a:cs typeface="Times New Roman"/>
              </a:rPr>
              <a:t>is </a:t>
            </a:r>
            <a:r>
              <a:rPr lang="en-US" sz="3200" spc="-10" dirty="0">
                <a:latin typeface="Times New Roman"/>
                <a:cs typeface="Times New Roman"/>
              </a:rPr>
              <a:t>fresh </a:t>
            </a:r>
            <a:r>
              <a:rPr lang="en-US" sz="3200" dirty="0">
                <a:latin typeface="Times New Roman"/>
                <a:cs typeface="Times New Roman"/>
              </a:rPr>
              <a:t>water; slightly over </a:t>
            </a:r>
            <a:r>
              <a:rPr lang="en-US" sz="3200" spc="-5" dirty="0">
                <a:latin typeface="Times New Roman"/>
                <a:cs typeface="Times New Roman"/>
              </a:rPr>
              <a:t>two thirds </a:t>
            </a:r>
            <a:r>
              <a:rPr lang="en-US" sz="3200" spc="10" dirty="0">
                <a:latin typeface="Times New Roman"/>
                <a:cs typeface="Times New Roman"/>
              </a:rPr>
              <a:t>of </a:t>
            </a:r>
            <a:r>
              <a:rPr lang="en-US" sz="3200" dirty="0">
                <a:latin typeface="Times New Roman"/>
                <a:cs typeface="Times New Roman"/>
              </a:rPr>
              <a:t>this </a:t>
            </a:r>
            <a:r>
              <a:rPr lang="en-US" sz="3200" spc="-15" dirty="0">
                <a:latin typeface="Times New Roman"/>
                <a:cs typeface="Times New Roman"/>
              </a:rPr>
              <a:t>is </a:t>
            </a:r>
            <a:r>
              <a:rPr lang="en-US" sz="3200" spc="-5" dirty="0">
                <a:latin typeface="Times New Roman"/>
                <a:cs typeface="Times New Roman"/>
              </a:rPr>
              <a:t>frozen </a:t>
            </a:r>
            <a:r>
              <a:rPr lang="en-US" sz="3200" spc="-15" dirty="0">
                <a:latin typeface="Times New Roman"/>
                <a:cs typeface="Times New Roman"/>
              </a:rPr>
              <a:t>in </a:t>
            </a:r>
            <a:r>
              <a:rPr lang="en-US" sz="3200" spc="-5" dirty="0">
                <a:latin typeface="Times New Roman"/>
                <a:cs typeface="Times New Roman"/>
              </a:rPr>
              <a:t>glaciers and polar  </a:t>
            </a:r>
            <a:r>
              <a:rPr lang="en-US" sz="3200" spc="-10" dirty="0">
                <a:latin typeface="Times New Roman"/>
                <a:cs typeface="Times New Roman"/>
              </a:rPr>
              <a:t>ice </a:t>
            </a:r>
            <a:r>
              <a:rPr lang="en-US" sz="3200" spc="-5" dirty="0">
                <a:latin typeface="Times New Roman"/>
                <a:cs typeface="Times New Roman"/>
              </a:rPr>
              <a:t>caps.</a:t>
            </a:r>
          </a:p>
          <a:p>
            <a:pPr marL="298450" marR="6985" indent="-285750" algn="just">
              <a:spcBef>
                <a:spcPts val="459"/>
              </a:spcBef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The remaining </a:t>
            </a:r>
            <a:r>
              <a:rPr lang="en-US" sz="3200" dirty="0">
                <a:latin typeface="Times New Roman"/>
                <a:cs typeface="Times New Roman"/>
              </a:rPr>
              <a:t>unfrozen </a:t>
            </a:r>
            <a:r>
              <a:rPr lang="en-US" sz="3200" spc="-10" dirty="0">
                <a:latin typeface="Times New Roman"/>
                <a:cs typeface="Times New Roman"/>
              </a:rPr>
              <a:t>fresh </a:t>
            </a:r>
            <a:r>
              <a:rPr lang="en-US" sz="3200" dirty="0">
                <a:latin typeface="Times New Roman"/>
                <a:cs typeface="Times New Roman"/>
              </a:rPr>
              <a:t>water </a:t>
            </a:r>
            <a:r>
              <a:rPr lang="en-US" sz="3200" spc="-30" dirty="0">
                <a:latin typeface="Times New Roman"/>
                <a:cs typeface="Times New Roman"/>
              </a:rPr>
              <a:t>is </a:t>
            </a:r>
            <a:r>
              <a:rPr lang="en-US" sz="3200" dirty="0">
                <a:latin typeface="Times New Roman"/>
                <a:cs typeface="Times New Roman"/>
              </a:rPr>
              <a:t>found </a:t>
            </a:r>
            <a:r>
              <a:rPr lang="en-US" sz="3200" spc="-10" dirty="0">
                <a:latin typeface="Times New Roman"/>
                <a:cs typeface="Times New Roman"/>
              </a:rPr>
              <a:t>mainly </a:t>
            </a:r>
            <a:r>
              <a:rPr lang="en-US" sz="3200" spc="-5" dirty="0">
                <a:latin typeface="Times New Roman"/>
                <a:cs typeface="Times New Roman"/>
              </a:rPr>
              <a:t>as </a:t>
            </a:r>
            <a:r>
              <a:rPr lang="en-US" sz="3200" dirty="0">
                <a:latin typeface="Times New Roman"/>
                <a:cs typeface="Times New Roman"/>
              </a:rPr>
              <a:t>groundwater, </a:t>
            </a:r>
            <a:r>
              <a:rPr lang="en-US" sz="3200" spc="-10" dirty="0">
                <a:latin typeface="Times New Roman"/>
                <a:cs typeface="Times New Roman"/>
              </a:rPr>
              <a:t>with </a:t>
            </a:r>
            <a:r>
              <a:rPr lang="en-US" sz="3200" spc="-5" dirty="0">
                <a:latin typeface="Times New Roman"/>
                <a:cs typeface="Times New Roman"/>
              </a:rPr>
              <a:t>only </a:t>
            </a:r>
            <a:r>
              <a:rPr lang="en-US" sz="3200" dirty="0">
                <a:latin typeface="Times New Roman"/>
                <a:cs typeface="Times New Roman"/>
              </a:rPr>
              <a:t>a </a:t>
            </a:r>
            <a:r>
              <a:rPr lang="en-US" sz="3200" spc="5" dirty="0">
                <a:latin typeface="Times New Roman"/>
                <a:cs typeface="Times New Roman"/>
              </a:rPr>
              <a:t>small </a:t>
            </a:r>
            <a:r>
              <a:rPr lang="en-US" sz="3200" spc="31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fraction present </a:t>
            </a:r>
            <a:r>
              <a:rPr lang="en-US" sz="3200" spc="-10" dirty="0">
                <a:latin typeface="Times New Roman"/>
                <a:cs typeface="Times New Roman"/>
              </a:rPr>
              <a:t>above </a:t>
            </a:r>
            <a:r>
              <a:rPr lang="en-US" sz="3200" dirty="0">
                <a:latin typeface="Times New Roman"/>
                <a:cs typeface="Times New Roman"/>
              </a:rPr>
              <a:t>ground or </a:t>
            </a:r>
            <a:r>
              <a:rPr lang="en-US" sz="3200" spc="-15" dirty="0">
                <a:latin typeface="Times New Roman"/>
                <a:cs typeface="Times New Roman"/>
              </a:rPr>
              <a:t>in </a:t>
            </a:r>
            <a:r>
              <a:rPr lang="en-US" sz="3200" dirty="0">
                <a:latin typeface="Times New Roman"/>
                <a:cs typeface="Times New Roman"/>
              </a:rPr>
              <a:t>the</a:t>
            </a:r>
            <a:r>
              <a:rPr lang="en-US" sz="3200" spc="70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air.</a:t>
            </a:r>
            <a:endParaRPr lang="en-US" sz="3200" dirty="0">
              <a:latin typeface="Times New Roman"/>
              <a:cs typeface="Times New Roman"/>
            </a:endParaRPr>
          </a:p>
          <a:p>
            <a:pPr marL="12700" marR="6985" algn="just">
              <a:spcBef>
                <a:spcPts val="459"/>
              </a:spcBef>
            </a:pPr>
            <a:endParaRPr lang="en-US" sz="3200" dirty="0">
              <a:latin typeface="Times New Roman"/>
              <a:cs typeface="Times New Roman"/>
            </a:endParaRPr>
          </a:p>
          <a:p>
            <a:pPr marL="12700" marR="6985" algn="just">
              <a:spcBef>
                <a:spcPts val="459"/>
              </a:spcBef>
            </a:pPr>
            <a:endParaRPr lang="en-US" sz="1800" dirty="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0000"/>
              </a:lnSpc>
              <a:spcBef>
                <a:spcPts val="459"/>
              </a:spcBef>
            </a:pP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4128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35E4A8-29AB-E11B-2BFC-F71137BE664F}"/>
              </a:ext>
            </a:extLst>
          </p:cNvPr>
          <p:cNvSpPr txBox="1"/>
          <p:nvPr/>
        </p:nvSpPr>
        <p:spPr>
          <a:xfrm>
            <a:off x="228600" y="1676400"/>
            <a:ext cx="7543800" cy="4944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55"/>
              </a:spcBef>
            </a:pPr>
            <a:r>
              <a:rPr lang="en-US" sz="3200" b="1" spc="-5" dirty="0">
                <a:latin typeface="Times New Roman"/>
                <a:cs typeface="Times New Roman"/>
              </a:rPr>
              <a:t>Conservation </a:t>
            </a:r>
            <a:r>
              <a:rPr lang="en-US" sz="3200" b="1" dirty="0">
                <a:latin typeface="Times New Roman"/>
                <a:cs typeface="Times New Roman"/>
              </a:rPr>
              <a:t>of</a:t>
            </a:r>
            <a:r>
              <a:rPr lang="en-US" sz="3200" b="1" spc="10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Water</a:t>
            </a:r>
          </a:p>
          <a:p>
            <a:pPr marL="12700" algn="just">
              <a:lnSpc>
                <a:spcPct val="100000"/>
              </a:lnSpc>
              <a:spcBef>
                <a:spcPts val="555"/>
              </a:spcBef>
            </a:pPr>
            <a:endParaRPr lang="en-US" sz="3200" b="1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55"/>
              </a:spcBef>
            </a:pPr>
            <a:endParaRPr lang="en-US" sz="3200" dirty="0">
              <a:latin typeface="Times New Roman"/>
              <a:cs typeface="Times New Roman"/>
            </a:endParaRPr>
          </a:p>
          <a:p>
            <a:pPr marL="12700" marR="508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Fresh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water </a:t>
            </a:r>
            <a:r>
              <a:rPr kumimoji="0" lang="en-US" sz="32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lang="en-US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renewable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resource. </a:t>
            </a:r>
            <a:r>
              <a:rPr kumimoji="0" lang="en-US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framework </a:t>
            </a:r>
            <a:r>
              <a:rPr kumimoji="0" lang="en-US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allocating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water </a:t>
            </a:r>
            <a:r>
              <a:rPr kumimoji="0" lang="en-US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resources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lang="en-US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water users  (where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such a </a:t>
            </a:r>
            <a:r>
              <a:rPr kumimoji="0" lang="en-US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framework </a:t>
            </a:r>
            <a:r>
              <a:rPr kumimoji="0" lang="en-US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exists) </a:t>
            </a:r>
            <a:r>
              <a:rPr kumimoji="0" lang="en-US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</a:t>
            </a:r>
            <a:r>
              <a:rPr kumimoji="0" lang="en-US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known as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water </a:t>
            </a:r>
            <a:r>
              <a:rPr kumimoji="0" lang="en-US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rights. </a:t>
            </a:r>
            <a:r>
              <a:rPr kumimoji="0" lang="en-US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can </a:t>
            </a:r>
            <a:r>
              <a:rPr kumimoji="0" lang="en-US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 </a:t>
            </a:r>
            <a:r>
              <a:rPr kumimoji="0" lang="en-US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achieved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adopting the  </a:t>
            </a:r>
            <a:r>
              <a:rPr kumimoji="0" lang="en-US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following</a:t>
            </a:r>
            <a:r>
              <a:rPr kumimoji="0" lang="en-US" sz="32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methods: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6985" algn="just">
              <a:spcBef>
                <a:spcPts val="459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0000"/>
              </a:lnSpc>
              <a:spcBef>
                <a:spcPts val="459"/>
              </a:spcBef>
            </a:pP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9745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A625E0-0BF6-F32D-7F63-E208F0C1DF6B}"/>
              </a:ext>
            </a:extLst>
          </p:cNvPr>
          <p:cNvSpPr txBox="1"/>
          <p:nvPr/>
        </p:nvSpPr>
        <p:spPr>
          <a:xfrm>
            <a:off x="0" y="381000"/>
            <a:ext cx="7796212" cy="9595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6350" lvl="0" indent="-285750" algn="just" defTabSz="914400" rtl="0" eaLnBrk="1" fontAlgn="auto" latinLnBrk="0" hangingPunct="1">
              <a:lnSpc>
                <a:spcPts val="1390"/>
              </a:lnSpc>
              <a:spcBef>
                <a:spcPts val="62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92405" algn="l"/>
              </a:tabLst>
              <a:defRPr/>
            </a:pPr>
            <a:r>
              <a:rPr kumimoji="0" lang="en-US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Growing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vegetation </a:t>
            </a:r>
            <a:r>
              <a:rPr kumimoji="0" lang="en-US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catchment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areas, </a:t>
            </a: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which</a:t>
            </a:r>
          </a:p>
          <a:p>
            <a:pPr marL="12700" marR="6350" lvl="0" algn="just" defTabSz="914400" rtl="0" eaLnBrk="1" fontAlgn="auto" latinLnBrk="0" hangingPunct="1">
              <a:lnSpc>
                <a:spcPts val="1390"/>
              </a:lnSpc>
              <a:spcBef>
                <a:spcPts val="620"/>
              </a:spcBef>
              <a:spcAft>
                <a:spcPts val="0"/>
              </a:spcAft>
              <a:buClrTx/>
              <a:buSzTx/>
              <a:tabLst>
                <a:tab pos="192405" algn="l"/>
              </a:tabLst>
              <a:defRPr/>
            </a:pP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</a:p>
          <a:p>
            <a:pPr marL="12700" marR="6350" lvl="0" algn="just" defTabSz="914400" rtl="0" eaLnBrk="1" fontAlgn="auto" latinLnBrk="0" hangingPunct="1">
              <a:lnSpc>
                <a:spcPts val="1390"/>
              </a:lnSpc>
              <a:spcBef>
                <a:spcPts val="620"/>
              </a:spcBef>
              <a:spcAft>
                <a:spcPts val="0"/>
              </a:spcAft>
              <a:buClrTx/>
              <a:buSzTx/>
              <a:tabLst>
                <a:tab pos="192405" algn="l"/>
              </a:tabLst>
              <a:defRPr/>
            </a:pP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will </a:t>
            </a: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hold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water </a:t>
            </a:r>
            <a:r>
              <a:rPr kumimoji="0" lang="en-US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soil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allow </a:t>
            </a:r>
            <a:r>
              <a:rPr kumimoji="0" lang="en-US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percolate </a:t>
            </a:r>
          </a:p>
          <a:p>
            <a:pPr marL="12700" marR="6350" lvl="0" algn="just" defTabSz="914400" rtl="0" eaLnBrk="1" fontAlgn="auto" latinLnBrk="0" hangingPunct="1">
              <a:lnSpc>
                <a:spcPts val="1390"/>
              </a:lnSpc>
              <a:spcBef>
                <a:spcPts val="620"/>
              </a:spcBef>
              <a:spcAft>
                <a:spcPts val="0"/>
              </a:spcAft>
              <a:buClrTx/>
              <a:buSzTx/>
              <a:tabLst>
                <a:tab pos="192405" algn="l"/>
              </a:tabLst>
              <a:defRPr/>
            </a:pPr>
            <a:endParaRPr kumimoji="0" lang="en-US" sz="2800" b="0" i="0" u="none" strike="noStrike" kern="1200" cap="none" spc="-1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6350" lvl="0" algn="just" defTabSz="914400" rtl="0" eaLnBrk="1" fontAlgn="auto" latinLnBrk="0" hangingPunct="1">
              <a:lnSpc>
                <a:spcPts val="1390"/>
              </a:lnSpc>
              <a:spcBef>
                <a:spcPts val="620"/>
              </a:spcBef>
              <a:spcAft>
                <a:spcPts val="0"/>
              </a:spcAft>
              <a:buClrTx/>
              <a:buSzTx/>
              <a:tabLst>
                <a:tab pos="192405" algn="l"/>
              </a:tabLst>
              <a:defRPr/>
            </a:pPr>
            <a:r>
              <a:rPr kumimoji="0" lang="en-US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into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deeper </a:t>
            </a: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layers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contribute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formation </a:t>
            </a:r>
            <a:r>
              <a:rPr kumimoji="0" lang="en-US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</a:p>
          <a:p>
            <a:pPr marL="12700" marR="6350" lvl="0" algn="just" defTabSz="914400" rtl="0" eaLnBrk="1" fontAlgn="auto" latinLnBrk="0" hangingPunct="1">
              <a:lnSpc>
                <a:spcPts val="1390"/>
              </a:lnSpc>
              <a:spcBef>
                <a:spcPts val="620"/>
              </a:spcBef>
              <a:spcAft>
                <a:spcPts val="0"/>
              </a:spcAft>
              <a:buClrTx/>
              <a:buSzTx/>
              <a:tabLst>
                <a:tab pos="192405" algn="l"/>
              </a:tabLst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6350" lvl="0" algn="just" defTabSz="914400" rtl="0" eaLnBrk="1" fontAlgn="auto" latinLnBrk="0" hangingPunct="1">
              <a:lnSpc>
                <a:spcPts val="1390"/>
              </a:lnSpc>
              <a:spcBef>
                <a:spcPts val="620"/>
              </a:spcBef>
              <a:spcAft>
                <a:spcPts val="0"/>
              </a:spcAft>
              <a:buClrTx/>
              <a:buSzTx/>
              <a:tabLst>
                <a:tab pos="192405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ground</a:t>
            </a:r>
            <a:r>
              <a:rPr kumimoji="0" lang="en-US" sz="2800" b="0" i="0" u="none" strike="noStrike" kern="1200" cap="none" spc="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water.</a:t>
            </a:r>
          </a:p>
          <a:p>
            <a:pPr marL="12700" marR="6350" lvl="0" indent="0" algn="just" defTabSz="914400" rtl="0" eaLnBrk="1" fontAlgn="auto" latinLnBrk="0" hangingPunct="1">
              <a:lnSpc>
                <a:spcPts val="1390"/>
              </a:lnSpc>
              <a:spcBef>
                <a:spcPts val="620"/>
              </a:spcBef>
              <a:spcAft>
                <a:spcPts val="0"/>
              </a:spcAft>
              <a:buClrTx/>
              <a:buSzTx/>
              <a:tabLst>
                <a:tab pos="192405" algn="l"/>
              </a:tabLst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7815" marR="0" lvl="0" indent="-285750" algn="just" defTabSz="914400" rtl="0" eaLnBrk="1" fontAlgn="auto" latinLnBrk="0" hangingPunct="1">
              <a:lnSpc>
                <a:spcPts val="13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3515" algn="l"/>
              </a:tabLst>
              <a:defRPr/>
            </a:pP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Constructing</a:t>
            </a:r>
            <a:r>
              <a:rPr kumimoji="0" lang="en-US" sz="2800" b="0" i="0" u="none" strike="noStrike" kern="1200" cap="none" spc="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dams</a:t>
            </a:r>
            <a:r>
              <a:rPr kumimoji="0" lang="en-US" sz="280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lang="en-US" sz="2800" b="0" i="0" u="none" strike="noStrike" kern="1200" cap="none" spc="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reservoirs</a:t>
            </a:r>
            <a:r>
              <a:rPr kumimoji="0" lang="en-US" sz="280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lang="en-US" sz="2800" b="0" i="0" u="none" strike="noStrike" kern="1200" cap="none" spc="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regulate</a:t>
            </a:r>
            <a:r>
              <a:rPr kumimoji="0" lang="en-US" sz="280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</a:p>
          <a:p>
            <a:pPr marL="12065" marR="0" lvl="0" algn="just" defTabSz="914400" rtl="0" eaLnBrk="1" fontAlgn="auto" latinLnBrk="0" hangingPunct="1">
              <a:lnSpc>
                <a:spcPts val="131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183515" algn="l"/>
              </a:tabLst>
              <a:defRPr/>
            </a:pPr>
            <a:endParaRPr kumimoji="0" lang="en-US" sz="28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065" marR="0" lvl="0" algn="just" defTabSz="914400" rtl="0" eaLnBrk="1" fontAlgn="auto" latinLnBrk="0" hangingPunct="1">
              <a:lnSpc>
                <a:spcPts val="131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183515" algn="l"/>
              </a:tabLst>
              <a:defRPr/>
            </a:pPr>
            <a:endParaRPr kumimoji="0" lang="en-US" sz="28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065" marR="0" lvl="0" algn="just" defTabSz="914400" rtl="0" eaLnBrk="1" fontAlgn="auto" latinLnBrk="0" hangingPunct="1">
              <a:lnSpc>
                <a:spcPts val="131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183515" algn="l"/>
              </a:tabLst>
              <a:defRPr/>
            </a:pP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supply</a:t>
            </a:r>
            <a:r>
              <a:rPr kumimoji="0" lang="en-US" sz="280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lang="en-US" sz="28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water</a:t>
            </a:r>
            <a:r>
              <a:rPr kumimoji="0" lang="en-US" sz="28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lang="en-US" sz="28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lang="en-US" sz="2800" b="0" i="0" u="none" strike="noStrike" kern="1200" cap="none" spc="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fields,</a:t>
            </a:r>
            <a:r>
              <a:rPr kumimoji="0" lang="en-US" sz="2800" b="0" i="0" u="none" strike="noStrike" kern="1200" cap="none" spc="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</a:t>
            </a:r>
            <a:r>
              <a:rPr kumimoji="0" lang="en-US" sz="280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well</a:t>
            </a:r>
            <a:r>
              <a:rPr kumimoji="0" lang="en-US" sz="28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</a:t>
            </a:r>
            <a:r>
              <a:rPr kumimoji="0" lang="en-US" sz="280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lang="en-US" sz="2800" b="0" i="0" u="none" strike="noStrike" kern="1200" cap="none" spc="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enable</a:t>
            </a:r>
            <a:r>
              <a:rPr lang="en-US" sz="28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</a:p>
          <a:p>
            <a:pPr marL="12065" marR="0" lvl="0" algn="just" defTabSz="914400" rtl="0" eaLnBrk="1" fontAlgn="auto" latinLnBrk="0" hangingPunct="1">
              <a:lnSpc>
                <a:spcPts val="131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183515" algn="l"/>
              </a:tabLst>
              <a:defRPr/>
            </a:pPr>
            <a:endParaRPr kumimoji="0" lang="en-US" sz="28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065" marR="0" lvl="0" algn="just" defTabSz="914400" rtl="0" eaLnBrk="1" fontAlgn="auto" latinLnBrk="0" hangingPunct="1">
              <a:lnSpc>
                <a:spcPts val="131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183515" algn="l"/>
              </a:tabLst>
              <a:defRPr/>
            </a:pPr>
            <a:endParaRPr kumimoji="0" lang="en-US" sz="28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065" marR="0" lvl="0" algn="just" defTabSz="914400" rtl="0" eaLnBrk="1" fontAlgn="auto" latinLnBrk="0" hangingPunct="1">
              <a:lnSpc>
                <a:spcPts val="131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183515" algn="l"/>
              </a:tabLst>
              <a:defRPr/>
            </a:pP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generating</a:t>
            </a:r>
            <a:r>
              <a:rPr kumimoji="0" lang="en-US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hydroelectricity.</a:t>
            </a:r>
          </a:p>
          <a:p>
            <a:pPr marL="182880" marR="0" lvl="0" indent="-170815" algn="just" defTabSz="914400" rtl="0" eaLnBrk="1" fontAlgn="auto" latinLnBrk="0" hangingPunct="1">
              <a:lnSpc>
                <a:spcPts val="13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183515" algn="l"/>
              </a:tabLst>
              <a:defRPr/>
            </a:pPr>
            <a:endParaRPr lang="en-US" sz="2800" spc="-5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065" marR="0" lvl="0" algn="just" defTabSz="914400" rtl="0" eaLnBrk="1" fontAlgn="auto" latinLnBrk="0" hangingPunct="1">
              <a:lnSpc>
                <a:spcPts val="131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183515" algn="l"/>
              </a:tabLst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7815" marR="0" lvl="0" indent="-285750" algn="l" defTabSz="914400" rtl="0" eaLnBrk="1" fontAlgn="auto" latinLnBrk="0" hangingPunct="1">
              <a:lnSpc>
                <a:spcPts val="13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8275" algn="l"/>
              </a:tabLst>
              <a:defRPr/>
            </a:pP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Sewage </a:t>
            </a:r>
            <a:r>
              <a:rPr kumimoji="0" lang="en-US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should be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treated </a:t>
            </a: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only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clear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water </a:t>
            </a:r>
          </a:p>
          <a:p>
            <a:pPr marL="12065" marR="0" lvl="0" algn="l" defTabSz="914400" rtl="0" eaLnBrk="1" fontAlgn="auto" latinLnBrk="0" hangingPunct="1">
              <a:lnSpc>
                <a:spcPts val="138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168275" algn="l"/>
              </a:tabLst>
              <a:defRPr/>
            </a:pPr>
            <a:endParaRPr lang="en-US" sz="2800" spc="-5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065" marR="0" lvl="0" algn="l" defTabSz="914400" rtl="0" eaLnBrk="1" fontAlgn="auto" latinLnBrk="0" hangingPunct="1">
              <a:lnSpc>
                <a:spcPts val="138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168275" algn="l"/>
              </a:tabLst>
              <a:defRPr/>
            </a:pPr>
            <a:endParaRPr kumimoji="0" lang="en-US" sz="2800" b="0" i="0" u="none" strike="noStrike" kern="1200" cap="none" spc="-1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065" marR="0" lvl="0" algn="l" defTabSz="914400" rtl="0" eaLnBrk="1" fontAlgn="auto" latinLnBrk="0" hangingPunct="1">
              <a:lnSpc>
                <a:spcPts val="138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168275" algn="l"/>
              </a:tabLst>
              <a:defRPr/>
            </a:pP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should </a:t>
            </a:r>
            <a:r>
              <a:rPr kumimoji="0" lang="en-US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released </a:t>
            </a: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into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lang="en-US" sz="2800" b="0" i="0" u="none" strike="noStrike" kern="1200" cap="none" spc="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rivers.</a:t>
            </a:r>
          </a:p>
          <a:p>
            <a:pPr marL="167640" marR="0" lvl="0" indent="-155575" algn="l" defTabSz="914400" rtl="0" eaLnBrk="1" fontAlgn="auto" latinLnBrk="0" hangingPunct="1">
              <a:lnSpc>
                <a:spcPts val="13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>
                <a:tab pos="168275" algn="l"/>
              </a:tabLst>
              <a:defRPr/>
            </a:pPr>
            <a:endParaRPr lang="en-US" sz="2800" spc="-5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065" marR="0" lvl="0" algn="l" defTabSz="914400" rtl="0" eaLnBrk="1" fontAlgn="auto" latinLnBrk="0" hangingPunct="1">
              <a:lnSpc>
                <a:spcPts val="138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168275" algn="l"/>
              </a:tabLst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8450" marR="6350" lvl="0" indent="-285750" algn="l" defTabSz="914400" rtl="0" eaLnBrk="1" fontAlgn="auto" latinLnBrk="0" hangingPunct="1">
              <a:lnSpc>
                <a:spcPts val="1370"/>
              </a:lnSpc>
              <a:spcBef>
                <a:spcPts val="8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73990" algn="l"/>
              </a:tabLst>
              <a:defRPr/>
            </a:pP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Industrial wastes (effluents) </a:t>
            </a: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should </a:t>
            </a:r>
            <a:r>
              <a:rPr kumimoji="0" lang="en-US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treated to </a:t>
            </a:r>
          </a:p>
          <a:p>
            <a:pPr marL="298450" marR="6350" lvl="0" indent="-285750" algn="l" defTabSz="914400" rtl="0" eaLnBrk="1" fontAlgn="auto" latinLnBrk="0" hangingPunct="1">
              <a:lnSpc>
                <a:spcPts val="1370"/>
              </a:lnSpc>
              <a:spcBef>
                <a:spcPts val="8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73990" algn="l"/>
              </a:tabLst>
              <a:defRPr/>
            </a:pPr>
            <a:endParaRPr lang="en-US" sz="2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6350" lvl="0" algn="l" defTabSz="914400" rtl="0" eaLnBrk="1" fontAlgn="auto" latinLnBrk="0" hangingPunct="1">
              <a:lnSpc>
                <a:spcPts val="1370"/>
              </a:lnSpc>
              <a:spcBef>
                <a:spcPts val="80"/>
              </a:spcBef>
              <a:spcAft>
                <a:spcPts val="0"/>
              </a:spcAft>
              <a:buClrTx/>
              <a:buSzTx/>
              <a:tabLst>
                <a:tab pos="173990" algn="l"/>
              </a:tabLst>
              <a:defRPr/>
            </a:pPr>
            <a:endParaRPr kumimoji="0" lang="en-US" sz="2800" b="0" i="0" u="none" strike="noStrike" kern="1200" cap="none" spc="-1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6350" lvl="0" algn="l" defTabSz="914400" rtl="0" eaLnBrk="1" fontAlgn="auto" latinLnBrk="0" hangingPunct="1">
              <a:lnSpc>
                <a:spcPts val="1370"/>
              </a:lnSpc>
              <a:spcBef>
                <a:spcPts val="80"/>
              </a:spcBef>
              <a:spcAft>
                <a:spcPts val="0"/>
              </a:spcAft>
              <a:buClrTx/>
              <a:buSzTx/>
              <a:tabLst>
                <a:tab pos="173990" algn="l"/>
              </a:tabLst>
              <a:defRPr/>
            </a:pP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prevent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chemical and thermal pollution </a:t>
            </a:r>
            <a:r>
              <a:rPr kumimoji="0" lang="en-US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fresh  </a:t>
            </a:r>
          </a:p>
          <a:p>
            <a:pPr marL="12700" marR="6350" lvl="0" algn="l" defTabSz="914400" rtl="0" eaLnBrk="1" fontAlgn="auto" latinLnBrk="0" hangingPunct="1">
              <a:lnSpc>
                <a:spcPts val="1370"/>
              </a:lnSpc>
              <a:spcBef>
                <a:spcPts val="80"/>
              </a:spcBef>
              <a:spcAft>
                <a:spcPts val="0"/>
              </a:spcAft>
              <a:buClrTx/>
              <a:buSzTx/>
              <a:tabLst>
                <a:tab pos="173990" algn="l"/>
              </a:tabLst>
              <a:defRPr/>
            </a:pPr>
            <a:endParaRPr lang="en-US" sz="2800" spc="-5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6350" lvl="0" algn="l" defTabSz="914400" rtl="0" eaLnBrk="1" fontAlgn="auto" latinLnBrk="0" hangingPunct="1">
              <a:lnSpc>
                <a:spcPts val="1370"/>
              </a:lnSpc>
              <a:spcBef>
                <a:spcPts val="80"/>
              </a:spcBef>
              <a:spcAft>
                <a:spcPts val="0"/>
              </a:spcAft>
              <a:buClrTx/>
              <a:buSzTx/>
              <a:tabLst>
                <a:tab pos="173990" algn="l"/>
              </a:tabLst>
              <a:defRPr/>
            </a:pPr>
            <a:endParaRPr lang="en-US" sz="2800" spc="-5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6350" lvl="0" algn="l" defTabSz="914400" rtl="0" eaLnBrk="1" fontAlgn="auto" latinLnBrk="0" hangingPunct="1">
              <a:lnSpc>
                <a:spcPts val="1370"/>
              </a:lnSpc>
              <a:spcBef>
                <a:spcPts val="80"/>
              </a:spcBef>
              <a:spcAft>
                <a:spcPts val="0"/>
              </a:spcAft>
              <a:buClrTx/>
              <a:buSzTx/>
              <a:tabLst>
                <a:tab pos="17399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water.</a:t>
            </a:r>
          </a:p>
          <a:p>
            <a:pPr marL="12700" marR="6350" lvl="0" indent="0" algn="l" defTabSz="914400" rtl="0" eaLnBrk="1" fontAlgn="auto" latinLnBrk="0" hangingPunct="1">
              <a:lnSpc>
                <a:spcPts val="1370"/>
              </a:lnSpc>
              <a:spcBef>
                <a:spcPts val="80"/>
              </a:spcBef>
              <a:spcAft>
                <a:spcPts val="0"/>
              </a:spcAft>
              <a:buClrTx/>
              <a:buSzTx/>
              <a:tabLst>
                <a:tab pos="173990" algn="l"/>
              </a:tabLst>
              <a:defRPr/>
            </a:pPr>
            <a:endParaRPr lang="en-US" sz="2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8450" marR="6350" lvl="0" indent="-285750" algn="l" defTabSz="914400" rtl="0" eaLnBrk="1" fontAlgn="auto" latinLnBrk="0" hangingPunct="1">
              <a:lnSpc>
                <a:spcPts val="1370"/>
              </a:lnSpc>
              <a:spcBef>
                <a:spcPts val="8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73990" algn="l"/>
              </a:tabLst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7815" marR="0" lvl="0" indent="-285750" algn="l" defTabSz="914400" rtl="0" eaLnBrk="1" fontAlgn="auto" latinLnBrk="0" hangingPunct="1">
              <a:lnSpc>
                <a:spcPts val="13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8275" algn="l"/>
              </a:tabLst>
              <a:defRPr/>
            </a:pP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Judicious use </a:t>
            </a:r>
            <a:r>
              <a:rPr kumimoji="0" lang="en-US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water </a:t>
            </a:r>
            <a:r>
              <a:rPr kumimoji="0" lang="en-US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lang="en-US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our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day-to-day </a:t>
            </a: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life.</a:t>
            </a:r>
          </a:p>
          <a:p>
            <a:pPr marL="12065" marR="0" lvl="0" algn="l" defTabSz="914400" rtl="0" eaLnBrk="1" fontAlgn="auto" latinLnBrk="0" hangingPunct="1">
              <a:lnSpc>
                <a:spcPts val="132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168275" algn="l"/>
              </a:tabLst>
              <a:defRPr/>
            </a:pPr>
            <a:endParaRPr lang="en-US" sz="2800" spc="-1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065" marR="0" lvl="0" algn="l" defTabSz="914400" rtl="0" eaLnBrk="1" fontAlgn="auto" latinLnBrk="0" hangingPunct="1">
              <a:lnSpc>
                <a:spcPts val="132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168275" algn="l"/>
              </a:tabLst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7815" marR="0" lvl="0" indent="-285750" algn="l" defTabSz="914400" rtl="0" eaLnBrk="1" fontAlgn="auto" latinLnBrk="0" hangingPunct="1">
              <a:lnSpc>
                <a:spcPts val="13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8275" algn="l"/>
              </a:tabLst>
              <a:defRPr/>
            </a:pP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Rainwater </a:t>
            </a: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harvesting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should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done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storing </a:t>
            </a:r>
          </a:p>
          <a:p>
            <a:pPr marL="297815" marR="0" lvl="0" indent="-285750" algn="l" defTabSz="914400" rtl="0" eaLnBrk="1" fontAlgn="auto" latinLnBrk="0" hangingPunct="1">
              <a:lnSpc>
                <a:spcPts val="13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8275" algn="l"/>
              </a:tabLst>
              <a:defRPr/>
            </a:pPr>
            <a:endParaRPr lang="en-US" sz="2800" spc="-5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065" marR="0" lvl="0" algn="l" defTabSz="914400" rtl="0" eaLnBrk="1" fontAlgn="auto" latinLnBrk="0" hangingPunct="1">
              <a:lnSpc>
                <a:spcPts val="138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168275" algn="l"/>
              </a:tabLst>
              <a:defRPr/>
            </a:pP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rainwater </a:t>
            </a: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recharging</a:t>
            </a:r>
            <a:r>
              <a:rPr kumimoji="0" lang="en-US" sz="280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groundwater.</a:t>
            </a:r>
          </a:p>
          <a:p>
            <a:pPr marL="12065" marR="0" lvl="0" algn="l" defTabSz="914400" rtl="0" eaLnBrk="1" fontAlgn="auto" latinLnBrk="0" hangingPunct="1">
              <a:lnSpc>
                <a:spcPts val="138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168275" algn="l"/>
              </a:tabLst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065" marR="0" lvl="0" algn="l" defTabSz="914400" rtl="0" eaLnBrk="1" fontAlgn="auto" latinLnBrk="0" hangingPunct="1">
              <a:lnSpc>
                <a:spcPts val="138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168275" algn="l"/>
              </a:tabLst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7815" marR="0" lvl="0" indent="-285750" algn="l" defTabSz="914400" rtl="0" eaLnBrk="1" fontAlgn="auto" latinLnBrk="0" hangingPunct="1">
              <a:lnSpc>
                <a:spcPts val="13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8275" algn="l"/>
              </a:tabLst>
              <a:defRPr/>
            </a:pP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Recycling </a:t>
            </a:r>
            <a:r>
              <a:rPr kumimoji="0" lang="en-US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waste</a:t>
            </a:r>
            <a:r>
              <a:rPr kumimoji="0" lang="en-US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water.</a:t>
            </a:r>
          </a:p>
          <a:p>
            <a:pPr marL="297815" marR="0" lvl="0" indent="-285750" algn="l" defTabSz="914400" rtl="0" eaLnBrk="1" fontAlgn="auto" latinLnBrk="0" hangingPunct="1">
              <a:lnSpc>
                <a:spcPts val="13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8275" algn="l"/>
              </a:tabLst>
              <a:defRPr/>
            </a:pPr>
            <a:endParaRPr kumimoji="0" lang="en-US" sz="28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065" marR="0" lvl="0" algn="l" defTabSz="914400" rtl="0" eaLnBrk="1" fontAlgn="auto" latinLnBrk="0" hangingPunct="1">
              <a:lnSpc>
                <a:spcPts val="138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168275" algn="l"/>
              </a:tabLst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7815" marR="0" lvl="0" indent="-285750" algn="l" defTabSz="914400" rtl="0" eaLnBrk="1" fontAlgn="auto" latinLnBrk="0" hangingPunct="1">
              <a:lnSpc>
                <a:spcPts val="13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8275" algn="l"/>
              </a:tabLst>
              <a:defRPr/>
            </a:pP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Desalinization </a:t>
            </a:r>
            <a:r>
              <a:rPr kumimoji="0" lang="en-US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salty</a:t>
            </a:r>
            <a:r>
              <a:rPr kumimoji="0" lang="en-US" sz="28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water.</a:t>
            </a:r>
          </a:p>
          <a:p>
            <a:pPr marL="297815" marR="0" lvl="0" indent="-285750" algn="l" defTabSz="914400" rtl="0" eaLnBrk="1" fontAlgn="auto" latinLnBrk="0" hangingPunct="1">
              <a:lnSpc>
                <a:spcPts val="13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8275" algn="l"/>
              </a:tabLst>
              <a:defRPr/>
            </a:pPr>
            <a:endParaRPr kumimoji="0" lang="en-US" sz="2800" b="0" i="0" u="none" strike="noStrike" kern="1200" cap="none" spc="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7815" marR="0" lvl="0" indent="-285750" algn="l" defTabSz="914400" rtl="0" eaLnBrk="1" fontAlgn="auto" latinLnBrk="0" hangingPunct="1">
              <a:lnSpc>
                <a:spcPts val="13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8275" algn="l"/>
              </a:tabLst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7815" marR="0" lvl="0" indent="-285750" algn="l" defTabSz="914400" rtl="0" eaLnBrk="1" fontAlgn="auto" latinLnBrk="0" hangingPunct="1">
              <a:lnSpc>
                <a:spcPts val="141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8275" algn="l"/>
              </a:tabLst>
              <a:defRPr/>
            </a:pP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Irrigation process </a:t>
            </a: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should </a:t>
            </a:r>
            <a:r>
              <a:rPr kumimoji="0" lang="en-US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improved </a:t>
            </a: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less </a:t>
            </a:r>
          </a:p>
          <a:p>
            <a:pPr marL="297815" marR="0" lvl="0" indent="-285750" algn="l" defTabSz="914400" rtl="0" eaLnBrk="1" fontAlgn="auto" latinLnBrk="0" hangingPunct="1">
              <a:lnSpc>
                <a:spcPts val="141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8275" algn="l"/>
              </a:tabLst>
              <a:defRPr/>
            </a:pPr>
            <a:endParaRPr lang="en-US" sz="2800" spc="-1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065" marR="0" lvl="0" algn="l" defTabSz="914400" rtl="0" eaLnBrk="1" fontAlgn="auto" latinLnBrk="0" hangingPunct="1">
              <a:lnSpc>
                <a:spcPts val="1415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168275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water </a:t>
            </a:r>
            <a:r>
              <a:rPr kumimoji="0" lang="en-US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should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</a:t>
            </a:r>
            <a:r>
              <a:rPr kumimoji="0" lang="en-US" sz="280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wasted.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38249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6" y="4436109"/>
            <a:ext cx="6165850" cy="9525"/>
          </a:xfrm>
          <a:custGeom>
            <a:avLst/>
            <a:gdLst/>
            <a:ahLst/>
            <a:cxnLst/>
            <a:rect l="l" t="t" r="r" b="b"/>
            <a:pathLst>
              <a:path w="6165850" h="9525">
                <a:moveTo>
                  <a:pt x="6165469" y="0"/>
                </a:moveTo>
                <a:lnTo>
                  <a:pt x="0" y="0"/>
                </a:lnTo>
                <a:lnTo>
                  <a:pt x="0" y="9144"/>
                </a:lnTo>
                <a:lnTo>
                  <a:pt x="6165469" y="9144"/>
                </a:lnTo>
                <a:lnTo>
                  <a:pt x="616546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4976" y="5548503"/>
            <a:ext cx="6165850" cy="9525"/>
          </a:xfrm>
          <a:custGeom>
            <a:avLst/>
            <a:gdLst/>
            <a:ahLst/>
            <a:cxnLst/>
            <a:rect l="l" t="t" r="r" b="b"/>
            <a:pathLst>
              <a:path w="6165850" h="9525">
                <a:moveTo>
                  <a:pt x="6165469" y="0"/>
                </a:moveTo>
                <a:lnTo>
                  <a:pt x="0" y="0"/>
                </a:lnTo>
                <a:lnTo>
                  <a:pt x="0" y="9144"/>
                </a:lnTo>
                <a:lnTo>
                  <a:pt x="6165469" y="9144"/>
                </a:lnTo>
                <a:lnTo>
                  <a:pt x="616546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6700" y="2615646"/>
            <a:ext cx="7239000" cy="5858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The main reasons </a:t>
            </a:r>
            <a:r>
              <a:rPr sz="3600" b="1" dirty="0">
                <a:latin typeface="Times New Roman"/>
                <a:cs typeface="Times New Roman"/>
              </a:rPr>
              <a:t>for the </a:t>
            </a:r>
            <a:r>
              <a:rPr sz="3600" b="1" spc="-5" dirty="0">
                <a:latin typeface="Times New Roman"/>
                <a:cs typeface="Times New Roman"/>
              </a:rPr>
              <a:t>degradation </a:t>
            </a:r>
            <a:r>
              <a:rPr sz="3600" b="1" dirty="0">
                <a:latin typeface="Times New Roman"/>
                <a:cs typeface="Times New Roman"/>
              </a:rPr>
              <a:t>of </a:t>
            </a:r>
            <a:r>
              <a:rPr sz="3600" b="1" spc="-5" dirty="0">
                <a:latin typeface="Times New Roman"/>
                <a:cs typeface="Times New Roman"/>
              </a:rPr>
              <a:t>water</a:t>
            </a:r>
            <a:r>
              <a:rPr sz="3600" b="1" spc="1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are:</a:t>
            </a:r>
            <a:endParaRPr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 marR="6350">
              <a:lnSpc>
                <a:spcPts val="1390"/>
              </a:lnSpc>
              <a:buAutoNum type="arabicPeriod"/>
              <a:tabLst>
                <a:tab pos="183515" algn="l"/>
              </a:tabLst>
            </a:pPr>
            <a:r>
              <a:rPr sz="3200" spc="-10" dirty="0">
                <a:latin typeface="Times New Roman"/>
                <a:cs typeface="Times New Roman"/>
              </a:rPr>
              <a:t>To </a:t>
            </a:r>
            <a:r>
              <a:rPr sz="3200" spc="-15" dirty="0">
                <a:latin typeface="Times New Roman"/>
                <a:cs typeface="Times New Roman"/>
              </a:rPr>
              <a:t>meet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need </a:t>
            </a:r>
            <a:r>
              <a:rPr sz="3200" spc="1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increasing population, </a:t>
            </a:r>
            <a:endParaRPr lang="en-IN" sz="3200" spc="-5" dirty="0">
              <a:latin typeface="Times New Roman"/>
              <a:cs typeface="Times New Roman"/>
            </a:endParaRPr>
          </a:p>
          <a:p>
            <a:pPr marL="12700" marR="6350">
              <a:lnSpc>
                <a:spcPts val="1390"/>
              </a:lnSpc>
              <a:tabLst>
                <a:tab pos="183515" algn="l"/>
              </a:tabLst>
            </a:pPr>
            <a:endParaRPr lang="en-IN" sz="3200" spc="-5" dirty="0">
              <a:latin typeface="Times New Roman"/>
              <a:cs typeface="Times New Roman"/>
            </a:endParaRPr>
          </a:p>
          <a:p>
            <a:pPr marL="12700" marR="6350">
              <a:lnSpc>
                <a:spcPts val="1390"/>
              </a:lnSpc>
              <a:tabLst>
                <a:tab pos="183515" algn="l"/>
              </a:tabLst>
            </a:pPr>
            <a:r>
              <a:rPr sz="3200" spc="-5" dirty="0">
                <a:latin typeface="Times New Roman"/>
                <a:cs typeface="Times New Roman"/>
              </a:rPr>
              <a:t>surface </a:t>
            </a:r>
            <a:r>
              <a:rPr sz="3200" dirty="0">
                <a:latin typeface="Times New Roman"/>
                <a:cs typeface="Times New Roman"/>
              </a:rPr>
              <a:t>water </a:t>
            </a:r>
            <a:r>
              <a:rPr sz="3200" spc="-5" dirty="0">
                <a:latin typeface="Times New Roman"/>
                <a:cs typeface="Times New Roman"/>
              </a:rPr>
              <a:t>(water from</a:t>
            </a:r>
            <a:r>
              <a:rPr lang="en-IN" sz="3200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ponds, </a:t>
            </a:r>
            <a:r>
              <a:rPr sz="3200" spc="-10" dirty="0">
                <a:latin typeface="Times New Roman"/>
                <a:cs typeface="Times New Roman"/>
              </a:rPr>
              <a:t>lakes, </a:t>
            </a:r>
            <a:endParaRPr lang="en-IN" sz="3200" spc="-10" dirty="0">
              <a:latin typeface="Times New Roman"/>
              <a:cs typeface="Times New Roman"/>
            </a:endParaRPr>
          </a:p>
          <a:p>
            <a:pPr marL="12700" marR="6350">
              <a:lnSpc>
                <a:spcPts val="1390"/>
              </a:lnSpc>
              <a:tabLst>
                <a:tab pos="183515" algn="l"/>
              </a:tabLst>
            </a:pPr>
            <a:endParaRPr lang="en-IN" sz="3200" spc="-10" dirty="0">
              <a:latin typeface="Times New Roman"/>
              <a:cs typeface="Times New Roman"/>
            </a:endParaRPr>
          </a:p>
          <a:p>
            <a:pPr marL="12700" marR="6350">
              <a:lnSpc>
                <a:spcPts val="1390"/>
              </a:lnSpc>
              <a:tabLst>
                <a:tab pos="183515" algn="l"/>
              </a:tabLst>
            </a:pPr>
            <a:r>
              <a:rPr sz="3200" spc="-5" dirty="0">
                <a:latin typeface="Times New Roman"/>
                <a:cs typeface="Times New Roman"/>
              </a:rPr>
              <a:t>rivers, </a:t>
            </a:r>
            <a:r>
              <a:rPr sz="3200" dirty="0">
                <a:latin typeface="Times New Roman"/>
                <a:cs typeface="Times New Roman"/>
              </a:rPr>
              <a:t>etc)  </a:t>
            </a:r>
            <a:r>
              <a:rPr sz="3200" spc="-10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ground water are </a:t>
            </a:r>
            <a:endParaRPr lang="en-IN" sz="3200" dirty="0">
              <a:latin typeface="Times New Roman"/>
              <a:cs typeface="Times New Roman"/>
            </a:endParaRPr>
          </a:p>
          <a:p>
            <a:pPr marL="12700" marR="6350">
              <a:lnSpc>
                <a:spcPts val="1390"/>
              </a:lnSpc>
              <a:tabLst>
                <a:tab pos="183515" algn="l"/>
              </a:tabLst>
            </a:pPr>
            <a:endParaRPr lang="en-IN" sz="3200" spc="-5" dirty="0">
              <a:latin typeface="Times New Roman"/>
              <a:cs typeface="Times New Roman"/>
            </a:endParaRPr>
          </a:p>
          <a:p>
            <a:pPr marL="12700" marR="6350">
              <a:lnSpc>
                <a:spcPts val="1390"/>
              </a:lnSpc>
              <a:tabLst>
                <a:tab pos="183515" algn="l"/>
              </a:tabLst>
            </a:pPr>
            <a:r>
              <a:rPr sz="3200" spc="-5" dirty="0">
                <a:latin typeface="Times New Roman"/>
                <a:cs typeface="Times New Roman"/>
              </a:rPr>
              <a:t>overdrawn.</a:t>
            </a:r>
            <a:endParaRPr lang="en-IN" sz="3200" spc="-5" dirty="0">
              <a:latin typeface="Times New Roman"/>
              <a:cs typeface="Times New Roman"/>
            </a:endParaRPr>
          </a:p>
          <a:p>
            <a:pPr marL="12700" marR="6350">
              <a:lnSpc>
                <a:spcPts val="1390"/>
              </a:lnSpc>
              <a:buAutoNum type="arabicPeriod"/>
              <a:tabLst>
                <a:tab pos="183515" algn="l"/>
              </a:tabLst>
            </a:pPr>
            <a:endParaRPr lang="en-IN" sz="3200" spc="-5" dirty="0">
              <a:latin typeface="Times New Roman"/>
              <a:cs typeface="Times New Roman"/>
            </a:endParaRPr>
          </a:p>
          <a:p>
            <a:pPr marL="12700" marR="6350">
              <a:lnSpc>
                <a:spcPts val="1390"/>
              </a:lnSpc>
              <a:buAutoNum type="arabicPeriod"/>
              <a:tabLst>
                <a:tab pos="183515" algn="l"/>
              </a:tabLst>
            </a:pPr>
            <a:endParaRPr sz="3200" dirty="0">
              <a:latin typeface="Times New Roman"/>
              <a:cs typeface="Times New Roman"/>
            </a:endParaRPr>
          </a:p>
          <a:p>
            <a:pPr marL="12065">
              <a:lnSpc>
                <a:spcPts val="1310"/>
              </a:lnSpc>
              <a:tabLst>
                <a:tab pos="186690" algn="l"/>
              </a:tabLst>
            </a:pPr>
            <a:r>
              <a:rPr lang="en-IN" sz="3200" spc="-5" dirty="0">
                <a:latin typeface="Times New Roman"/>
                <a:cs typeface="Times New Roman"/>
              </a:rPr>
              <a:t>2.</a:t>
            </a:r>
            <a:r>
              <a:rPr sz="3200" spc="-5" dirty="0">
                <a:latin typeface="Times New Roman"/>
                <a:cs typeface="Times New Roman"/>
              </a:rPr>
              <a:t>Sewage</a:t>
            </a:r>
            <a:r>
              <a:rPr sz="3200" spc="1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i.e.,</a:t>
            </a:r>
            <a:r>
              <a:rPr sz="3200" spc="1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waste</a:t>
            </a:r>
            <a:r>
              <a:rPr sz="3200" spc="1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water</a:t>
            </a:r>
            <a:r>
              <a:rPr sz="3200" spc="1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from</a:t>
            </a:r>
            <a:r>
              <a:rPr sz="3200" spc="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domestic</a:t>
            </a:r>
            <a:r>
              <a:rPr sz="3200" spc="155" dirty="0">
                <a:latin typeface="Times New Roman"/>
                <a:cs typeface="Times New Roman"/>
              </a:rPr>
              <a:t> </a:t>
            </a:r>
            <a:endParaRPr lang="en-IN" sz="3200" spc="155" dirty="0">
              <a:latin typeface="Times New Roman"/>
              <a:cs typeface="Times New Roman"/>
            </a:endParaRPr>
          </a:p>
          <a:p>
            <a:pPr marL="12065">
              <a:lnSpc>
                <a:spcPts val="1310"/>
              </a:lnSpc>
              <a:tabLst>
                <a:tab pos="186690" algn="l"/>
              </a:tabLst>
            </a:pPr>
            <a:endParaRPr lang="en-IN" sz="3200" spc="155" dirty="0">
              <a:latin typeface="Times New Roman"/>
              <a:cs typeface="Times New Roman"/>
            </a:endParaRPr>
          </a:p>
          <a:p>
            <a:pPr marL="12065">
              <a:lnSpc>
                <a:spcPts val="1310"/>
              </a:lnSpc>
              <a:tabLst>
                <a:tab pos="186690" algn="l"/>
              </a:tabLst>
            </a:pP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1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municipal</a:t>
            </a:r>
            <a:r>
              <a:rPr sz="3200" spc="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</a:t>
            </a:r>
            <a:r>
              <a:rPr sz="3200" spc="1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makes</a:t>
            </a:r>
            <a:r>
              <a:rPr sz="3200" spc="1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fresh</a:t>
            </a:r>
            <a:r>
              <a:rPr sz="3200" spc="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water</a:t>
            </a:r>
            <a:r>
              <a:rPr sz="3200" spc="16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unfit</a:t>
            </a:r>
            <a:r>
              <a:rPr sz="3200" spc="200" dirty="0">
                <a:latin typeface="Times New Roman"/>
                <a:cs typeface="Times New Roman"/>
              </a:rPr>
              <a:t> </a:t>
            </a:r>
            <a:endParaRPr lang="en-IN" sz="3200" spc="200" dirty="0">
              <a:latin typeface="Times New Roman"/>
              <a:cs typeface="Times New Roman"/>
            </a:endParaRPr>
          </a:p>
          <a:p>
            <a:pPr marL="12065">
              <a:lnSpc>
                <a:spcPts val="1310"/>
              </a:lnSpc>
              <a:tabLst>
                <a:tab pos="186690" algn="l"/>
              </a:tabLst>
            </a:pPr>
            <a:endParaRPr lang="en-IN" sz="3200" spc="200" dirty="0">
              <a:latin typeface="Times New Roman"/>
              <a:cs typeface="Times New Roman"/>
            </a:endParaRPr>
          </a:p>
          <a:p>
            <a:pPr marL="12065">
              <a:lnSpc>
                <a:spcPts val="1310"/>
              </a:lnSpc>
              <a:tabLst>
                <a:tab pos="186690" algn="l"/>
              </a:tabLst>
            </a:pPr>
            <a:r>
              <a:rPr sz="3200" spc="-10" dirty="0">
                <a:latin typeface="Times New Roman"/>
                <a:cs typeface="Times New Roman"/>
              </a:rPr>
              <a:t>for</a:t>
            </a:r>
            <a:r>
              <a:rPr sz="3200" spc="1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use</a:t>
            </a:r>
            <a:r>
              <a:rPr sz="3200" spc="1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lang="en-IN"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human </a:t>
            </a:r>
            <a:r>
              <a:rPr sz="3200" spc="-10" dirty="0">
                <a:latin typeface="Times New Roman"/>
                <a:cs typeface="Times New Roman"/>
              </a:rPr>
              <a:t>beings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animals.</a:t>
            </a:r>
            <a:endParaRPr lang="en-IN" sz="3200" spc="-10" dirty="0">
              <a:latin typeface="Times New Roman"/>
              <a:cs typeface="Times New Roman"/>
            </a:endParaRPr>
          </a:p>
          <a:p>
            <a:pPr marL="12065">
              <a:lnSpc>
                <a:spcPts val="1310"/>
              </a:lnSpc>
              <a:tabLst>
                <a:tab pos="186690" algn="l"/>
              </a:tabLst>
            </a:pPr>
            <a:endParaRPr lang="en-IN" sz="3200" spc="-10" dirty="0">
              <a:latin typeface="Times New Roman"/>
              <a:cs typeface="Times New Roman"/>
            </a:endParaRPr>
          </a:p>
          <a:p>
            <a:pPr marL="186055" indent="-173990">
              <a:lnSpc>
                <a:spcPts val="1310"/>
              </a:lnSpc>
              <a:buAutoNum type="arabicPeriod"/>
              <a:tabLst>
                <a:tab pos="186690" algn="l"/>
              </a:tabLst>
            </a:pPr>
            <a:endParaRPr sz="3200" dirty="0">
              <a:latin typeface="Times New Roman"/>
              <a:cs typeface="Times New Roman"/>
            </a:endParaRPr>
          </a:p>
          <a:p>
            <a:pPr marL="12700" marR="11430">
              <a:lnSpc>
                <a:spcPts val="1390"/>
              </a:lnSpc>
              <a:spcBef>
                <a:spcPts val="55"/>
              </a:spcBef>
              <a:buAutoNum type="arabicPeriod" startAt="3"/>
              <a:tabLst>
                <a:tab pos="168275" algn="l"/>
              </a:tabLst>
            </a:pPr>
            <a:r>
              <a:rPr sz="3200" spc="-5" dirty="0">
                <a:latin typeface="Times New Roman"/>
                <a:cs typeface="Times New Roman"/>
              </a:rPr>
              <a:t>Waste </a:t>
            </a:r>
            <a:r>
              <a:rPr sz="3200" dirty="0">
                <a:latin typeface="Times New Roman"/>
                <a:cs typeface="Times New Roman"/>
              </a:rPr>
              <a:t>water, from </a:t>
            </a:r>
            <a:r>
              <a:rPr sz="3200" spc="-5" dirty="0">
                <a:latin typeface="Times New Roman"/>
                <a:cs typeface="Times New Roman"/>
              </a:rPr>
              <a:t>all </a:t>
            </a:r>
            <a:r>
              <a:rPr sz="3200" dirty="0">
                <a:latin typeface="Times New Roman"/>
                <a:cs typeface="Times New Roman"/>
              </a:rPr>
              <a:t>industries </a:t>
            </a:r>
            <a:r>
              <a:rPr sz="3200" spc="-15" dirty="0">
                <a:latin typeface="Times New Roman"/>
                <a:cs typeface="Times New Roman"/>
              </a:rPr>
              <a:t>flow </a:t>
            </a:r>
            <a:endParaRPr lang="en-IN" sz="3200" spc="-15" dirty="0">
              <a:latin typeface="Times New Roman"/>
              <a:cs typeface="Times New Roman"/>
            </a:endParaRPr>
          </a:p>
          <a:p>
            <a:pPr marL="12700" marR="11430">
              <a:lnSpc>
                <a:spcPts val="1390"/>
              </a:lnSpc>
              <a:spcBef>
                <a:spcPts val="55"/>
              </a:spcBef>
              <a:tabLst>
                <a:tab pos="168275" algn="l"/>
              </a:tabLst>
            </a:pPr>
            <a:endParaRPr lang="en-IN" sz="3200" spc="-15" dirty="0">
              <a:latin typeface="Times New Roman"/>
              <a:cs typeface="Times New Roman"/>
            </a:endParaRPr>
          </a:p>
          <a:p>
            <a:pPr marL="12700" marR="11430">
              <a:lnSpc>
                <a:spcPts val="1390"/>
              </a:lnSpc>
              <a:spcBef>
                <a:spcPts val="55"/>
              </a:spcBef>
              <a:tabLst>
                <a:tab pos="168275" algn="l"/>
              </a:tabLst>
            </a:pPr>
            <a:r>
              <a:rPr sz="3200" dirty="0">
                <a:latin typeface="Times New Roman"/>
                <a:cs typeface="Times New Roman"/>
              </a:rPr>
              <a:t>down the </a:t>
            </a:r>
            <a:r>
              <a:rPr sz="3200" spc="-5" dirty="0">
                <a:latin typeface="Times New Roman"/>
                <a:cs typeface="Times New Roman"/>
              </a:rPr>
              <a:t>surface </a:t>
            </a:r>
            <a:r>
              <a:rPr sz="3200" dirty="0">
                <a:latin typeface="Times New Roman"/>
                <a:cs typeface="Times New Roman"/>
              </a:rPr>
              <a:t>water </a:t>
            </a:r>
            <a:r>
              <a:rPr sz="3200" spc="-10" dirty="0">
                <a:latin typeface="Times New Roman"/>
                <a:cs typeface="Times New Roman"/>
              </a:rPr>
              <a:t>bodies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ground </a:t>
            </a:r>
            <a:endParaRPr lang="en-IN" sz="3200" dirty="0">
              <a:latin typeface="Times New Roman"/>
              <a:cs typeface="Times New Roman"/>
            </a:endParaRPr>
          </a:p>
          <a:p>
            <a:pPr marL="12700" marR="11430">
              <a:lnSpc>
                <a:spcPts val="1390"/>
              </a:lnSpc>
              <a:spcBef>
                <a:spcPts val="55"/>
              </a:spcBef>
              <a:tabLst>
                <a:tab pos="168275" algn="l"/>
              </a:tabLst>
            </a:pPr>
            <a:endParaRPr lang="en-IN" sz="3200" dirty="0">
              <a:latin typeface="Times New Roman"/>
              <a:cs typeface="Times New Roman"/>
            </a:endParaRPr>
          </a:p>
          <a:p>
            <a:pPr marL="12700" marR="11430">
              <a:lnSpc>
                <a:spcPts val="1390"/>
              </a:lnSpc>
              <a:spcBef>
                <a:spcPts val="55"/>
              </a:spcBef>
              <a:tabLst>
                <a:tab pos="168275" algn="l"/>
              </a:tabLst>
            </a:pPr>
            <a:r>
              <a:rPr lang="en-IN" sz="3200" dirty="0">
                <a:latin typeface="Times New Roman"/>
                <a:cs typeface="Times New Roman"/>
              </a:rPr>
              <a:t>W</a:t>
            </a:r>
            <a:r>
              <a:rPr sz="3200" dirty="0" err="1">
                <a:latin typeface="Times New Roman"/>
                <a:cs typeface="Times New Roman"/>
              </a:rPr>
              <a:t>ater</a:t>
            </a:r>
            <a:r>
              <a:rPr lang="en-IN"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bodies </a:t>
            </a:r>
            <a:r>
              <a:rPr sz="3200" spc="-5" dirty="0">
                <a:latin typeface="Times New Roman"/>
                <a:cs typeface="Times New Roman"/>
              </a:rPr>
              <a:t>and  </a:t>
            </a:r>
            <a:r>
              <a:rPr sz="3200" dirty="0">
                <a:latin typeface="Times New Roman"/>
                <a:cs typeface="Times New Roman"/>
              </a:rPr>
              <a:t>they </a:t>
            </a:r>
            <a:r>
              <a:rPr sz="3200" spc="-5" dirty="0">
                <a:latin typeface="Times New Roman"/>
                <a:cs typeface="Times New Roman"/>
              </a:rPr>
              <a:t>get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polluted.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6" y="4436109"/>
            <a:ext cx="6165850" cy="9525"/>
          </a:xfrm>
          <a:custGeom>
            <a:avLst/>
            <a:gdLst/>
            <a:ahLst/>
            <a:cxnLst/>
            <a:rect l="l" t="t" r="r" b="b"/>
            <a:pathLst>
              <a:path w="6165850" h="9525">
                <a:moveTo>
                  <a:pt x="6165469" y="0"/>
                </a:moveTo>
                <a:lnTo>
                  <a:pt x="0" y="0"/>
                </a:lnTo>
                <a:lnTo>
                  <a:pt x="0" y="9144"/>
                </a:lnTo>
                <a:lnTo>
                  <a:pt x="6165469" y="9144"/>
                </a:lnTo>
                <a:lnTo>
                  <a:pt x="616546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4976" y="5405628"/>
            <a:ext cx="6165850" cy="9525"/>
          </a:xfrm>
          <a:custGeom>
            <a:avLst/>
            <a:gdLst/>
            <a:ahLst/>
            <a:cxnLst/>
            <a:rect l="l" t="t" r="r" b="b"/>
            <a:pathLst>
              <a:path w="6165850" h="9525">
                <a:moveTo>
                  <a:pt x="6165469" y="0"/>
                </a:moveTo>
                <a:lnTo>
                  <a:pt x="0" y="0"/>
                </a:lnTo>
                <a:lnTo>
                  <a:pt x="0" y="9144"/>
                </a:lnTo>
                <a:lnTo>
                  <a:pt x="6165469" y="9144"/>
                </a:lnTo>
                <a:lnTo>
                  <a:pt x="616546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3400" y="563246"/>
            <a:ext cx="6858000" cy="139834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b="1" spc="-5" dirty="0">
                <a:latin typeface="Times New Roman"/>
                <a:cs typeface="Times New Roman"/>
              </a:rPr>
              <a:t>CONFLICTS OVER</a:t>
            </a:r>
            <a:r>
              <a:rPr sz="3200" b="1" spc="1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WATER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3200" b="1" spc="-5" dirty="0">
                <a:latin typeface="Times New Roman"/>
                <a:cs typeface="Times New Roman"/>
              </a:rPr>
              <a:t>Kaveri River </a:t>
            </a:r>
            <a:r>
              <a:rPr sz="3200" b="1" dirty="0">
                <a:latin typeface="Times New Roman"/>
                <a:cs typeface="Times New Roman"/>
              </a:rPr>
              <a:t>water</a:t>
            </a:r>
            <a:r>
              <a:rPr sz="3200" b="1" spc="-7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dispute</a:t>
            </a:r>
            <a:endParaRPr lang="en-IN" sz="3200" b="1" spc="-5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287020" marR="5080" indent="-274320" algn="just">
              <a:lnSpc>
                <a:spcPct val="100000"/>
              </a:lnSpc>
              <a:spcBef>
                <a:spcPts val="95"/>
              </a:spcBef>
            </a:pPr>
            <a:r>
              <a:rPr sz="3600" spc="-10" dirty="0">
                <a:latin typeface="Times New Roman"/>
                <a:cs typeface="Times New Roman"/>
              </a:rPr>
              <a:t>The sharing </a:t>
            </a:r>
            <a:r>
              <a:rPr sz="3600" spc="20" dirty="0">
                <a:latin typeface="Times New Roman"/>
                <a:cs typeface="Times New Roman"/>
              </a:rPr>
              <a:t>of </a:t>
            </a:r>
            <a:r>
              <a:rPr sz="3600" dirty="0">
                <a:latin typeface="Times New Roman"/>
                <a:cs typeface="Times New Roman"/>
              </a:rPr>
              <a:t>waters </a:t>
            </a:r>
            <a:r>
              <a:rPr sz="3600" spc="10" dirty="0">
                <a:latin typeface="Times New Roman"/>
                <a:cs typeface="Times New Roman"/>
              </a:rPr>
              <a:t>of </a:t>
            </a:r>
            <a:r>
              <a:rPr sz="3600" dirty="0">
                <a:latin typeface="Times New Roman"/>
                <a:cs typeface="Times New Roman"/>
              </a:rPr>
              <a:t>the </a:t>
            </a:r>
            <a:r>
              <a:rPr sz="3600" spc="-5" dirty="0">
                <a:latin typeface="Times New Roman"/>
                <a:cs typeface="Times New Roman"/>
              </a:rPr>
              <a:t>Kaveri has been </a:t>
            </a:r>
            <a:r>
              <a:rPr sz="3600" dirty="0">
                <a:latin typeface="Times New Roman"/>
                <a:cs typeface="Times New Roman"/>
              </a:rPr>
              <a:t>the source </a:t>
            </a:r>
            <a:r>
              <a:rPr sz="3600" spc="10" dirty="0">
                <a:latin typeface="Times New Roman"/>
                <a:cs typeface="Times New Roman"/>
              </a:rPr>
              <a:t>of </a:t>
            </a:r>
            <a:r>
              <a:rPr sz="3600" dirty="0">
                <a:latin typeface="Times New Roman"/>
                <a:cs typeface="Times New Roman"/>
              </a:rPr>
              <a:t>a </a:t>
            </a:r>
            <a:r>
              <a:rPr sz="3600" spc="-5" dirty="0">
                <a:latin typeface="Times New Roman"/>
                <a:cs typeface="Times New Roman"/>
              </a:rPr>
              <a:t>serious conflict between </a:t>
            </a:r>
            <a:r>
              <a:rPr sz="3600" dirty="0">
                <a:latin typeface="Times New Roman"/>
                <a:cs typeface="Times New Roman"/>
              </a:rPr>
              <a:t>the Indian  </a:t>
            </a:r>
            <a:r>
              <a:rPr sz="3600" spc="-5" dirty="0">
                <a:latin typeface="Times New Roman"/>
                <a:cs typeface="Times New Roman"/>
              </a:rPr>
              <a:t>states </a:t>
            </a:r>
            <a:r>
              <a:rPr sz="3600" spc="10" dirty="0">
                <a:latin typeface="Times New Roman"/>
                <a:cs typeface="Times New Roman"/>
              </a:rPr>
              <a:t>of </a:t>
            </a:r>
            <a:r>
              <a:rPr sz="3600" b="1" spc="-5" dirty="0">
                <a:latin typeface="Times New Roman"/>
                <a:cs typeface="Times New Roman"/>
              </a:rPr>
              <a:t>Karnataka </a:t>
            </a:r>
            <a:r>
              <a:rPr sz="3600" spc="-10" dirty="0">
                <a:latin typeface="Times New Roman"/>
                <a:cs typeface="Times New Roman"/>
              </a:rPr>
              <a:t>and </a:t>
            </a:r>
            <a:r>
              <a:rPr sz="3600" b="1" spc="-25" dirty="0">
                <a:latin typeface="Times New Roman"/>
                <a:cs typeface="Times New Roman"/>
              </a:rPr>
              <a:t>Tamil </a:t>
            </a:r>
            <a:r>
              <a:rPr sz="3600" b="1" dirty="0">
                <a:latin typeface="Times New Roman"/>
                <a:cs typeface="Times New Roman"/>
              </a:rPr>
              <a:t>Nadu</a:t>
            </a:r>
            <a:r>
              <a:rPr sz="3600" dirty="0">
                <a:latin typeface="Times New Roman"/>
                <a:cs typeface="Times New Roman"/>
              </a:rPr>
              <a:t>. </a:t>
            </a:r>
            <a:r>
              <a:rPr sz="3600" spc="-10" dirty="0">
                <a:latin typeface="Times New Roman"/>
                <a:cs typeface="Times New Roman"/>
              </a:rPr>
              <a:t>The </a:t>
            </a:r>
            <a:r>
              <a:rPr sz="3600" dirty="0">
                <a:latin typeface="Times New Roman"/>
                <a:cs typeface="Times New Roman"/>
              </a:rPr>
              <a:t>state of </a:t>
            </a:r>
            <a:r>
              <a:rPr sz="3600" spc="-5" dirty="0">
                <a:latin typeface="Times New Roman"/>
                <a:cs typeface="Times New Roman"/>
              </a:rPr>
              <a:t>Karnataka contends that </a:t>
            </a:r>
            <a:r>
              <a:rPr sz="3600" spc="-25" dirty="0">
                <a:latin typeface="Times New Roman"/>
                <a:cs typeface="Times New Roman"/>
              </a:rPr>
              <a:t>it </a:t>
            </a:r>
            <a:r>
              <a:rPr sz="3600" dirty="0">
                <a:latin typeface="Times New Roman"/>
                <a:cs typeface="Times New Roman"/>
              </a:rPr>
              <a:t>does </a:t>
            </a:r>
            <a:r>
              <a:rPr sz="3600" spc="-10" dirty="0">
                <a:latin typeface="Times New Roman"/>
                <a:cs typeface="Times New Roman"/>
              </a:rPr>
              <a:t>not </a:t>
            </a:r>
            <a:r>
              <a:rPr sz="3600" spc="-5" dirty="0">
                <a:latin typeface="Times New Roman"/>
                <a:cs typeface="Times New Roman"/>
              </a:rPr>
              <a:t>receive  </a:t>
            </a:r>
            <a:r>
              <a:rPr sz="3600" spc="-10" dirty="0">
                <a:latin typeface="Times New Roman"/>
                <a:cs typeface="Times New Roman"/>
              </a:rPr>
              <a:t>its </a:t>
            </a:r>
            <a:r>
              <a:rPr sz="3600" dirty="0">
                <a:latin typeface="Times New Roman"/>
                <a:cs typeface="Times New Roman"/>
              </a:rPr>
              <a:t>due </a:t>
            </a:r>
            <a:r>
              <a:rPr sz="3600" spc="-10" dirty="0">
                <a:latin typeface="Times New Roman"/>
                <a:cs typeface="Times New Roman"/>
              </a:rPr>
              <a:t>share </a:t>
            </a:r>
            <a:r>
              <a:rPr sz="3600" spc="10" dirty="0">
                <a:latin typeface="Times New Roman"/>
                <a:cs typeface="Times New Roman"/>
              </a:rPr>
              <a:t>of </a:t>
            </a:r>
            <a:r>
              <a:rPr sz="3600" dirty="0">
                <a:latin typeface="Times New Roman"/>
                <a:cs typeface="Times New Roman"/>
              </a:rPr>
              <a:t>water </a:t>
            </a:r>
            <a:r>
              <a:rPr sz="3600" spc="-5" dirty="0">
                <a:latin typeface="Times New Roman"/>
                <a:cs typeface="Times New Roman"/>
              </a:rPr>
              <a:t>from </a:t>
            </a:r>
            <a:r>
              <a:rPr sz="3600" dirty="0">
                <a:latin typeface="Times New Roman"/>
                <a:cs typeface="Times New Roman"/>
              </a:rPr>
              <a:t>the </a:t>
            </a:r>
            <a:r>
              <a:rPr sz="3600" spc="-5" dirty="0">
                <a:latin typeface="Times New Roman"/>
                <a:cs typeface="Times New Roman"/>
              </a:rPr>
              <a:t>river as </a:t>
            </a:r>
            <a:r>
              <a:rPr sz="3600" spc="-20" dirty="0">
                <a:latin typeface="Times New Roman"/>
                <a:cs typeface="Times New Roman"/>
              </a:rPr>
              <a:t>Tamil </a:t>
            </a:r>
            <a:r>
              <a:rPr sz="3600" dirty="0">
                <a:latin typeface="Times New Roman"/>
                <a:cs typeface="Times New Roman"/>
              </a:rPr>
              <a:t>Nadu </a:t>
            </a:r>
            <a:r>
              <a:rPr sz="3600" spc="-5" dirty="0">
                <a:latin typeface="Times New Roman"/>
                <a:cs typeface="Times New Roman"/>
              </a:rPr>
              <a:t>does. Decades </a:t>
            </a:r>
            <a:r>
              <a:rPr sz="3600" spc="10" dirty="0">
                <a:latin typeface="Times New Roman"/>
                <a:cs typeface="Times New Roman"/>
              </a:rPr>
              <a:t>of </a:t>
            </a:r>
            <a:r>
              <a:rPr sz="3600" spc="-5" dirty="0">
                <a:latin typeface="Times New Roman"/>
                <a:cs typeface="Times New Roman"/>
              </a:rPr>
              <a:t>negotiations </a:t>
            </a:r>
            <a:r>
              <a:rPr sz="3600" dirty="0">
                <a:latin typeface="Times New Roman"/>
                <a:cs typeface="Times New Roman"/>
              </a:rPr>
              <a:t>between the  </a:t>
            </a:r>
            <a:r>
              <a:rPr sz="3600" spc="-5" dirty="0">
                <a:latin typeface="Times New Roman"/>
                <a:cs typeface="Times New Roman"/>
              </a:rPr>
              <a:t>parties </a:t>
            </a:r>
            <a:r>
              <a:rPr sz="3600" dirty="0">
                <a:latin typeface="Times New Roman"/>
                <a:cs typeface="Times New Roman"/>
              </a:rPr>
              <a:t>bore </a:t>
            </a:r>
            <a:r>
              <a:rPr sz="3600" spc="-15" dirty="0">
                <a:latin typeface="Times New Roman"/>
                <a:cs typeface="Times New Roman"/>
              </a:rPr>
              <a:t>no</a:t>
            </a:r>
            <a:r>
              <a:rPr sz="3600" spc="5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fruit.</a:t>
            </a:r>
            <a:endParaRPr lang="en-IN" sz="3600" spc="-10" dirty="0">
              <a:latin typeface="Times New Roman"/>
              <a:cs typeface="Times New Roman"/>
            </a:endParaRPr>
          </a:p>
          <a:p>
            <a:pPr marL="287020" marR="5080" indent="-274320" algn="just">
              <a:lnSpc>
                <a:spcPct val="100000"/>
              </a:lnSpc>
              <a:spcBef>
                <a:spcPts val="95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45"/>
              </a:spcBef>
            </a:pPr>
            <a:r>
              <a:rPr sz="3600" b="1" spc="-5" dirty="0">
                <a:latin typeface="Times New Roman"/>
                <a:cs typeface="Times New Roman"/>
              </a:rPr>
              <a:t>Godavari </a:t>
            </a:r>
            <a:r>
              <a:rPr sz="3600" b="1" spc="-15" dirty="0">
                <a:latin typeface="Times New Roman"/>
                <a:cs typeface="Times New Roman"/>
              </a:rPr>
              <a:t>Water </a:t>
            </a:r>
            <a:r>
              <a:rPr sz="3600" b="1" spc="-5" dirty="0">
                <a:latin typeface="Times New Roman"/>
                <a:cs typeface="Times New Roman"/>
              </a:rPr>
              <a:t>Disputes</a:t>
            </a:r>
            <a:r>
              <a:rPr sz="3600" b="1" spc="-65" dirty="0">
                <a:latin typeface="Times New Roman"/>
                <a:cs typeface="Times New Roman"/>
              </a:rPr>
              <a:t> </a:t>
            </a:r>
            <a:r>
              <a:rPr sz="3600" b="1" spc="-15" dirty="0">
                <a:latin typeface="Times New Roman"/>
                <a:cs typeface="Times New Roman"/>
              </a:rPr>
              <a:t>Tribunal</a:t>
            </a:r>
            <a:endParaRPr lang="en-IN" sz="3600" b="1" spc="-15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45"/>
              </a:spcBef>
            </a:pPr>
            <a:endParaRPr lang="en-IN" sz="3600" b="1" spc="-15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45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287020" marR="7620" indent="-274320" algn="just">
              <a:lnSpc>
                <a:spcPct val="100800"/>
              </a:lnSpc>
              <a:spcBef>
                <a:spcPts val="85"/>
              </a:spcBef>
            </a:pPr>
            <a:r>
              <a:rPr sz="3600" b="1" spc="-5" dirty="0">
                <a:latin typeface="Times New Roman"/>
                <a:cs typeface="Times New Roman"/>
              </a:rPr>
              <a:t>Godavari river </a:t>
            </a:r>
            <a:r>
              <a:rPr sz="3600" spc="-10" dirty="0">
                <a:latin typeface="Times New Roman"/>
                <a:cs typeface="Times New Roman"/>
              </a:rPr>
              <a:t>basin </a:t>
            </a:r>
            <a:r>
              <a:rPr sz="3600" spc="-15" dirty="0">
                <a:latin typeface="Times New Roman"/>
                <a:cs typeface="Times New Roman"/>
              </a:rPr>
              <a:t>is </a:t>
            </a:r>
            <a:r>
              <a:rPr sz="3600" spc="-5" dirty="0">
                <a:latin typeface="Times New Roman"/>
                <a:cs typeface="Times New Roman"/>
              </a:rPr>
              <a:t>spread </a:t>
            </a:r>
            <a:r>
              <a:rPr sz="3600" spc="-15" dirty="0">
                <a:latin typeface="Times New Roman"/>
                <a:cs typeface="Times New Roman"/>
              </a:rPr>
              <a:t>in </a:t>
            </a:r>
            <a:r>
              <a:rPr sz="3600" dirty="0">
                <a:latin typeface="Times New Roman"/>
                <a:cs typeface="Times New Roman"/>
              </a:rPr>
              <a:t>the states </a:t>
            </a:r>
            <a:r>
              <a:rPr sz="3600" spc="10" dirty="0">
                <a:latin typeface="Times New Roman"/>
                <a:cs typeface="Times New Roman"/>
              </a:rPr>
              <a:t>of </a:t>
            </a:r>
            <a:r>
              <a:rPr sz="3600" b="1" spc="-5" dirty="0">
                <a:latin typeface="Times New Roman"/>
                <a:cs typeface="Times New Roman"/>
              </a:rPr>
              <a:t>Maharashtra, Orissa</a:t>
            </a:r>
            <a:r>
              <a:rPr sz="3600" spc="-5" dirty="0">
                <a:latin typeface="Times New Roman"/>
                <a:cs typeface="Times New Roman"/>
              </a:rPr>
              <a:t>, old Madhya </a:t>
            </a:r>
            <a:r>
              <a:rPr sz="3600" dirty="0">
                <a:latin typeface="Times New Roman"/>
                <a:cs typeface="Times New Roman"/>
              </a:rPr>
              <a:t>Pradesh {later  bifurcated </a:t>
            </a:r>
            <a:r>
              <a:rPr sz="3600" spc="-15" dirty="0">
                <a:latin typeface="Times New Roman"/>
                <a:cs typeface="Times New Roman"/>
              </a:rPr>
              <a:t>into </a:t>
            </a:r>
            <a:r>
              <a:rPr sz="3600" spc="-10" dirty="0">
                <a:latin typeface="Times New Roman"/>
                <a:cs typeface="Times New Roman"/>
              </a:rPr>
              <a:t>present </a:t>
            </a:r>
            <a:r>
              <a:rPr sz="3600" b="1" spc="-5" dirty="0">
                <a:latin typeface="Times New Roman"/>
                <a:cs typeface="Times New Roman"/>
              </a:rPr>
              <a:t>Madhya </a:t>
            </a:r>
            <a:r>
              <a:rPr sz="3600" b="1" spc="-10" dirty="0">
                <a:latin typeface="Times New Roman"/>
                <a:cs typeface="Times New Roman"/>
              </a:rPr>
              <a:t>Pradesh </a:t>
            </a:r>
            <a:r>
              <a:rPr sz="3600" spc="-5" dirty="0">
                <a:latin typeface="Times New Roman"/>
                <a:cs typeface="Times New Roman"/>
              </a:rPr>
              <a:t>(MP) and Chhattisgarh), </a:t>
            </a:r>
            <a:r>
              <a:rPr sz="3600" b="1" spc="-5" dirty="0">
                <a:latin typeface="Times New Roman"/>
                <a:cs typeface="Times New Roman"/>
              </a:rPr>
              <a:t>Karnataka </a:t>
            </a:r>
            <a:r>
              <a:rPr sz="3600" spc="-10" dirty="0">
                <a:latin typeface="Times New Roman"/>
                <a:cs typeface="Times New Roman"/>
              </a:rPr>
              <a:t>(K) and </a:t>
            </a:r>
            <a:r>
              <a:rPr sz="3600" b="1" spc="-5" dirty="0">
                <a:latin typeface="Times New Roman"/>
                <a:cs typeface="Times New Roman"/>
              </a:rPr>
              <a:t>Andhra  </a:t>
            </a:r>
            <a:r>
              <a:rPr sz="3600" b="1" spc="-10" dirty="0">
                <a:latin typeface="Times New Roman"/>
                <a:cs typeface="Times New Roman"/>
              </a:rPr>
              <a:t>Pradesh</a:t>
            </a:r>
            <a:r>
              <a:rPr sz="3600" b="1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(AP).</a:t>
            </a:r>
            <a:endParaRPr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1062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6" y="4436109"/>
            <a:ext cx="6165850" cy="9525"/>
          </a:xfrm>
          <a:custGeom>
            <a:avLst/>
            <a:gdLst/>
            <a:ahLst/>
            <a:cxnLst/>
            <a:rect l="l" t="t" r="r" b="b"/>
            <a:pathLst>
              <a:path w="6165850" h="9525">
                <a:moveTo>
                  <a:pt x="6165469" y="0"/>
                </a:moveTo>
                <a:lnTo>
                  <a:pt x="0" y="0"/>
                </a:lnTo>
                <a:lnTo>
                  <a:pt x="0" y="9144"/>
                </a:lnTo>
                <a:lnTo>
                  <a:pt x="6165469" y="9144"/>
                </a:lnTo>
                <a:lnTo>
                  <a:pt x="616546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4976" y="5405628"/>
            <a:ext cx="6165850" cy="9525"/>
          </a:xfrm>
          <a:custGeom>
            <a:avLst/>
            <a:gdLst/>
            <a:ahLst/>
            <a:cxnLst/>
            <a:rect l="l" t="t" r="r" b="b"/>
            <a:pathLst>
              <a:path w="6165850" h="9525">
                <a:moveTo>
                  <a:pt x="6165469" y="0"/>
                </a:moveTo>
                <a:lnTo>
                  <a:pt x="0" y="0"/>
                </a:lnTo>
                <a:lnTo>
                  <a:pt x="0" y="9144"/>
                </a:lnTo>
                <a:lnTo>
                  <a:pt x="6165469" y="9144"/>
                </a:lnTo>
                <a:lnTo>
                  <a:pt x="616546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685800"/>
            <a:ext cx="7772400" cy="65040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b="1" spc="-5" dirty="0">
                <a:latin typeface="Times New Roman"/>
                <a:cs typeface="Times New Roman"/>
              </a:rPr>
              <a:t>CONFLICTS OVER</a:t>
            </a:r>
            <a:r>
              <a:rPr sz="3200" b="1" spc="1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WATER</a:t>
            </a:r>
            <a:endParaRPr sz="3200" dirty="0">
              <a:latin typeface="Times New Roman"/>
              <a:cs typeface="Times New Roman"/>
            </a:endParaRPr>
          </a:p>
          <a:p>
            <a:pPr marL="287020" marR="5080" indent="-274320" algn="just">
              <a:lnSpc>
                <a:spcPct val="100000"/>
              </a:lnSpc>
              <a:spcBef>
                <a:spcPts val="95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45"/>
              </a:spcBef>
            </a:pPr>
            <a:r>
              <a:rPr sz="3600" b="1" spc="-5" dirty="0">
                <a:latin typeface="Times New Roman"/>
                <a:cs typeface="Times New Roman"/>
              </a:rPr>
              <a:t>Godavari </a:t>
            </a:r>
            <a:r>
              <a:rPr sz="3600" b="1" spc="-15" dirty="0">
                <a:latin typeface="Times New Roman"/>
                <a:cs typeface="Times New Roman"/>
              </a:rPr>
              <a:t>Water </a:t>
            </a:r>
            <a:r>
              <a:rPr sz="3600" b="1" spc="-5" dirty="0">
                <a:latin typeface="Times New Roman"/>
                <a:cs typeface="Times New Roman"/>
              </a:rPr>
              <a:t>Disputes</a:t>
            </a:r>
            <a:r>
              <a:rPr sz="3600" b="1" spc="-65" dirty="0">
                <a:latin typeface="Times New Roman"/>
                <a:cs typeface="Times New Roman"/>
              </a:rPr>
              <a:t> </a:t>
            </a:r>
            <a:r>
              <a:rPr sz="3600" b="1" spc="-15" dirty="0">
                <a:latin typeface="Times New Roman"/>
                <a:cs typeface="Times New Roman"/>
              </a:rPr>
              <a:t>Tribunal</a:t>
            </a:r>
            <a:endParaRPr lang="en-IN" sz="3600" b="1" spc="-15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45"/>
              </a:spcBef>
            </a:pPr>
            <a:endParaRPr lang="en-IN" sz="3600" b="1" spc="-15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45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287020" marR="7620" indent="-274320" algn="just">
              <a:lnSpc>
                <a:spcPct val="100800"/>
              </a:lnSpc>
              <a:spcBef>
                <a:spcPts val="85"/>
              </a:spcBef>
            </a:pPr>
            <a:r>
              <a:rPr sz="3600" b="1" spc="-5" dirty="0">
                <a:latin typeface="Times New Roman"/>
                <a:cs typeface="Times New Roman"/>
              </a:rPr>
              <a:t>Godavari river </a:t>
            </a:r>
            <a:r>
              <a:rPr sz="3600" spc="-10" dirty="0">
                <a:latin typeface="Times New Roman"/>
                <a:cs typeface="Times New Roman"/>
              </a:rPr>
              <a:t>basin </a:t>
            </a:r>
            <a:r>
              <a:rPr sz="3600" spc="-15" dirty="0">
                <a:latin typeface="Times New Roman"/>
                <a:cs typeface="Times New Roman"/>
              </a:rPr>
              <a:t>is </a:t>
            </a:r>
            <a:r>
              <a:rPr sz="3600" spc="-5" dirty="0">
                <a:latin typeface="Times New Roman"/>
                <a:cs typeface="Times New Roman"/>
              </a:rPr>
              <a:t>spread </a:t>
            </a:r>
            <a:r>
              <a:rPr sz="3600" spc="-15" dirty="0">
                <a:latin typeface="Times New Roman"/>
                <a:cs typeface="Times New Roman"/>
              </a:rPr>
              <a:t>in </a:t>
            </a:r>
            <a:r>
              <a:rPr sz="3600" dirty="0">
                <a:latin typeface="Times New Roman"/>
                <a:cs typeface="Times New Roman"/>
              </a:rPr>
              <a:t>the states </a:t>
            </a:r>
            <a:r>
              <a:rPr sz="3600" spc="10" dirty="0">
                <a:latin typeface="Times New Roman"/>
                <a:cs typeface="Times New Roman"/>
              </a:rPr>
              <a:t>of </a:t>
            </a:r>
            <a:r>
              <a:rPr sz="3600" b="1" spc="-5" dirty="0">
                <a:latin typeface="Times New Roman"/>
                <a:cs typeface="Times New Roman"/>
              </a:rPr>
              <a:t>Maharashtra, Orissa</a:t>
            </a:r>
            <a:r>
              <a:rPr sz="3600" spc="-5" dirty="0">
                <a:latin typeface="Times New Roman"/>
                <a:cs typeface="Times New Roman"/>
              </a:rPr>
              <a:t>, old Madhya </a:t>
            </a:r>
            <a:r>
              <a:rPr sz="3600" dirty="0">
                <a:latin typeface="Times New Roman"/>
                <a:cs typeface="Times New Roman"/>
              </a:rPr>
              <a:t>Pradesh {later  bifurcated </a:t>
            </a:r>
            <a:r>
              <a:rPr sz="3600" spc="-15" dirty="0">
                <a:latin typeface="Times New Roman"/>
                <a:cs typeface="Times New Roman"/>
              </a:rPr>
              <a:t>into </a:t>
            </a:r>
            <a:r>
              <a:rPr sz="3600" spc="-10" dirty="0">
                <a:latin typeface="Times New Roman"/>
                <a:cs typeface="Times New Roman"/>
              </a:rPr>
              <a:t>present </a:t>
            </a:r>
            <a:r>
              <a:rPr sz="3600" b="1" spc="-5" dirty="0">
                <a:latin typeface="Times New Roman"/>
                <a:cs typeface="Times New Roman"/>
              </a:rPr>
              <a:t>Madhya </a:t>
            </a:r>
            <a:r>
              <a:rPr sz="3600" b="1" spc="-10" dirty="0">
                <a:latin typeface="Times New Roman"/>
                <a:cs typeface="Times New Roman"/>
              </a:rPr>
              <a:t>Pradesh </a:t>
            </a:r>
            <a:r>
              <a:rPr sz="3600" spc="-5" dirty="0">
                <a:latin typeface="Times New Roman"/>
                <a:cs typeface="Times New Roman"/>
              </a:rPr>
              <a:t>(MP) and Chhattisgarh), </a:t>
            </a:r>
            <a:r>
              <a:rPr sz="3600" b="1" spc="-5" dirty="0">
                <a:latin typeface="Times New Roman"/>
                <a:cs typeface="Times New Roman"/>
              </a:rPr>
              <a:t>Karnataka </a:t>
            </a:r>
            <a:r>
              <a:rPr sz="3600" spc="-10" dirty="0">
                <a:latin typeface="Times New Roman"/>
                <a:cs typeface="Times New Roman"/>
              </a:rPr>
              <a:t>(K) and </a:t>
            </a:r>
            <a:r>
              <a:rPr sz="3600" b="1" spc="-5" dirty="0">
                <a:latin typeface="Times New Roman"/>
                <a:cs typeface="Times New Roman"/>
              </a:rPr>
              <a:t>Andhra  </a:t>
            </a:r>
            <a:r>
              <a:rPr sz="3600" b="1" spc="-10" dirty="0">
                <a:latin typeface="Times New Roman"/>
                <a:cs typeface="Times New Roman"/>
              </a:rPr>
              <a:t>Pradesh</a:t>
            </a:r>
            <a:r>
              <a:rPr sz="3600" b="1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(AP).</a:t>
            </a:r>
            <a:endParaRPr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0480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6" y="4436109"/>
            <a:ext cx="6165850" cy="9525"/>
          </a:xfrm>
          <a:custGeom>
            <a:avLst/>
            <a:gdLst/>
            <a:ahLst/>
            <a:cxnLst/>
            <a:rect l="l" t="t" r="r" b="b"/>
            <a:pathLst>
              <a:path w="6165850" h="9525">
                <a:moveTo>
                  <a:pt x="6165469" y="0"/>
                </a:moveTo>
                <a:lnTo>
                  <a:pt x="0" y="0"/>
                </a:lnTo>
                <a:lnTo>
                  <a:pt x="0" y="9144"/>
                </a:lnTo>
                <a:lnTo>
                  <a:pt x="6165469" y="9144"/>
                </a:lnTo>
                <a:lnTo>
                  <a:pt x="616546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4976" y="5405628"/>
            <a:ext cx="6165850" cy="9525"/>
          </a:xfrm>
          <a:custGeom>
            <a:avLst/>
            <a:gdLst/>
            <a:ahLst/>
            <a:cxnLst/>
            <a:rect l="l" t="t" r="r" b="b"/>
            <a:pathLst>
              <a:path w="6165850" h="9525">
                <a:moveTo>
                  <a:pt x="6165469" y="0"/>
                </a:moveTo>
                <a:lnTo>
                  <a:pt x="0" y="0"/>
                </a:lnTo>
                <a:lnTo>
                  <a:pt x="0" y="9144"/>
                </a:lnTo>
                <a:lnTo>
                  <a:pt x="6165469" y="9144"/>
                </a:lnTo>
                <a:lnTo>
                  <a:pt x="616546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0" y="304800"/>
            <a:ext cx="7391400" cy="5770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30"/>
              </a:spcBef>
            </a:pPr>
            <a:r>
              <a:rPr sz="3200" b="1" spc="-5" dirty="0">
                <a:latin typeface="Times New Roman"/>
                <a:cs typeface="Times New Roman"/>
              </a:rPr>
              <a:t>International </a:t>
            </a:r>
            <a:r>
              <a:rPr sz="3200" b="1" dirty="0">
                <a:latin typeface="Times New Roman"/>
                <a:cs typeface="Times New Roman"/>
              </a:rPr>
              <a:t>water</a:t>
            </a:r>
            <a:r>
              <a:rPr sz="3200" b="1" spc="-3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dispute</a:t>
            </a:r>
            <a:endParaRPr lang="en-IN" sz="3200" b="1" spc="-5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3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287020" marR="8255" indent="-274320" algn="just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spc="-15" dirty="0">
                <a:latin typeface="Times New Roman"/>
                <a:cs typeface="Times New Roman"/>
              </a:rPr>
              <a:t>most </a:t>
            </a:r>
            <a:r>
              <a:rPr sz="3200" spc="-10" dirty="0">
                <a:latin typeface="Times New Roman"/>
                <a:cs typeface="Times New Roman"/>
              </a:rPr>
              <a:t>likely </a:t>
            </a:r>
            <a:r>
              <a:rPr sz="3200" spc="-5" dirty="0">
                <a:latin typeface="Times New Roman"/>
                <a:cs typeface="Times New Roman"/>
              </a:rPr>
              <a:t>sources </a:t>
            </a:r>
            <a:r>
              <a:rPr sz="3200" spc="10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inter-state </a:t>
            </a:r>
            <a:r>
              <a:rPr sz="3200" spc="-5" dirty="0">
                <a:latin typeface="Times New Roman"/>
                <a:cs typeface="Times New Roman"/>
              </a:rPr>
              <a:t>water </a:t>
            </a:r>
            <a:r>
              <a:rPr sz="3200" spc="-15" dirty="0">
                <a:latin typeface="Times New Roman"/>
                <a:cs typeface="Times New Roman"/>
              </a:rPr>
              <a:t>conflict </a:t>
            </a:r>
            <a:r>
              <a:rPr sz="3200" dirty="0">
                <a:latin typeface="Times New Roman"/>
                <a:cs typeface="Times New Roman"/>
              </a:rPr>
              <a:t>are the </a:t>
            </a:r>
            <a:r>
              <a:rPr sz="3200" spc="-5" dirty="0">
                <a:latin typeface="Times New Roman"/>
                <a:cs typeface="Times New Roman"/>
              </a:rPr>
              <a:t>Nile drainage </a:t>
            </a:r>
            <a:r>
              <a:rPr sz="3200" spc="-10" dirty="0">
                <a:latin typeface="Times New Roman"/>
                <a:cs typeface="Times New Roman"/>
              </a:rPr>
              <a:t>basin,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Tigris-  </a:t>
            </a:r>
            <a:r>
              <a:rPr sz="3200" dirty="0">
                <a:latin typeface="Times New Roman"/>
                <a:cs typeface="Times New Roman"/>
              </a:rPr>
              <a:t>Euphrates </a:t>
            </a:r>
            <a:r>
              <a:rPr sz="3200" spc="-15" dirty="0">
                <a:latin typeface="Times New Roman"/>
                <a:cs typeface="Times New Roman"/>
              </a:rPr>
              <a:t>River </a:t>
            </a:r>
            <a:r>
              <a:rPr sz="3200" spc="-10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Jordan </a:t>
            </a:r>
            <a:r>
              <a:rPr sz="3200" spc="-20" dirty="0">
                <a:latin typeface="Times New Roman"/>
                <a:cs typeface="Times New Roman"/>
              </a:rPr>
              <a:t>River. </a:t>
            </a:r>
            <a:r>
              <a:rPr sz="3200" spc="-5" dirty="0">
                <a:latin typeface="Times New Roman"/>
                <a:cs typeface="Times New Roman"/>
              </a:rPr>
              <a:t>All </a:t>
            </a:r>
            <a:r>
              <a:rPr sz="3200" spc="1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these potential sites </a:t>
            </a:r>
            <a:r>
              <a:rPr sz="3200" spc="1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conflict </a:t>
            </a:r>
            <a:r>
              <a:rPr sz="3200" spc="-10" dirty="0">
                <a:latin typeface="Times New Roman"/>
                <a:cs typeface="Times New Roman"/>
              </a:rPr>
              <a:t>involve </a:t>
            </a:r>
            <a:r>
              <a:rPr sz="3200" dirty="0">
                <a:latin typeface="Times New Roman"/>
                <a:cs typeface="Times New Roman"/>
              </a:rPr>
              <a:t>several  </a:t>
            </a:r>
            <a:r>
              <a:rPr sz="3200" spc="-5" dirty="0">
                <a:latin typeface="Times New Roman"/>
                <a:cs typeface="Times New Roman"/>
              </a:rPr>
              <a:t>countries. </a:t>
            </a:r>
            <a:r>
              <a:rPr sz="3200" spc="-1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conflicting water-diversion </a:t>
            </a:r>
            <a:r>
              <a:rPr sz="3200" dirty="0">
                <a:latin typeface="Times New Roman"/>
                <a:cs typeface="Times New Roman"/>
              </a:rPr>
              <a:t>projects by</a:t>
            </a:r>
            <a:r>
              <a:rPr sz="3200" spc="1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Israel </a:t>
            </a:r>
            <a:r>
              <a:rPr sz="3200" spc="-5" dirty="0">
                <a:latin typeface="Times New Roman"/>
                <a:cs typeface="Times New Roman"/>
              </a:rPr>
              <a:t>and Syria were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10" dirty="0">
                <a:latin typeface="Times New Roman"/>
                <a:cs typeface="Times New Roman"/>
              </a:rPr>
              <a:t>significant</a:t>
            </a:r>
            <a:endParaRPr sz="3200" dirty="0">
              <a:latin typeface="Times New Roman"/>
              <a:cs typeface="Times New Roman"/>
            </a:endParaRPr>
          </a:p>
          <a:p>
            <a:pPr marL="287020" algn="just">
              <a:lnSpc>
                <a:spcPct val="100000"/>
              </a:lnSpc>
              <a:spcBef>
                <a:spcPts val="25"/>
              </a:spcBef>
            </a:pPr>
            <a:r>
              <a:rPr sz="3200" spc="-5" dirty="0">
                <a:latin typeface="Times New Roman"/>
                <a:cs typeface="Times New Roman"/>
              </a:rPr>
              <a:t>contributor </a:t>
            </a:r>
            <a:r>
              <a:rPr sz="3200" dirty="0">
                <a:latin typeface="Times New Roman"/>
                <a:cs typeface="Times New Roman"/>
              </a:rPr>
              <a:t>to the 1967 </a:t>
            </a:r>
            <a:r>
              <a:rPr sz="3200" spc="-10" dirty="0">
                <a:latin typeface="Times New Roman"/>
                <a:cs typeface="Times New Roman"/>
              </a:rPr>
              <a:t>Six </a:t>
            </a:r>
            <a:r>
              <a:rPr sz="3200" dirty="0">
                <a:latin typeface="Times New Roman"/>
                <a:cs typeface="Times New Roman"/>
              </a:rPr>
              <a:t>Day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Times New Roman"/>
                <a:cs typeface="Times New Roman"/>
              </a:rPr>
              <a:t>War.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4674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6" y="4436109"/>
            <a:ext cx="6165850" cy="9525"/>
          </a:xfrm>
          <a:custGeom>
            <a:avLst/>
            <a:gdLst/>
            <a:ahLst/>
            <a:cxnLst/>
            <a:rect l="l" t="t" r="r" b="b"/>
            <a:pathLst>
              <a:path w="6165850" h="9525">
                <a:moveTo>
                  <a:pt x="6165469" y="0"/>
                </a:moveTo>
                <a:lnTo>
                  <a:pt x="0" y="0"/>
                </a:lnTo>
                <a:lnTo>
                  <a:pt x="0" y="9144"/>
                </a:lnTo>
                <a:lnTo>
                  <a:pt x="6165469" y="9144"/>
                </a:lnTo>
                <a:lnTo>
                  <a:pt x="616546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4976" y="5405628"/>
            <a:ext cx="6165850" cy="9525"/>
          </a:xfrm>
          <a:custGeom>
            <a:avLst/>
            <a:gdLst/>
            <a:ahLst/>
            <a:cxnLst/>
            <a:rect l="l" t="t" r="r" b="b"/>
            <a:pathLst>
              <a:path w="6165850" h="9525">
                <a:moveTo>
                  <a:pt x="6165469" y="0"/>
                </a:moveTo>
                <a:lnTo>
                  <a:pt x="0" y="0"/>
                </a:lnTo>
                <a:lnTo>
                  <a:pt x="0" y="9144"/>
                </a:lnTo>
                <a:lnTo>
                  <a:pt x="6165469" y="9144"/>
                </a:lnTo>
                <a:lnTo>
                  <a:pt x="616546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0564" y="798321"/>
            <a:ext cx="6153785" cy="1190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spc="-5" dirty="0">
                <a:latin typeface="Times New Roman"/>
                <a:cs typeface="Times New Roman"/>
              </a:rPr>
              <a:t>Water </a:t>
            </a:r>
            <a:r>
              <a:rPr sz="3200" b="1" dirty="0">
                <a:latin typeface="Times New Roman"/>
                <a:cs typeface="Times New Roman"/>
              </a:rPr>
              <a:t>Borne and </a:t>
            </a:r>
            <a:r>
              <a:rPr sz="3200" b="1" spc="-10" dirty="0">
                <a:latin typeface="Times New Roman"/>
                <a:cs typeface="Times New Roman"/>
              </a:rPr>
              <a:t>Water </a:t>
            </a:r>
            <a:r>
              <a:rPr sz="3200" b="1" dirty="0">
                <a:latin typeface="Times New Roman"/>
                <a:cs typeface="Times New Roman"/>
              </a:rPr>
              <a:t>Induced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Diseases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57300" y="2083640"/>
            <a:ext cx="5257800" cy="7448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31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3539" y="837945"/>
            <a:ext cx="16818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z="36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2590800"/>
            <a:ext cx="6858000" cy="58918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715" indent="-457200" algn="just">
              <a:lnSpc>
                <a:spcPct val="95800"/>
              </a:lnSpc>
              <a:spcBef>
                <a:spcPts val="1180"/>
              </a:spcBef>
              <a:buFont typeface="Arial" panose="020B0604020202020204" pitchFamily="34" charset="0"/>
              <a:buChar char="•"/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resources occur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naturally within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environments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relatively undisturbed 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humanity,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natural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form.</a:t>
            </a:r>
            <a:endParaRPr lang="en-IN" sz="32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715" indent="-457200" algn="just">
              <a:lnSpc>
                <a:spcPct val="95800"/>
              </a:lnSpc>
              <a:spcBef>
                <a:spcPts val="1180"/>
              </a:spcBef>
              <a:buFont typeface="Arial" panose="020B0604020202020204" pitchFamily="34" charset="0"/>
              <a:buChar char="•"/>
            </a:pP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are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environment. </a:t>
            </a:r>
            <a:endParaRPr lang="en-IN" sz="3200" spc="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715" indent="-457200" algn="just">
              <a:lnSpc>
                <a:spcPct val="95800"/>
              </a:lnSpc>
              <a:spcBef>
                <a:spcPts val="1180"/>
              </a:spcBef>
              <a:buFont typeface="Arial" panose="020B0604020202020204" pitchFamily="34" charset="0"/>
              <a:buChar char="•"/>
            </a:pP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 are 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survival, while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satisfying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32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wants.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11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5804" y="6036310"/>
            <a:ext cx="844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Symbol"/>
                <a:cs typeface="Symbol"/>
              </a:rPr>
              <a:t>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825804" y="4899152"/>
            <a:ext cx="614108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6350" indent="-228600" algn="just">
              <a:lnSpc>
                <a:spcPct val="100000"/>
              </a:lnSpc>
              <a:spcBef>
                <a:spcPts val="100"/>
              </a:spcBef>
              <a:buSzPct val="83333"/>
              <a:buFont typeface="Symbol"/>
              <a:buChar char=""/>
              <a:tabLst>
                <a:tab pos="454659" algn="l"/>
                <a:tab pos="455295" algn="l"/>
              </a:tabLst>
            </a:pPr>
            <a:r>
              <a:rPr dirty="0"/>
              <a:t>	</a:t>
            </a:r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762000"/>
            <a:ext cx="6156960" cy="8698792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9525" algn="just">
              <a:lnSpc>
                <a:spcPct val="96100"/>
              </a:lnSpc>
              <a:spcBef>
                <a:spcPts val="155"/>
              </a:spcBef>
            </a:pPr>
            <a:r>
              <a:rPr sz="3200" b="1" spc="-5" dirty="0">
                <a:latin typeface="Times New Roman"/>
                <a:cs typeface="Times New Roman"/>
              </a:rPr>
              <a:t>Definition- </a:t>
            </a:r>
            <a:r>
              <a:rPr sz="3200" spc="-15" dirty="0">
                <a:latin typeface="Times New Roman"/>
                <a:cs typeface="Times New Roman"/>
              </a:rPr>
              <a:t>Any </a:t>
            </a:r>
            <a:r>
              <a:rPr sz="3200" spc="-5" dirty="0">
                <a:latin typeface="Times New Roman"/>
                <a:cs typeface="Times New Roman"/>
              </a:rPr>
              <a:t>disease </a:t>
            </a:r>
            <a:r>
              <a:rPr sz="3200" dirty="0">
                <a:latin typeface="Times New Roman"/>
                <a:cs typeface="Times New Roman"/>
              </a:rPr>
              <a:t>that </a:t>
            </a:r>
            <a:r>
              <a:rPr sz="3200" spc="-5" dirty="0">
                <a:latin typeface="Times New Roman"/>
                <a:cs typeface="Times New Roman"/>
              </a:rPr>
              <a:t>can spread </a:t>
            </a:r>
            <a:r>
              <a:rPr sz="3200" dirty="0">
                <a:latin typeface="Times New Roman"/>
                <a:cs typeface="Times New Roman"/>
              </a:rPr>
              <a:t>through contaminated </a:t>
            </a:r>
            <a:r>
              <a:rPr sz="3200" spc="-5" dirty="0">
                <a:latin typeface="Times New Roman"/>
                <a:cs typeface="Times New Roman"/>
              </a:rPr>
              <a:t>water. </a:t>
            </a:r>
            <a:r>
              <a:rPr sz="3200" spc="-1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contamination </a:t>
            </a:r>
            <a:r>
              <a:rPr sz="3200" dirty="0">
                <a:latin typeface="Times New Roman"/>
                <a:cs typeface="Times New Roman"/>
              </a:rPr>
              <a:t>can  </a:t>
            </a:r>
            <a:r>
              <a:rPr sz="3200" spc="-5" dirty="0">
                <a:latin typeface="Times New Roman"/>
                <a:cs typeface="Times New Roman"/>
              </a:rPr>
              <a:t>involve bacterial, viral </a:t>
            </a:r>
            <a:r>
              <a:rPr sz="3200" spc="10" dirty="0">
                <a:latin typeface="Times New Roman"/>
                <a:cs typeface="Times New Roman"/>
              </a:rPr>
              <a:t>or </a:t>
            </a:r>
            <a:r>
              <a:rPr sz="3200" spc="-5" dirty="0">
                <a:latin typeface="Times New Roman"/>
                <a:cs typeface="Times New Roman"/>
              </a:rPr>
              <a:t>protozoan </a:t>
            </a:r>
            <a:r>
              <a:rPr sz="3200" spc="-10" dirty="0">
                <a:latin typeface="Times New Roman"/>
                <a:cs typeface="Times New Roman"/>
              </a:rPr>
              <a:t>organisms. Some </a:t>
            </a:r>
            <a:r>
              <a:rPr sz="3200" dirty="0">
                <a:latin typeface="Times New Roman"/>
                <a:cs typeface="Times New Roman"/>
              </a:rPr>
              <a:t>examples </a:t>
            </a:r>
            <a:r>
              <a:rPr sz="3200" spc="1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waterborne diseases </a:t>
            </a:r>
            <a:r>
              <a:rPr sz="3200" spc="-10" dirty="0">
                <a:latin typeface="Times New Roman"/>
                <a:cs typeface="Times New Roman"/>
              </a:rPr>
              <a:t>include  </a:t>
            </a:r>
            <a:r>
              <a:rPr sz="3200" spc="-5" dirty="0">
                <a:latin typeface="Times New Roman"/>
                <a:cs typeface="Times New Roman"/>
              </a:rPr>
              <a:t>cholera (bacteria), </a:t>
            </a:r>
            <a:r>
              <a:rPr sz="3200" dirty="0">
                <a:latin typeface="Times New Roman"/>
                <a:cs typeface="Times New Roman"/>
              </a:rPr>
              <a:t>dysentery </a:t>
            </a:r>
            <a:r>
              <a:rPr sz="3200" spc="-5" dirty="0">
                <a:latin typeface="Times New Roman"/>
                <a:cs typeface="Times New Roman"/>
              </a:rPr>
              <a:t>(bacteria </a:t>
            </a:r>
            <a:r>
              <a:rPr sz="3200" spc="10" dirty="0">
                <a:latin typeface="Times New Roman"/>
                <a:cs typeface="Times New Roman"/>
              </a:rPr>
              <a:t>or </a:t>
            </a:r>
            <a:r>
              <a:rPr sz="3200" dirty="0">
                <a:latin typeface="Times New Roman"/>
                <a:cs typeface="Times New Roman"/>
              </a:rPr>
              <a:t>amoeba), </a:t>
            </a:r>
            <a:r>
              <a:rPr sz="3200" spc="-10" dirty="0">
                <a:latin typeface="Times New Roman"/>
                <a:cs typeface="Times New Roman"/>
              </a:rPr>
              <a:t>cryptosporidiosis </a:t>
            </a:r>
            <a:r>
              <a:rPr sz="3200" dirty="0">
                <a:latin typeface="Times New Roman"/>
                <a:cs typeface="Times New Roman"/>
              </a:rPr>
              <a:t>(protozoa), </a:t>
            </a:r>
            <a:r>
              <a:rPr sz="3200" spc="-5" dirty="0">
                <a:latin typeface="Times New Roman"/>
                <a:cs typeface="Times New Roman"/>
              </a:rPr>
              <a:t>hepatitis A (virus)  </a:t>
            </a:r>
            <a:r>
              <a:rPr sz="3200" spc="-1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giardia </a:t>
            </a:r>
            <a:r>
              <a:rPr sz="3200" dirty="0">
                <a:latin typeface="Times New Roman"/>
                <a:cs typeface="Times New Roman"/>
              </a:rPr>
              <a:t>(protozoa). </a:t>
            </a:r>
            <a:r>
              <a:rPr sz="3200" spc="-5" dirty="0">
                <a:latin typeface="Times New Roman"/>
                <a:cs typeface="Times New Roman"/>
              </a:rPr>
              <a:t>Infection </a:t>
            </a:r>
            <a:r>
              <a:rPr sz="3200" dirty="0">
                <a:latin typeface="Times New Roman"/>
                <a:cs typeface="Times New Roman"/>
              </a:rPr>
              <a:t>can </a:t>
            </a:r>
            <a:r>
              <a:rPr sz="3200" spc="-10" dirty="0">
                <a:latin typeface="Times New Roman"/>
                <a:cs typeface="Times New Roman"/>
              </a:rPr>
              <a:t>result </a:t>
            </a:r>
            <a:r>
              <a:rPr sz="3200" spc="-5" dirty="0">
                <a:latin typeface="Times New Roman"/>
                <a:cs typeface="Times New Roman"/>
              </a:rPr>
              <a:t>not only </a:t>
            </a:r>
            <a:r>
              <a:rPr sz="3200" dirty="0">
                <a:latin typeface="Times New Roman"/>
                <a:cs typeface="Times New Roman"/>
              </a:rPr>
              <a:t>from </a:t>
            </a:r>
            <a:r>
              <a:rPr sz="3200" spc="-5" dirty="0">
                <a:latin typeface="Times New Roman"/>
                <a:cs typeface="Times New Roman"/>
              </a:rPr>
              <a:t>drinking </a:t>
            </a:r>
            <a:r>
              <a:rPr sz="3200" dirty="0">
                <a:latin typeface="Times New Roman"/>
                <a:cs typeface="Times New Roman"/>
              </a:rPr>
              <a:t>the water </a:t>
            </a:r>
            <a:r>
              <a:rPr sz="3200" spc="-10" dirty="0">
                <a:latin typeface="Times New Roman"/>
                <a:cs typeface="Times New Roman"/>
              </a:rPr>
              <a:t>but </a:t>
            </a:r>
            <a:r>
              <a:rPr sz="3200" spc="-15" dirty="0">
                <a:latin typeface="Times New Roman"/>
                <a:cs typeface="Times New Roman"/>
              </a:rPr>
              <a:t>also </a:t>
            </a:r>
            <a:r>
              <a:rPr sz="3200" dirty="0">
                <a:latin typeface="Times New Roman"/>
                <a:cs typeface="Times New Roman"/>
              </a:rPr>
              <a:t>from  </a:t>
            </a:r>
            <a:r>
              <a:rPr sz="3200" spc="-10" dirty="0">
                <a:latin typeface="Times New Roman"/>
                <a:cs typeface="Times New Roman"/>
              </a:rPr>
              <a:t>swimming </a:t>
            </a:r>
            <a:r>
              <a:rPr sz="3200" spc="-1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the water </a:t>
            </a:r>
            <a:r>
              <a:rPr sz="3200" spc="-10" dirty="0">
                <a:latin typeface="Times New Roman"/>
                <a:cs typeface="Times New Roman"/>
              </a:rPr>
              <a:t>where </a:t>
            </a:r>
            <a:r>
              <a:rPr sz="3200" spc="-25" dirty="0">
                <a:latin typeface="Times New Roman"/>
                <a:cs typeface="Times New Roman"/>
              </a:rPr>
              <a:t>it </a:t>
            </a:r>
            <a:r>
              <a:rPr sz="3200" dirty="0">
                <a:latin typeface="Times New Roman"/>
                <a:cs typeface="Times New Roman"/>
              </a:rPr>
              <a:t>can enter the </a:t>
            </a:r>
            <a:r>
              <a:rPr sz="3200" spc="5" dirty="0">
                <a:latin typeface="Times New Roman"/>
                <a:cs typeface="Times New Roman"/>
              </a:rPr>
              <a:t>body </a:t>
            </a:r>
            <a:r>
              <a:rPr sz="3200" spc="-15" dirty="0">
                <a:latin typeface="Times New Roman"/>
                <a:cs typeface="Times New Roman"/>
              </a:rPr>
              <a:t>in </a:t>
            </a:r>
            <a:r>
              <a:rPr sz="3200" spc="5" dirty="0">
                <a:latin typeface="Times New Roman"/>
                <a:cs typeface="Times New Roman"/>
              </a:rPr>
              <a:t>other </a:t>
            </a:r>
            <a:r>
              <a:rPr sz="3200" spc="-10" dirty="0">
                <a:latin typeface="Times New Roman"/>
                <a:cs typeface="Times New Roman"/>
              </a:rPr>
              <a:t>ways </a:t>
            </a:r>
            <a:r>
              <a:rPr sz="3200" dirty="0">
                <a:latin typeface="Times New Roman"/>
                <a:cs typeface="Times New Roman"/>
              </a:rPr>
              <a:t>such </a:t>
            </a:r>
            <a:r>
              <a:rPr sz="3200" spc="-5" dirty="0">
                <a:latin typeface="Times New Roman"/>
                <a:cs typeface="Times New Roman"/>
              </a:rPr>
              <a:t>as </a:t>
            </a:r>
            <a:r>
              <a:rPr sz="3200" dirty="0">
                <a:latin typeface="Times New Roman"/>
                <a:cs typeface="Times New Roman"/>
              </a:rPr>
              <a:t>through </a:t>
            </a:r>
            <a:r>
              <a:rPr sz="3200" spc="-5" dirty="0">
                <a:latin typeface="Times New Roman"/>
                <a:cs typeface="Times New Roman"/>
              </a:rPr>
              <a:t>broken skin.  </a:t>
            </a:r>
            <a:r>
              <a:rPr sz="3200" dirty="0">
                <a:latin typeface="Times New Roman"/>
                <a:cs typeface="Times New Roman"/>
              </a:rPr>
              <a:t>Many poorer </a:t>
            </a:r>
            <a:r>
              <a:rPr sz="3200" spc="-5" dirty="0">
                <a:latin typeface="Times New Roman"/>
                <a:cs typeface="Times New Roman"/>
              </a:rPr>
              <a:t>countries </a:t>
            </a:r>
            <a:r>
              <a:rPr sz="3200" spc="-10" dirty="0">
                <a:latin typeface="Times New Roman"/>
                <a:cs typeface="Times New Roman"/>
              </a:rPr>
              <a:t>have limited </a:t>
            </a:r>
            <a:r>
              <a:rPr sz="3200" spc="-5" dirty="0">
                <a:latin typeface="Times New Roman"/>
                <a:cs typeface="Times New Roman"/>
              </a:rPr>
              <a:t>uncontaminated water </a:t>
            </a:r>
            <a:r>
              <a:rPr sz="3200" spc="-10" dirty="0">
                <a:latin typeface="Times New Roman"/>
                <a:cs typeface="Times New Roman"/>
              </a:rPr>
              <a:t>supplies </a:t>
            </a:r>
            <a:r>
              <a:rPr sz="3200" spc="-5" dirty="0">
                <a:latin typeface="Times New Roman"/>
                <a:cs typeface="Times New Roman"/>
              </a:rPr>
              <a:t>so </a:t>
            </a:r>
            <a:r>
              <a:rPr sz="3200" spc="-10" dirty="0">
                <a:latin typeface="Times New Roman"/>
                <a:cs typeface="Times New Roman"/>
              </a:rPr>
              <a:t>waterborne disease </a:t>
            </a:r>
            <a:r>
              <a:rPr sz="3200" spc="-30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10" dirty="0">
                <a:latin typeface="Times New Roman"/>
                <a:cs typeface="Times New Roman"/>
              </a:rPr>
              <a:t>huge  </a:t>
            </a:r>
            <a:r>
              <a:rPr sz="3200" spc="-5" dirty="0">
                <a:latin typeface="Times New Roman"/>
                <a:cs typeface="Times New Roman"/>
              </a:rPr>
              <a:t>health </a:t>
            </a:r>
            <a:r>
              <a:rPr sz="3200" spc="-10" dirty="0">
                <a:latin typeface="Times New Roman"/>
                <a:cs typeface="Times New Roman"/>
              </a:rPr>
              <a:t>issue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worldwide.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0564" y="795273"/>
            <a:ext cx="6156960" cy="9673417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algn="just">
              <a:lnSpc>
                <a:spcPts val="1880"/>
              </a:lnSpc>
            </a:pPr>
            <a:r>
              <a:rPr sz="3200" b="1" spc="-5" dirty="0">
                <a:latin typeface="Times New Roman"/>
                <a:cs typeface="Times New Roman"/>
              </a:rPr>
              <a:t>Fluoride </a:t>
            </a:r>
            <a:r>
              <a:rPr sz="3200" b="1" dirty="0">
                <a:latin typeface="Times New Roman"/>
                <a:cs typeface="Times New Roman"/>
              </a:rPr>
              <a:t>and </a:t>
            </a:r>
            <a:r>
              <a:rPr sz="3200" b="1" spc="-5" dirty="0">
                <a:latin typeface="Times New Roman"/>
                <a:cs typeface="Times New Roman"/>
              </a:rPr>
              <a:t>Arsenic </a:t>
            </a:r>
            <a:r>
              <a:rPr sz="3200" b="1" spc="-10" dirty="0">
                <a:latin typeface="Times New Roman"/>
                <a:cs typeface="Times New Roman"/>
              </a:rPr>
              <a:t>Problems </a:t>
            </a:r>
            <a:r>
              <a:rPr sz="3200" b="1" spc="5" dirty="0">
                <a:latin typeface="Times New Roman"/>
                <a:cs typeface="Times New Roman"/>
              </a:rPr>
              <a:t>in </a:t>
            </a:r>
            <a:endParaRPr lang="en-IN" sz="3200" b="1" spc="5" dirty="0">
              <a:latin typeface="Times New Roman"/>
              <a:cs typeface="Times New Roman"/>
            </a:endParaRPr>
          </a:p>
          <a:p>
            <a:pPr marL="12700" algn="just">
              <a:lnSpc>
                <a:spcPts val="1880"/>
              </a:lnSpc>
            </a:pPr>
            <a:endParaRPr lang="en-IN" sz="3200" b="1" spc="5" dirty="0">
              <a:latin typeface="Times New Roman"/>
              <a:cs typeface="Times New Roman"/>
            </a:endParaRPr>
          </a:p>
          <a:p>
            <a:pPr marL="12700" algn="just">
              <a:lnSpc>
                <a:spcPts val="1880"/>
              </a:lnSpc>
            </a:pPr>
            <a:r>
              <a:rPr sz="3200" b="1" spc="-10" dirty="0">
                <a:latin typeface="Times New Roman"/>
                <a:cs typeface="Times New Roman"/>
              </a:rPr>
              <a:t>Drinking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Water</a:t>
            </a:r>
            <a:endParaRPr lang="en-IN" sz="3200" b="1" spc="-5" dirty="0">
              <a:latin typeface="Times New Roman"/>
              <a:cs typeface="Times New Roman"/>
            </a:endParaRPr>
          </a:p>
          <a:p>
            <a:pPr marL="12700" algn="just">
              <a:lnSpc>
                <a:spcPts val="1880"/>
              </a:lnSpc>
            </a:pPr>
            <a:endParaRPr sz="3200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959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sz="3200" spc="-5" dirty="0">
                <a:latin typeface="Times New Roman"/>
                <a:cs typeface="Times New Roman"/>
              </a:rPr>
              <a:t>An estimated </a:t>
            </a:r>
            <a:r>
              <a:rPr sz="3200" dirty="0">
                <a:latin typeface="Times New Roman"/>
                <a:cs typeface="Times New Roman"/>
              </a:rPr>
              <a:t>300 </a:t>
            </a:r>
            <a:r>
              <a:rPr sz="3200" spc="-5" dirty="0">
                <a:latin typeface="Times New Roman"/>
                <a:cs typeface="Times New Roman"/>
              </a:rPr>
              <a:t>million </a:t>
            </a:r>
            <a:r>
              <a:rPr sz="3200" spc="-10" dirty="0">
                <a:latin typeface="Times New Roman"/>
                <a:cs typeface="Times New Roman"/>
              </a:rPr>
              <a:t>people </a:t>
            </a:r>
            <a:r>
              <a:rPr sz="3200" spc="-5" dirty="0">
                <a:latin typeface="Times New Roman"/>
                <a:cs typeface="Times New Roman"/>
              </a:rPr>
              <a:t>worldwide </a:t>
            </a:r>
            <a:r>
              <a:rPr sz="3200" dirty="0">
                <a:latin typeface="Times New Roman"/>
                <a:cs typeface="Times New Roman"/>
              </a:rPr>
              <a:t>use </a:t>
            </a:r>
            <a:r>
              <a:rPr sz="3200" spc="-10" dirty="0">
                <a:latin typeface="Times New Roman"/>
                <a:cs typeface="Times New Roman"/>
              </a:rPr>
              <a:t>drinking </a:t>
            </a:r>
            <a:r>
              <a:rPr sz="3200" dirty="0">
                <a:latin typeface="Times New Roman"/>
                <a:cs typeface="Times New Roman"/>
              </a:rPr>
              <a:t>water </a:t>
            </a:r>
            <a:r>
              <a:rPr sz="3200" spc="-5" dirty="0">
                <a:latin typeface="Times New Roman"/>
                <a:cs typeface="Times New Roman"/>
              </a:rPr>
              <a:t>contaminated with </a:t>
            </a:r>
            <a:r>
              <a:rPr sz="3200" dirty="0">
                <a:latin typeface="Times New Roman"/>
                <a:cs typeface="Times New Roman"/>
              </a:rPr>
              <a:t>arsenic </a:t>
            </a:r>
            <a:r>
              <a:rPr sz="3200" spc="10" dirty="0">
                <a:latin typeface="Times New Roman"/>
                <a:cs typeface="Times New Roman"/>
              </a:rPr>
              <a:t>or  </a:t>
            </a:r>
            <a:r>
              <a:rPr sz="3200" spc="-10" dirty="0">
                <a:latin typeface="Times New Roman"/>
                <a:cs typeface="Times New Roman"/>
              </a:rPr>
              <a:t>fluoride.</a:t>
            </a:r>
            <a:endParaRPr lang="en-IN" sz="3200" spc="-10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959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sz="3200" spc="-5" dirty="0">
                <a:latin typeface="Times New Roman"/>
                <a:cs typeface="Times New Roman"/>
              </a:rPr>
              <a:t>These </a:t>
            </a:r>
            <a:r>
              <a:rPr sz="3200" dirty="0">
                <a:latin typeface="Times New Roman"/>
                <a:cs typeface="Times New Roman"/>
              </a:rPr>
              <a:t>trace </a:t>
            </a:r>
            <a:r>
              <a:rPr sz="3200" spc="-10" dirty="0">
                <a:latin typeface="Times New Roman"/>
                <a:cs typeface="Times New Roman"/>
              </a:rPr>
              <a:t>elements </a:t>
            </a:r>
            <a:r>
              <a:rPr sz="3200" dirty="0">
                <a:latin typeface="Times New Roman"/>
                <a:cs typeface="Times New Roman"/>
              </a:rPr>
              <a:t>are </a:t>
            </a:r>
            <a:r>
              <a:rPr sz="3200" spc="5" dirty="0">
                <a:latin typeface="Times New Roman"/>
                <a:cs typeface="Times New Roman"/>
              </a:rPr>
              <a:t>natural </a:t>
            </a:r>
            <a:r>
              <a:rPr sz="3200" spc="-5" dirty="0">
                <a:latin typeface="Times New Roman"/>
                <a:cs typeface="Times New Roman"/>
              </a:rPr>
              <a:t>(geogenic) contaminants, </a:t>
            </a:r>
            <a:r>
              <a:rPr sz="3200" spc="-10" dirty="0">
                <a:latin typeface="Times New Roman"/>
                <a:cs typeface="Times New Roman"/>
              </a:rPr>
              <a:t>leached into </a:t>
            </a:r>
            <a:r>
              <a:rPr sz="3200" spc="-5" dirty="0">
                <a:latin typeface="Times New Roman"/>
                <a:cs typeface="Times New Roman"/>
              </a:rPr>
              <a:t>groundwater </a:t>
            </a:r>
            <a:r>
              <a:rPr sz="3200" spc="5" dirty="0">
                <a:latin typeface="Times New Roman"/>
                <a:cs typeface="Times New Roman"/>
              </a:rPr>
              <a:t>from  </a:t>
            </a:r>
            <a:r>
              <a:rPr sz="3200" dirty="0">
                <a:latin typeface="Times New Roman"/>
                <a:cs typeface="Times New Roman"/>
              </a:rPr>
              <a:t>rocks </a:t>
            </a:r>
            <a:r>
              <a:rPr sz="3200" spc="-1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sediments. </a:t>
            </a:r>
            <a:endParaRPr lang="en-IN" sz="3200" spc="-5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959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sz="3200" spc="-10" dirty="0">
                <a:latin typeface="Times New Roman"/>
                <a:cs typeface="Times New Roman"/>
              </a:rPr>
              <a:t>Depending </a:t>
            </a:r>
            <a:r>
              <a:rPr sz="3200" spc="10" dirty="0">
                <a:latin typeface="Times New Roman"/>
                <a:cs typeface="Times New Roman"/>
              </a:rPr>
              <a:t>on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geological conditions, </a:t>
            </a:r>
            <a:r>
              <a:rPr sz="3200" dirty="0">
                <a:latin typeface="Times New Roman"/>
                <a:cs typeface="Times New Roman"/>
              </a:rPr>
              <a:t>they </a:t>
            </a:r>
            <a:r>
              <a:rPr sz="3200" spc="-5" dirty="0">
                <a:latin typeface="Times New Roman"/>
                <a:cs typeface="Times New Roman"/>
              </a:rPr>
              <a:t>may </a:t>
            </a:r>
            <a:r>
              <a:rPr sz="3200" dirty="0">
                <a:latin typeface="Times New Roman"/>
                <a:cs typeface="Times New Roman"/>
              </a:rPr>
              <a:t>occur </a:t>
            </a:r>
            <a:r>
              <a:rPr sz="3200" spc="-15" dirty="0">
                <a:latin typeface="Times New Roman"/>
                <a:cs typeface="Times New Roman"/>
              </a:rPr>
              <a:t>in </a:t>
            </a:r>
            <a:r>
              <a:rPr sz="3200" spc="-5" dirty="0">
                <a:latin typeface="Times New Roman"/>
                <a:cs typeface="Times New Roman"/>
              </a:rPr>
              <a:t>concentrations  which </a:t>
            </a:r>
            <a:r>
              <a:rPr sz="3200" dirty="0">
                <a:latin typeface="Times New Roman"/>
                <a:cs typeface="Times New Roman"/>
              </a:rPr>
              <a:t>pose a </a:t>
            </a:r>
            <a:r>
              <a:rPr sz="3200" spc="-10" dirty="0">
                <a:latin typeface="Times New Roman"/>
                <a:cs typeface="Times New Roman"/>
              </a:rPr>
              <a:t>risk </a:t>
            </a:r>
            <a:r>
              <a:rPr sz="3200" spc="10" dirty="0">
                <a:latin typeface="Times New Roman"/>
                <a:cs typeface="Times New Roman"/>
              </a:rPr>
              <a:t>to </a:t>
            </a:r>
            <a:r>
              <a:rPr sz="3200" spc="-10" dirty="0">
                <a:latin typeface="Times New Roman"/>
                <a:cs typeface="Times New Roman"/>
              </a:rPr>
              <a:t>human health. </a:t>
            </a:r>
            <a:endParaRPr lang="en-IN" sz="3200" spc="-10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959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sz="3200" spc="-1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guideline values specified </a:t>
            </a:r>
            <a:r>
              <a:rPr sz="3200" dirty="0">
                <a:latin typeface="Times New Roman"/>
                <a:cs typeface="Times New Roman"/>
              </a:rPr>
              <a:t>by </a:t>
            </a:r>
            <a:r>
              <a:rPr sz="3200" spc="5" dirty="0">
                <a:latin typeface="Times New Roman"/>
                <a:cs typeface="Times New Roman"/>
              </a:rPr>
              <a:t>the</a:t>
            </a:r>
            <a:r>
              <a:rPr sz="3200" spc="3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World </a:t>
            </a:r>
            <a:r>
              <a:rPr sz="3200" dirty="0">
                <a:latin typeface="Times New Roman"/>
                <a:cs typeface="Times New Roman"/>
              </a:rPr>
              <a:t>Health  </a:t>
            </a:r>
            <a:r>
              <a:rPr sz="3200" spc="-5" dirty="0">
                <a:latin typeface="Times New Roman"/>
                <a:cs typeface="Times New Roman"/>
              </a:rPr>
              <a:t>Organization </a:t>
            </a:r>
            <a:r>
              <a:rPr sz="3200" dirty="0">
                <a:latin typeface="Times New Roman"/>
                <a:cs typeface="Times New Roman"/>
              </a:rPr>
              <a:t>are 10 </a:t>
            </a:r>
            <a:r>
              <a:rPr sz="3200" spc="-5" dirty="0">
                <a:latin typeface="Times New Roman"/>
                <a:cs typeface="Times New Roman"/>
              </a:rPr>
              <a:t>micrograms per </a:t>
            </a:r>
            <a:r>
              <a:rPr sz="3200" spc="-15" dirty="0">
                <a:latin typeface="Times New Roman"/>
                <a:cs typeface="Times New Roman"/>
              </a:rPr>
              <a:t>liter </a:t>
            </a:r>
            <a:r>
              <a:rPr sz="3200" spc="-10" dirty="0">
                <a:latin typeface="Times New Roman"/>
                <a:cs typeface="Times New Roman"/>
              </a:rPr>
              <a:t>for </a:t>
            </a:r>
            <a:r>
              <a:rPr sz="3200" spc="-5" dirty="0">
                <a:latin typeface="Times New Roman"/>
                <a:cs typeface="Times New Roman"/>
              </a:rPr>
              <a:t>arsenic and </a:t>
            </a:r>
            <a:r>
              <a:rPr sz="3200" dirty="0">
                <a:latin typeface="Times New Roman"/>
                <a:cs typeface="Times New Roman"/>
              </a:rPr>
              <a:t>1.5 </a:t>
            </a:r>
            <a:r>
              <a:rPr sz="3200" spc="-10" dirty="0">
                <a:latin typeface="Times New Roman"/>
                <a:cs typeface="Times New Roman"/>
              </a:rPr>
              <a:t>micrograms </a:t>
            </a:r>
            <a:r>
              <a:rPr sz="3200" spc="-5" dirty="0">
                <a:latin typeface="Times New Roman"/>
                <a:cs typeface="Times New Roman"/>
              </a:rPr>
              <a:t>per litre </a:t>
            </a:r>
            <a:r>
              <a:rPr sz="3200" spc="-10" dirty="0">
                <a:latin typeface="Times New Roman"/>
                <a:cs typeface="Times New Roman"/>
              </a:rPr>
              <a:t>for fluoride. </a:t>
            </a:r>
            <a:endParaRPr lang="en-IN" sz="3200" spc="-10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959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sz="3200" spc="-10" dirty="0">
                <a:latin typeface="Times New Roman"/>
                <a:cs typeface="Times New Roman"/>
              </a:rPr>
              <a:t> 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6229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0564" y="795273"/>
            <a:ext cx="6156960" cy="7782387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algn="just">
              <a:lnSpc>
                <a:spcPts val="1880"/>
              </a:lnSpc>
            </a:pPr>
            <a:r>
              <a:rPr sz="3200" b="1" spc="-5" dirty="0">
                <a:latin typeface="Times New Roman"/>
                <a:cs typeface="Times New Roman"/>
              </a:rPr>
              <a:t>Fluoride </a:t>
            </a:r>
            <a:r>
              <a:rPr sz="3200" b="1" dirty="0">
                <a:latin typeface="Times New Roman"/>
                <a:cs typeface="Times New Roman"/>
              </a:rPr>
              <a:t>and </a:t>
            </a:r>
            <a:r>
              <a:rPr sz="3200" b="1" spc="-5" dirty="0">
                <a:latin typeface="Times New Roman"/>
                <a:cs typeface="Times New Roman"/>
              </a:rPr>
              <a:t>Arsenic </a:t>
            </a:r>
            <a:r>
              <a:rPr sz="3200" b="1" spc="-10" dirty="0">
                <a:latin typeface="Times New Roman"/>
                <a:cs typeface="Times New Roman"/>
              </a:rPr>
              <a:t>Problems </a:t>
            </a:r>
            <a:r>
              <a:rPr sz="3200" b="1" spc="5" dirty="0">
                <a:latin typeface="Times New Roman"/>
                <a:cs typeface="Times New Roman"/>
              </a:rPr>
              <a:t>in </a:t>
            </a:r>
            <a:endParaRPr lang="en-IN" sz="3200" b="1" spc="5" dirty="0">
              <a:latin typeface="Times New Roman"/>
              <a:cs typeface="Times New Roman"/>
            </a:endParaRPr>
          </a:p>
          <a:p>
            <a:pPr marL="12700" algn="just">
              <a:lnSpc>
                <a:spcPts val="1880"/>
              </a:lnSpc>
            </a:pPr>
            <a:endParaRPr lang="en-IN" sz="3200" b="1" spc="5" dirty="0">
              <a:latin typeface="Times New Roman"/>
              <a:cs typeface="Times New Roman"/>
            </a:endParaRPr>
          </a:p>
          <a:p>
            <a:pPr marL="12700" algn="just">
              <a:lnSpc>
                <a:spcPts val="1880"/>
              </a:lnSpc>
            </a:pPr>
            <a:r>
              <a:rPr sz="3200" b="1" spc="-10" dirty="0">
                <a:latin typeface="Times New Roman"/>
                <a:cs typeface="Times New Roman"/>
              </a:rPr>
              <a:t>Drinking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Water</a:t>
            </a:r>
            <a:endParaRPr lang="en-IN" sz="3200" b="1" spc="-5" dirty="0">
              <a:latin typeface="Times New Roman"/>
              <a:cs typeface="Times New Roman"/>
            </a:endParaRPr>
          </a:p>
          <a:p>
            <a:pPr marL="12700" algn="just">
              <a:lnSpc>
                <a:spcPts val="1880"/>
              </a:lnSpc>
            </a:pPr>
            <a:endParaRPr sz="3200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959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sz="3200" spc="-5" dirty="0">
                <a:latin typeface="Times New Roman"/>
                <a:cs typeface="Times New Roman"/>
              </a:rPr>
              <a:t>Elevated concentrations </a:t>
            </a:r>
            <a:r>
              <a:rPr sz="3200" dirty="0">
                <a:latin typeface="Times New Roman"/>
                <a:cs typeface="Times New Roman"/>
              </a:rPr>
              <a:t>are </a:t>
            </a:r>
            <a:r>
              <a:rPr sz="3200" spc="-10" dirty="0">
                <a:latin typeface="Times New Roman"/>
                <a:cs typeface="Times New Roman"/>
              </a:rPr>
              <a:t>found </a:t>
            </a:r>
            <a:r>
              <a:rPr sz="3200" spc="-15" dirty="0">
                <a:latin typeface="Times New Roman"/>
                <a:cs typeface="Times New Roman"/>
              </a:rPr>
              <a:t>in </a:t>
            </a:r>
            <a:r>
              <a:rPr sz="3200" spc="-5" dirty="0">
                <a:latin typeface="Times New Roman"/>
                <a:cs typeface="Times New Roman"/>
              </a:rPr>
              <a:t>particular </a:t>
            </a:r>
            <a:r>
              <a:rPr sz="3200" spc="-15" dirty="0">
                <a:latin typeface="Times New Roman"/>
                <a:cs typeface="Times New Roman"/>
              </a:rPr>
              <a:t>in </a:t>
            </a:r>
            <a:r>
              <a:rPr sz="3200" spc="5" dirty="0">
                <a:latin typeface="Times New Roman"/>
                <a:cs typeface="Times New Roman"/>
              </a:rPr>
              <a:t>parts </a:t>
            </a:r>
            <a:r>
              <a:rPr sz="3200" spc="10" dirty="0">
                <a:latin typeface="Times New Roman"/>
                <a:cs typeface="Times New Roman"/>
              </a:rPr>
              <a:t>of </a:t>
            </a:r>
            <a:r>
              <a:rPr sz="3200" spc="-15" dirty="0">
                <a:latin typeface="Times New Roman"/>
                <a:cs typeface="Times New Roman"/>
              </a:rPr>
              <a:t>Asia, </a:t>
            </a:r>
            <a:r>
              <a:rPr sz="3200" spc="-5" dirty="0">
                <a:latin typeface="Times New Roman"/>
                <a:cs typeface="Times New Roman"/>
              </a:rPr>
              <a:t>Africa and </a:t>
            </a:r>
            <a:r>
              <a:rPr sz="3200" dirty="0">
                <a:latin typeface="Times New Roman"/>
                <a:cs typeface="Times New Roman"/>
              </a:rPr>
              <a:t>South </a:t>
            </a:r>
            <a:r>
              <a:rPr sz="3200" spc="-5" dirty="0">
                <a:latin typeface="Times New Roman"/>
                <a:cs typeface="Times New Roman"/>
              </a:rPr>
              <a:t>America. </a:t>
            </a:r>
            <a:r>
              <a:rPr sz="3200" spc="-10" dirty="0">
                <a:latin typeface="Times New Roman"/>
                <a:cs typeface="Times New Roman"/>
              </a:rPr>
              <a:t>The  </a:t>
            </a:r>
            <a:r>
              <a:rPr sz="3200" spc="-5" dirty="0">
                <a:latin typeface="Times New Roman"/>
                <a:cs typeface="Times New Roman"/>
              </a:rPr>
              <a:t>problem </a:t>
            </a:r>
            <a:r>
              <a:rPr sz="3200" dirty="0">
                <a:latin typeface="Times New Roman"/>
                <a:cs typeface="Times New Roman"/>
              </a:rPr>
              <a:t>thus </a:t>
            </a:r>
            <a:r>
              <a:rPr sz="3200" spc="-5" dirty="0">
                <a:latin typeface="Times New Roman"/>
                <a:cs typeface="Times New Roman"/>
              </a:rPr>
              <a:t>mainly </a:t>
            </a:r>
            <a:r>
              <a:rPr sz="3200" dirty="0">
                <a:latin typeface="Times New Roman"/>
                <a:cs typeface="Times New Roman"/>
              </a:rPr>
              <a:t>affects </a:t>
            </a:r>
            <a:r>
              <a:rPr sz="3200" spc="-10" dirty="0">
                <a:latin typeface="Times New Roman"/>
                <a:cs typeface="Times New Roman"/>
              </a:rPr>
              <a:t>people </a:t>
            </a:r>
            <a:r>
              <a:rPr sz="3200" spc="-15" dirty="0">
                <a:latin typeface="Times New Roman"/>
                <a:cs typeface="Times New Roman"/>
              </a:rPr>
              <a:t>in </a:t>
            </a:r>
            <a:r>
              <a:rPr sz="3200" spc="-5" dirty="0">
                <a:latin typeface="Times New Roman"/>
                <a:cs typeface="Times New Roman"/>
              </a:rPr>
              <a:t>developing </a:t>
            </a:r>
            <a:r>
              <a:rPr sz="3200" spc="-1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emerging countries whose </a:t>
            </a:r>
            <a:r>
              <a:rPr sz="3200" dirty="0">
                <a:latin typeface="Times New Roman"/>
                <a:cs typeface="Times New Roman"/>
              </a:rPr>
              <a:t>drinking </a:t>
            </a:r>
            <a:r>
              <a:rPr sz="3200" spc="5" dirty="0">
                <a:latin typeface="Times New Roman"/>
                <a:cs typeface="Times New Roman"/>
              </a:rPr>
              <a:t>water </a:t>
            </a:r>
            <a:r>
              <a:rPr sz="3200" spc="-15" dirty="0">
                <a:latin typeface="Times New Roman"/>
                <a:cs typeface="Times New Roman"/>
              </a:rPr>
              <a:t>is  </a:t>
            </a:r>
            <a:r>
              <a:rPr sz="3200" spc="-5" dirty="0">
                <a:latin typeface="Times New Roman"/>
                <a:cs typeface="Times New Roman"/>
              </a:rPr>
              <a:t>obtained </a:t>
            </a:r>
            <a:r>
              <a:rPr sz="3200" dirty="0">
                <a:latin typeface="Times New Roman"/>
                <a:cs typeface="Times New Roman"/>
              </a:rPr>
              <a:t>from groundwater </a:t>
            </a:r>
            <a:r>
              <a:rPr sz="3200" spc="-15" dirty="0">
                <a:latin typeface="Times New Roman"/>
                <a:cs typeface="Times New Roman"/>
              </a:rPr>
              <a:t>wells. </a:t>
            </a:r>
            <a:endParaRPr lang="en-IN" sz="3200" spc="-15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900"/>
              </a:lnSpc>
              <a:spcBef>
                <a:spcPts val="20"/>
              </a:spcBef>
            </a:pPr>
            <a:endParaRPr lang="en-IN" sz="3200" spc="-15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959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sz="3200" dirty="0">
                <a:latin typeface="Times New Roman"/>
                <a:cs typeface="Times New Roman"/>
              </a:rPr>
              <a:t>In </a:t>
            </a:r>
            <a:r>
              <a:rPr sz="3200" spc="-5" dirty="0">
                <a:latin typeface="Times New Roman"/>
                <a:cs typeface="Times New Roman"/>
              </a:rPr>
              <a:t>many regions </a:t>
            </a:r>
            <a:r>
              <a:rPr sz="3200" spc="10" dirty="0">
                <a:latin typeface="Times New Roman"/>
                <a:cs typeface="Times New Roman"/>
              </a:rPr>
              <a:t>of </a:t>
            </a:r>
            <a:r>
              <a:rPr sz="3200" spc="-10" dirty="0">
                <a:latin typeface="Times New Roman"/>
                <a:cs typeface="Times New Roman"/>
              </a:rPr>
              <a:t>Asia, Africa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spc="5" dirty="0">
                <a:latin typeface="Times New Roman"/>
                <a:cs typeface="Times New Roman"/>
              </a:rPr>
              <a:t>South </a:t>
            </a:r>
            <a:r>
              <a:rPr sz="3200" spc="-10" dirty="0">
                <a:latin typeface="Times New Roman"/>
                <a:cs typeface="Times New Roman"/>
              </a:rPr>
              <a:t>America, </a:t>
            </a:r>
            <a:r>
              <a:rPr sz="3200" spc="-5" dirty="0">
                <a:latin typeface="Times New Roman"/>
                <a:cs typeface="Times New Roman"/>
              </a:rPr>
              <a:t>consumption  </a:t>
            </a:r>
            <a:r>
              <a:rPr sz="3200" spc="10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groundwater </a:t>
            </a:r>
            <a:r>
              <a:rPr sz="3200" spc="-5" dirty="0">
                <a:latin typeface="Times New Roman"/>
                <a:cs typeface="Times New Roman"/>
              </a:rPr>
              <a:t>contaminated with arsenic </a:t>
            </a:r>
            <a:r>
              <a:rPr sz="3200" spc="10" dirty="0">
                <a:latin typeface="Times New Roman"/>
                <a:cs typeface="Times New Roman"/>
              </a:rPr>
              <a:t>or </a:t>
            </a:r>
            <a:r>
              <a:rPr sz="3200" spc="-10" dirty="0">
                <a:latin typeface="Times New Roman"/>
                <a:cs typeface="Times New Roman"/>
              </a:rPr>
              <a:t>fluoride causes </a:t>
            </a:r>
            <a:r>
              <a:rPr sz="3200" spc="-5" dirty="0">
                <a:latin typeface="Times New Roman"/>
                <a:cs typeface="Times New Roman"/>
              </a:rPr>
              <a:t>severe health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problems.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7752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533400"/>
            <a:ext cx="6510324" cy="9429761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algn="just">
              <a:lnSpc>
                <a:spcPts val="1880"/>
              </a:lnSpc>
            </a:pPr>
            <a:r>
              <a:rPr sz="3200" b="1" spc="-5" dirty="0">
                <a:latin typeface="Times New Roman"/>
                <a:cs typeface="Times New Roman"/>
              </a:rPr>
              <a:t>Fluoride </a:t>
            </a:r>
            <a:r>
              <a:rPr sz="3200" b="1" dirty="0">
                <a:latin typeface="Times New Roman"/>
                <a:cs typeface="Times New Roman"/>
              </a:rPr>
              <a:t>and </a:t>
            </a:r>
            <a:r>
              <a:rPr sz="3200" b="1" spc="-5" dirty="0">
                <a:latin typeface="Times New Roman"/>
                <a:cs typeface="Times New Roman"/>
              </a:rPr>
              <a:t>Arsenic </a:t>
            </a:r>
            <a:r>
              <a:rPr sz="3200" b="1" spc="-10" dirty="0">
                <a:latin typeface="Times New Roman"/>
                <a:cs typeface="Times New Roman"/>
              </a:rPr>
              <a:t>Problems </a:t>
            </a:r>
            <a:r>
              <a:rPr sz="3200" b="1" spc="5" dirty="0">
                <a:latin typeface="Times New Roman"/>
                <a:cs typeface="Times New Roman"/>
              </a:rPr>
              <a:t>in </a:t>
            </a:r>
            <a:r>
              <a:rPr sz="3200" b="1" spc="-10" dirty="0">
                <a:latin typeface="Times New Roman"/>
                <a:cs typeface="Times New Roman"/>
              </a:rPr>
              <a:t>Drinking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Water</a:t>
            </a:r>
            <a:endParaRPr lang="en-IN" sz="3200" b="1" spc="-5" dirty="0">
              <a:latin typeface="Times New Roman"/>
              <a:cs typeface="Times New Roman"/>
            </a:endParaRPr>
          </a:p>
          <a:p>
            <a:pPr marL="12700" algn="just">
              <a:lnSpc>
                <a:spcPts val="1880"/>
              </a:lnSpc>
            </a:pPr>
            <a:endParaRPr sz="3200" dirty="0">
              <a:latin typeface="Times New Roman"/>
              <a:cs typeface="Times New Roman"/>
            </a:endParaRPr>
          </a:p>
          <a:p>
            <a:pPr marL="12700" marR="12700" algn="just">
              <a:lnSpc>
                <a:spcPct val="95600"/>
              </a:lnSpc>
            </a:pPr>
            <a:r>
              <a:rPr sz="3200" spc="-5" dirty="0">
                <a:latin typeface="Times New Roman"/>
                <a:cs typeface="Times New Roman"/>
              </a:rPr>
              <a:t>Regular </a:t>
            </a:r>
            <a:r>
              <a:rPr sz="3200" spc="-10" dirty="0">
                <a:latin typeface="Times New Roman"/>
                <a:cs typeface="Times New Roman"/>
              </a:rPr>
              <a:t>use </a:t>
            </a:r>
            <a:r>
              <a:rPr sz="3200" spc="1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contaminated </a:t>
            </a:r>
            <a:r>
              <a:rPr sz="3200" dirty="0">
                <a:latin typeface="Times New Roman"/>
                <a:cs typeface="Times New Roman"/>
              </a:rPr>
              <a:t>water </a:t>
            </a:r>
            <a:r>
              <a:rPr sz="3200" spc="-10" dirty="0">
                <a:latin typeface="Times New Roman"/>
                <a:cs typeface="Times New Roman"/>
              </a:rPr>
              <a:t>causes </a:t>
            </a:r>
            <a:r>
              <a:rPr sz="3200" spc="-5" dirty="0">
                <a:latin typeface="Times New Roman"/>
                <a:cs typeface="Times New Roman"/>
              </a:rPr>
              <a:t>serious </a:t>
            </a:r>
            <a:r>
              <a:rPr sz="3200" spc="-10" dirty="0">
                <a:latin typeface="Times New Roman"/>
                <a:cs typeface="Times New Roman"/>
              </a:rPr>
              <a:t>damage </a:t>
            </a:r>
            <a:r>
              <a:rPr sz="3200" spc="10" dirty="0">
                <a:latin typeface="Times New Roman"/>
                <a:cs typeface="Times New Roman"/>
              </a:rPr>
              <a:t>to </a:t>
            </a:r>
            <a:r>
              <a:rPr sz="3200" spc="-5" dirty="0">
                <a:latin typeface="Times New Roman"/>
                <a:cs typeface="Times New Roman"/>
              </a:rPr>
              <a:t>health. </a:t>
            </a:r>
            <a:r>
              <a:rPr sz="3200" spc="-10" dirty="0">
                <a:latin typeface="Times New Roman"/>
                <a:cs typeface="Times New Roman"/>
              </a:rPr>
              <a:t>Chronic </a:t>
            </a:r>
            <a:r>
              <a:rPr sz="3200" dirty="0">
                <a:latin typeface="Times New Roman"/>
                <a:cs typeface="Times New Roman"/>
              </a:rPr>
              <a:t>exposure to </a:t>
            </a:r>
            <a:r>
              <a:rPr sz="3200" spc="-10" dirty="0">
                <a:latin typeface="Times New Roman"/>
                <a:cs typeface="Times New Roman"/>
              </a:rPr>
              <a:t>arsenic  </a:t>
            </a:r>
            <a:r>
              <a:rPr sz="3200" spc="-5" dirty="0">
                <a:latin typeface="Times New Roman"/>
                <a:cs typeface="Times New Roman"/>
              </a:rPr>
              <a:t>leads </a:t>
            </a:r>
            <a:r>
              <a:rPr sz="3200" dirty="0">
                <a:latin typeface="Times New Roman"/>
                <a:cs typeface="Times New Roman"/>
              </a:rPr>
              <a:t>to </a:t>
            </a:r>
            <a:r>
              <a:rPr sz="3200" spc="-5" dirty="0">
                <a:latin typeface="Times New Roman"/>
                <a:cs typeface="Times New Roman"/>
              </a:rPr>
              <a:t>discoloration and thickening </a:t>
            </a:r>
            <a:r>
              <a:rPr sz="3200" spc="10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skin </a:t>
            </a:r>
            <a:r>
              <a:rPr sz="3200" spc="-10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can </a:t>
            </a:r>
            <a:r>
              <a:rPr sz="3200" spc="-10" dirty="0">
                <a:latin typeface="Times New Roman"/>
                <a:cs typeface="Times New Roman"/>
              </a:rPr>
              <a:t>also </a:t>
            </a:r>
            <a:r>
              <a:rPr sz="3200" spc="-5" dirty="0">
                <a:latin typeface="Times New Roman"/>
                <a:cs typeface="Times New Roman"/>
              </a:rPr>
              <a:t>cause cardiovascular disorders </a:t>
            </a:r>
            <a:r>
              <a:rPr sz="3200" spc="10" dirty="0">
                <a:latin typeface="Times New Roman"/>
                <a:cs typeface="Times New Roman"/>
              </a:rPr>
              <a:t>or  </a:t>
            </a:r>
            <a:r>
              <a:rPr sz="3200" spc="-5" dirty="0">
                <a:latin typeface="Times New Roman"/>
                <a:cs typeface="Times New Roman"/>
              </a:rPr>
              <a:t>cancer. Excessive </a:t>
            </a:r>
            <a:r>
              <a:rPr sz="3200" spc="-10" dirty="0">
                <a:latin typeface="Times New Roman"/>
                <a:cs typeface="Times New Roman"/>
              </a:rPr>
              <a:t>fluoride levels </a:t>
            </a:r>
            <a:r>
              <a:rPr sz="3200" dirty="0">
                <a:latin typeface="Times New Roman"/>
                <a:cs typeface="Times New Roman"/>
              </a:rPr>
              <a:t>are </a:t>
            </a:r>
            <a:r>
              <a:rPr sz="3200" spc="-5" dirty="0">
                <a:latin typeface="Times New Roman"/>
                <a:cs typeface="Times New Roman"/>
              </a:rPr>
              <a:t>associated with </a:t>
            </a:r>
            <a:r>
              <a:rPr sz="3200" spc="-10" dirty="0">
                <a:latin typeface="Times New Roman"/>
                <a:cs typeface="Times New Roman"/>
              </a:rPr>
              <a:t>mottling </a:t>
            </a:r>
            <a:r>
              <a:rPr sz="3200" spc="20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5" dirty="0">
                <a:latin typeface="Times New Roman"/>
                <a:cs typeface="Times New Roman"/>
              </a:rPr>
              <a:t>teeth </a:t>
            </a:r>
            <a:r>
              <a:rPr sz="3200" spc="-1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bone and </a:t>
            </a:r>
            <a:r>
              <a:rPr sz="3200" spc="-15" dirty="0">
                <a:latin typeface="Times New Roman"/>
                <a:cs typeface="Times New Roman"/>
              </a:rPr>
              <a:t>joint  </a:t>
            </a:r>
            <a:r>
              <a:rPr sz="3200" spc="-5" dirty="0">
                <a:latin typeface="Times New Roman"/>
                <a:cs typeface="Times New Roman"/>
              </a:rPr>
              <a:t>deformities.</a:t>
            </a:r>
            <a:endParaRPr sz="3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600"/>
              </a:lnSpc>
            </a:pPr>
            <a:r>
              <a:rPr sz="3200" spc="-5" dirty="0">
                <a:latin typeface="Times New Roman"/>
                <a:cs typeface="Times New Roman"/>
              </a:rPr>
              <a:t>Various technologies </a:t>
            </a:r>
            <a:r>
              <a:rPr sz="3200" dirty="0">
                <a:latin typeface="Times New Roman"/>
                <a:cs typeface="Times New Roman"/>
              </a:rPr>
              <a:t>which are </a:t>
            </a:r>
            <a:r>
              <a:rPr sz="3200" spc="-10" dirty="0">
                <a:latin typeface="Times New Roman"/>
                <a:cs typeface="Times New Roman"/>
              </a:rPr>
              <a:t>suitable for arsenic </a:t>
            </a:r>
            <a:r>
              <a:rPr sz="3200" spc="10" dirty="0">
                <a:latin typeface="Times New Roman"/>
                <a:cs typeface="Times New Roman"/>
              </a:rPr>
              <a:t>or </a:t>
            </a:r>
            <a:r>
              <a:rPr sz="3200" spc="-10" dirty="0">
                <a:latin typeface="Times New Roman"/>
                <a:cs typeface="Times New Roman"/>
              </a:rPr>
              <a:t>fluoride </a:t>
            </a:r>
            <a:r>
              <a:rPr sz="3200" dirty="0">
                <a:latin typeface="Times New Roman"/>
                <a:cs typeface="Times New Roman"/>
              </a:rPr>
              <a:t>removal </a:t>
            </a:r>
            <a:r>
              <a:rPr sz="3200" spc="-15" dirty="0">
                <a:latin typeface="Times New Roman"/>
                <a:cs typeface="Times New Roman"/>
              </a:rPr>
              <a:t>in </a:t>
            </a:r>
            <a:r>
              <a:rPr sz="3200" spc="-5" dirty="0">
                <a:latin typeface="Times New Roman"/>
                <a:cs typeface="Times New Roman"/>
              </a:rPr>
              <a:t>developing countries,  including household, community and centralized </a:t>
            </a:r>
            <a:r>
              <a:rPr sz="3200" dirty="0">
                <a:latin typeface="Times New Roman"/>
                <a:cs typeface="Times New Roman"/>
              </a:rPr>
              <a:t>treatment </a:t>
            </a:r>
            <a:r>
              <a:rPr sz="3200" spc="-10" dirty="0">
                <a:latin typeface="Times New Roman"/>
                <a:cs typeface="Times New Roman"/>
              </a:rPr>
              <a:t>systems. Arsenic </a:t>
            </a:r>
            <a:r>
              <a:rPr sz="3200" spc="-5" dirty="0">
                <a:latin typeface="Times New Roman"/>
                <a:cs typeface="Times New Roman"/>
              </a:rPr>
              <a:t>removal </a:t>
            </a:r>
            <a:r>
              <a:rPr sz="3200" dirty="0">
                <a:latin typeface="Times New Roman"/>
                <a:cs typeface="Times New Roman"/>
              </a:rPr>
              <a:t>generally  </a:t>
            </a:r>
            <a:r>
              <a:rPr sz="3200" spc="-5" dirty="0">
                <a:latin typeface="Times New Roman"/>
                <a:cs typeface="Times New Roman"/>
              </a:rPr>
              <a:t>involves two </a:t>
            </a:r>
            <a:r>
              <a:rPr sz="3200" dirty="0">
                <a:latin typeface="Times New Roman"/>
                <a:cs typeface="Times New Roman"/>
              </a:rPr>
              <a:t>steps – </a:t>
            </a:r>
            <a:r>
              <a:rPr sz="3200" spc="-5" dirty="0">
                <a:latin typeface="Times New Roman"/>
                <a:cs typeface="Times New Roman"/>
              </a:rPr>
              <a:t>oxidation and </a:t>
            </a:r>
            <a:r>
              <a:rPr sz="3200" spc="-10" dirty="0">
                <a:latin typeface="Times New Roman"/>
                <a:cs typeface="Times New Roman"/>
              </a:rPr>
              <a:t>ion exchange. Fluoride </a:t>
            </a:r>
            <a:r>
              <a:rPr sz="3200" dirty="0">
                <a:latin typeface="Times New Roman"/>
                <a:cs typeface="Times New Roman"/>
              </a:rPr>
              <a:t>can </a:t>
            </a:r>
            <a:r>
              <a:rPr sz="3200" spc="-15" dirty="0">
                <a:latin typeface="Times New Roman"/>
                <a:cs typeface="Times New Roman"/>
              </a:rPr>
              <a:t>be </a:t>
            </a:r>
            <a:r>
              <a:rPr sz="3200" spc="-10" dirty="0">
                <a:latin typeface="Times New Roman"/>
                <a:cs typeface="Times New Roman"/>
              </a:rPr>
              <a:t>removed </a:t>
            </a:r>
            <a:r>
              <a:rPr sz="3200" spc="-5" dirty="0">
                <a:latin typeface="Times New Roman"/>
                <a:cs typeface="Times New Roman"/>
              </a:rPr>
              <a:t>from </a:t>
            </a:r>
            <a:r>
              <a:rPr sz="3200" dirty="0">
                <a:latin typeface="Times New Roman"/>
                <a:cs typeface="Times New Roman"/>
              </a:rPr>
              <a:t>drinking water by  </a:t>
            </a:r>
            <a:r>
              <a:rPr sz="3200" spc="-5" dirty="0">
                <a:latin typeface="Times New Roman"/>
                <a:cs typeface="Times New Roman"/>
              </a:rPr>
              <a:t>filtration </a:t>
            </a:r>
            <a:r>
              <a:rPr sz="3200" spc="10" dirty="0">
                <a:latin typeface="Times New Roman"/>
                <a:cs typeface="Times New Roman"/>
              </a:rPr>
              <a:t>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precipitation.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5524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4800" y="1655190"/>
            <a:ext cx="6662724" cy="649023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3200" b="1" i="1" spc="-5" dirty="0">
                <a:latin typeface="Times New Roman"/>
                <a:cs typeface="Times New Roman"/>
              </a:rPr>
              <a:t>Arsenic removal </a:t>
            </a:r>
            <a:r>
              <a:rPr sz="3200" b="1" i="1" spc="-10" dirty="0">
                <a:latin typeface="Times New Roman"/>
                <a:cs typeface="Times New Roman"/>
              </a:rPr>
              <a:t>from</a:t>
            </a:r>
            <a:r>
              <a:rPr sz="3200" b="1" i="1" spc="2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water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3200" b="1" dirty="0">
                <a:latin typeface="Times New Roman"/>
                <a:cs typeface="Times New Roman"/>
              </a:rPr>
              <a:t>1. </a:t>
            </a:r>
            <a:r>
              <a:rPr sz="3200" b="1" spc="-5" dirty="0">
                <a:latin typeface="Times New Roman"/>
                <a:cs typeface="Times New Roman"/>
              </a:rPr>
              <a:t>Small-scale water</a:t>
            </a:r>
            <a:r>
              <a:rPr sz="3200" b="1" spc="1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treatment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 marR="8890" algn="just">
              <a:lnSpc>
                <a:spcPct val="96700"/>
              </a:lnSpc>
              <a:buAutoNum type="romanLcParenBoth"/>
              <a:tabLst>
                <a:tab pos="201930" algn="l"/>
              </a:tabLst>
            </a:pPr>
            <a:r>
              <a:rPr sz="3200" spc="-5" dirty="0">
                <a:latin typeface="Times New Roman"/>
                <a:cs typeface="Times New Roman"/>
              </a:rPr>
              <a:t>A simpler and </a:t>
            </a:r>
            <a:r>
              <a:rPr sz="3200" spc="-15" dirty="0">
                <a:latin typeface="Times New Roman"/>
                <a:cs typeface="Times New Roman"/>
              </a:rPr>
              <a:t>less </a:t>
            </a:r>
            <a:r>
              <a:rPr sz="3200" spc="-5" dirty="0">
                <a:latin typeface="Times New Roman"/>
                <a:cs typeface="Times New Roman"/>
              </a:rPr>
              <a:t>expensive </a:t>
            </a:r>
            <a:r>
              <a:rPr sz="3200" dirty="0">
                <a:latin typeface="Times New Roman"/>
                <a:cs typeface="Times New Roman"/>
              </a:rPr>
              <a:t>form </a:t>
            </a:r>
            <a:r>
              <a:rPr sz="3200" spc="10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arsenic </a:t>
            </a:r>
            <a:r>
              <a:rPr sz="3200" spc="-5" dirty="0">
                <a:latin typeface="Times New Roman"/>
                <a:cs typeface="Times New Roman"/>
              </a:rPr>
              <a:t>removal </a:t>
            </a:r>
            <a:r>
              <a:rPr sz="3200" spc="-1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known </a:t>
            </a:r>
            <a:r>
              <a:rPr sz="3200" spc="-5" dirty="0">
                <a:latin typeface="Times New Roman"/>
                <a:cs typeface="Times New Roman"/>
              </a:rPr>
              <a:t>as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Sono </a:t>
            </a: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arsenic </a:t>
            </a:r>
            <a:r>
              <a:rPr sz="3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filter</a:t>
            </a:r>
            <a:r>
              <a:rPr sz="3200" spc="-5" dirty="0">
                <a:latin typeface="Times New Roman"/>
                <a:cs typeface="Times New Roman"/>
                <a:hlinkClick r:id="rId2"/>
              </a:rPr>
              <a:t>, </a:t>
            </a:r>
            <a:r>
              <a:rPr sz="3200" spc="-5" dirty="0">
                <a:latin typeface="Times New Roman"/>
                <a:cs typeface="Times New Roman"/>
              </a:rPr>
              <a:t>using  </a:t>
            </a:r>
            <a:r>
              <a:rPr sz="3200" dirty="0">
                <a:latin typeface="Times New Roman"/>
                <a:cs typeface="Times New Roman"/>
              </a:rPr>
              <a:t>three </a:t>
            </a:r>
            <a:r>
              <a:rPr sz="3200" spc="-5" dirty="0">
                <a:latin typeface="Times New Roman"/>
                <a:cs typeface="Times New Roman"/>
              </a:rPr>
              <a:t>pitchers containing </a:t>
            </a:r>
            <a:r>
              <a:rPr sz="3200" spc="-10" dirty="0">
                <a:latin typeface="Times New Roman"/>
                <a:cs typeface="Times New Roman"/>
              </a:rPr>
              <a:t>cast iron </a:t>
            </a:r>
            <a:r>
              <a:rPr sz="3200" spc="-5" dirty="0">
                <a:latin typeface="Times New Roman"/>
                <a:cs typeface="Times New Roman"/>
              </a:rPr>
              <a:t>turnings and </a:t>
            </a:r>
            <a:r>
              <a:rPr sz="3200" spc="-10" dirty="0">
                <a:latin typeface="Times New Roman"/>
                <a:cs typeface="Times New Roman"/>
              </a:rPr>
              <a:t>sand </a:t>
            </a:r>
            <a:r>
              <a:rPr sz="3200" spc="-1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10" dirty="0">
                <a:latin typeface="Times New Roman"/>
                <a:cs typeface="Times New Roman"/>
              </a:rPr>
              <a:t>first pitcher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spc="5" dirty="0">
                <a:latin typeface="Times New Roman"/>
                <a:cs typeface="Times New Roman"/>
              </a:rPr>
              <a:t>wood </a:t>
            </a:r>
            <a:r>
              <a:rPr sz="3200" spc="-5" dirty="0">
                <a:latin typeface="Times New Roman"/>
                <a:cs typeface="Times New Roman"/>
              </a:rPr>
              <a:t>activated carbon  </a:t>
            </a:r>
            <a:r>
              <a:rPr sz="3200" spc="-10" dirty="0">
                <a:latin typeface="Times New Roman"/>
                <a:cs typeface="Times New Roman"/>
              </a:rPr>
              <a:t>and sand </a:t>
            </a:r>
            <a:r>
              <a:rPr sz="3200" spc="-1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second. </a:t>
            </a:r>
            <a:r>
              <a:rPr sz="3200" spc="-10" dirty="0">
                <a:latin typeface="Times New Roman"/>
                <a:cs typeface="Times New Roman"/>
              </a:rPr>
              <a:t>Plastic </a:t>
            </a:r>
            <a:r>
              <a:rPr sz="3200" dirty="0">
                <a:latin typeface="Times New Roman"/>
                <a:cs typeface="Times New Roman"/>
              </a:rPr>
              <a:t>buckets </a:t>
            </a:r>
            <a:r>
              <a:rPr sz="3200" spc="-5" dirty="0">
                <a:latin typeface="Times New Roman"/>
                <a:cs typeface="Times New Roman"/>
              </a:rPr>
              <a:t>can </a:t>
            </a:r>
            <a:r>
              <a:rPr sz="3200" spc="-10" dirty="0">
                <a:latin typeface="Times New Roman"/>
                <a:cs typeface="Times New Roman"/>
              </a:rPr>
              <a:t>also </a:t>
            </a:r>
            <a:r>
              <a:rPr sz="3200" spc="-15" dirty="0">
                <a:latin typeface="Times New Roman"/>
                <a:cs typeface="Times New Roman"/>
              </a:rPr>
              <a:t>be </a:t>
            </a:r>
            <a:r>
              <a:rPr sz="3200" spc="-5" dirty="0">
                <a:latin typeface="Times New Roman"/>
                <a:cs typeface="Times New Roman"/>
              </a:rPr>
              <a:t>used as </a:t>
            </a:r>
            <a:r>
              <a:rPr sz="3200" spc="-10" dirty="0">
                <a:latin typeface="Times New Roman"/>
                <a:cs typeface="Times New Roman"/>
              </a:rPr>
              <a:t>filter</a:t>
            </a:r>
            <a:r>
              <a:rPr sz="3200" spc="2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containers.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romanLcParenBoth"/>
            </a:pP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7682" y="1600200"/>
            <a:ext cx="6657036" cy="42460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Arsenic removal </a:t>
            </a:r>
            <a:r>
              <a:rPr sz="2400" b="1" i="1" spc="-10" dirty="0">
                <a:latin typeface="Times New Roman"/>
                <a:cs typeface="Times New Roman"/>
              </a:rPr>
              <a:t>from</a:t>
            </a:r>
            <a:r>
              <a:rPr sz="2400" b="1" i="1" spc="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water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90"/>
              </a:lnSpc>
              <a:buAutoNum type="romanLcParenBoth"/>
              <a:tabLst>
                <a:tab pos="305435" algn="l"/>
              </a:tabLst>
            </a:pPr>
            <a:r>
              <a:rPr sz="2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Chaff</a:t>
            </a:r>
            <a:r>
              <a:rPr sz="2800" spc="-5" dirty="0">
                <a:latin typeface="Times New Roman"/>
                <a:cs typeface="Times New Roman"/>
              </a:rPr>
              <a:t>-based </a:t>
            </a:r>
            <a:r>
              <a:rPr sz="2800" spc="-10" dirty="0">
                <a:latin typeface="Times New Roman"/>
                <a:cs typeface="Times New Roman"/>
              </a:rPr>
              <a:t>filters have </a:t>
            </a:r>
            <a:r>
              <a:rPr sz="2800" dirty="0">
                <a:latin typeface="Times New Roman"/>
                <a:cs typeface="Times New Roman"/>
              </a:rPr>
              <a:t>been reported to </a:t>
            </a:r>
            <a:endParaRPr lang="en-IN" sz="28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90"/>
              </a:lnSpc>
              <a:tabLst>
                <a:tab pos="305435" algn="l"/>
              </a:tabLst>
            </a:pPr>
            <a:endParaRPr lang="en-IN" sz="2800" spc="-5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90"/>
              </a:lnSpc>
              <a:tabLst>
                <a:tab pos="305435" algn="l"/>
              </a:tabLst>
            </a:pPr>
            <a:r>
              <a:rPr lang="en-IN" sz="2800" spc="-5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educe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  <a:hlinkClick r:id="rId3"/>
              </a:rPr>
              <a:t> 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3"/>
              </a:rPr>
              <a:t>arsenic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content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water to 3  </a:t>
            </a:r>
            <a:endParaRPr lang="en-IN" sz="28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90"/>
              </a:lnSpc>
              <a:tabLst>
                <a:tab pos="305435" algn="l"/>
              </a:tabLst>
            </a:pPr>
            <a:endParaRPr lang="en-IN" sz="2800" spc="-5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90"/>
              </a:lnSpc>
              <a:tabLst>
                <a:tab pos="305435" algn="l"/>
              </a:tabLst>
            </a:pPr>
            <a:r>
              <a:rPr sz="2800" spc="-5" dirty="0">
                <a:latin typeface="Times New Roman"/>
                <a:cs typeface="Times New Roman"/>
              </a:rPr>
              <a:t>microgram/</a:t>
            </a:r>
            <a:r>
              <a:rPr sz="2800" spc="-5" dirty="0" err="1">
                <a:latin typeface="Times New Roman"/>
                <a:cs typeface="Times New Roman"/>
              </a:rPr>
              <a:t>litre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lang="en-IN" sz="2800" spc="-5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90"/>
              </a:lnSpc>
              <a:tabLst>
                <a:tab pos="305435" algn="l"/>
              </a:tabLst>
            </a:pPr>
            <a:endParaRPr lang="en-IN" sz="2800" spc="-5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90"/>
              </a:lnSpc>
              <a:tabLst>
                <a:tab pos="305435" algn="l"/>
              </a:tabLst>
            </a:pPr>
            <a:endParaRPr lang="en-IN" sz="2800" spc="-5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90"/>
              </a:lnSpc>
              <a:tabLst>
                <a:tab pos="305435" algn="l"/>
              </a:tabLst>
            </a:pPr>
            <a:endParaRPr lang="en-IN" sz="2800" spc="-5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90"/>
              </a:lnSpc>
              <a:tabLst>
                <a:tab pos="305435" algn="l"/>
              </a:tabLst>
            </a:pPr>
            <a:r>
              <a:rPr sz="2800" spc="-5" dirty="0">
                <a:latin typeface="Times New Roman"/>
                <a:cs typeface="Times New Roman"/>
              </a:rPr>
              <a:t> This </a:t>
            </a:r>
            <a:r>
              <a:rPr sz="2800" spc="-1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especially </a:t>
            </a:r>
            <a:r>
              <a:rPr sz="2800" spc="-5" dirty="0">
                <a:latin typeface="Times New Roman"/>
                <a:cs typeface="Times New Roman"/>
              </a:rPr>
              <a:t>important </a:t>
            </a:r>
            <a:r>
              <a:rPr sz="2800" spc="-15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areas where </a:t>
            </a:r>
            <a:endParaRPr lang="en-IN" sz="2800" spc="-5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90"/>
              </a:lnSpc>
              <a:tabLst>
                <a:tab pos="305435" algn="l"/>
              </a:tabLst>
            </a:pPr>
            <a:endParaRPr lang="en-IN" sz="2800" spc="-5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90"/>
              </a:lnSpc>
              <a:tabLst>
                <a:tab pos="305435" algn="l"/>
              </a:tabLst>
            </a:pPr>
            <a:endParaRPr lang="en-IN" sz="2800" spc="-5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90"/>
              </a:lnSpc>
              <a:tabLst>
                <a:tab pos="305435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potable </a:t>
            </a:r>
            <a:r>
              <a:rPr sz="2800" spc="5" dirty="0">
                <a:latin typeface="Times New Roman"/>
                <a:cs typeface="Times New Roman"/>
              </a:rPr>
              <a:t>water </a:t>
            </a:r>
            <a:r>
              <a:rPr sz="2800" spc="-30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provided </a:t>
            </a:r>
            <a:r>
              <a:rPr sz="2800" spc="10" dirty="0">
                <a:latin typeface="Times New Roman"/>
                <a:cs typeface="Times New Roman"/>
              </a:rPr>
              <a:t>by  </a:t>
            </a:r>
            <a:r>
              <a:rPr sz="2800" spc="-10" dirty="0">
                <a:latin typeface="Times New Roman"/>
                <a:cs typeface="Times New Roman"/>
              </a:rPr>
              <a:t>filtering </a:t>
            </a:r>
            <a:r>
              <a:rPr sz="2800" dirty="0">
                <a:latin typeface="Times New Roman"/>
                <a:cs typeface="Times New Roman"/>
              </a:rPr>
              <a:t>the </a:t>
            </a:r>
            <a:endParaRPr lang="en-IN" sz="28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90"/>
              </a:lnSpc>
              <a:tabLst>
                <a:tab pos="305435" algn="l"/>
              </a:tabLst>
            </a:pPr>
            <a:endParaRPr lang="en-IN" sz="28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90"/>
              </a:lnSpc>
              <a:tabLst>
                <a:tab pos="305435" algn="l"/>
              </a:tabLst>
            </a:pPr>
            <a:r>
              <a:rPr lang="en-IN" sz="2800" dirty="0">
                <a:latin typeface="Times New Roman"/>
                <a:cs typeface="Times New Roman"/>
              </a:rPr>
              <a:t>W</a:t>
            </a:r>
            <a:r>
              <a:rPr sz="2800" dirty="0" err="1">
                <a:latin typeface="Times New Roman"/>
                <a:cs typeface="Times New Roman"/>
              </a:rPr>
              <a:t>ater</a:t>
            </a:r>
            <a:r>
              <a:rPr lang="en-IN"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extracted from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underground</a:t>
            </a:r>
            <a:r>
              <a:rPr sz="2800" spc="20" dirty="0">
                <a:latin typeface="Times New Roman"/>
                <a:cs typeface="Times New Roman"/>
                <a:hlinkClick r:id="rId4"/>
              </a:rPr>
              <a:t> </a:t>
            </a:r>
            <a:r>
              <a:rPr sz="2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4"/>
              </a:rPr>
              <a:t>aquifer</a:t>
            </a:r>
            <a:r>
              <a:rPr sz="2800" spc="-5" dirty="0">
                <a:latin typeface="Times New Roman"/>
                <a:cs typeface="Times New Roman"/>
                <a:hlinkClick r:id="rId4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7515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10564" y="1655191"/>
            <a:ext cx="6156960" cy="46145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Arsenic removal </a:t>
            </a:r>
            <a:r>
              <a:rPr sz="2800" b="1" i="1" spc="-10" dirty="0">
                <a:latin typeface="Times New Roman"/>
                <a:cs typeface="Times New Roman"/>
              </a:rPr>
              <a:t>from</a:t>
            </a:r>
            <a:r>
              <a:rPr sz="2800" b="1" i="1" spc="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water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1. </a:t>
            </a:r>
            <a:r>
              <a:rPr sz="2800" b="1" spc="-10" dirty="0">
                <a:latin typeface="Times New Roman"/>
                <a:cs typeface="Times New Roman"/>
              </a:rPr>
              <a:t>Large-scale </a:t>
            </a:r>
            <a:r>
              <a:rPr sz="2800" b="1" dirty="0">
                <a:latin typeface="Times New Roman"/>
                <a:cs typeface="Times New Roman"/>
              </a:rPr>
              <a:t>water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treatment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rabicPeriod" startAt="2"/>
            </a:pPr>
            <a:endParaRPr sz="2800" dirty="0">
              <a:latin typeface="Times New Roman"/>
              <a:cs typeface="Times New Roman"/>
            </a:endParaRPr>
          </a:p>
          <a:p>
            <a:pPr marL="12700" marR="10795" algn="just">
              <a:lnSpc>
                <a:spcPct val="96700"/>
              </a:lnSpc>
              <a:spcBef>
                <a:spcPts val="5"/>
              </a:spcBef>
            </a:pP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some </a:t>
            </a:r>
            <a:r>
              <a:rPr sz="2800" spc="-10" dirty="0">
                <a:latin typeface="Times New Roman"/>
                <a:cs typeface="Times New Roman"/>
              </a:rPr>
              <a:t>places, </a:t>
            </a:r>
            <a:r>
              <a:rPr sz="2800" dirty="0">
                <a:latin typeface="Times New Roman"/>
                <a:cs typeface="Times New Roman"/>
              </a:rPr>
              <a:t>such </a:t>
            </a:r>
            <a:r>
              <a:rPr sz="2800" spc="-5" dirty="0">
                <a:latin typeface="Times New Roman"/>
                <a:cs typeface="Times New Roman"/>
              </a:rPr>
              <a:t>as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United States, </a:t>
            </a:r>
            <a:r>
              <a:rPr sz="2800" spc="-10" dirty="0">
                <a:latin typeface="Times New Roman"/>
                <a:cs typeface="Times New Roman"/>
              </a:rPr>
              <a:t>all </a:t>
            </a:r>
            <a:r>
              <a:rPr sz="2800" dirty="0">
                <a:latin typeface="Times New Roman"/>
                <a:cs typeface="Times New Roman"/>
              </a:rPr>
              <a:t>the water </a:t>
            </a:r>
            <a:r>
              <a:rPr sz="2800" spc="-5" dirty="0">
                <a:latin typeface="Times New Roman"/>
                <a:cs typeface="Times New Roman"/>
              </a:rPr>
              <a:t>supplied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10" dirty="0">
                <a:latin typeface="Times New Roman"/>
                <a:cs typeface="Times New Roman"/>
              </a:rPr>
              <a:t>residences </a:t>
            </a:r>
            <a:r>
              <a:rPr sz="2800" dirty="0">
                <a:latin typeface="Times New Roman"/>
                <a:cs typeface="Times New Roman"/>
              </a:rPr>
              <a:t>by utilities </a:t>
            </a:r>
            <a:r>
              <a:rPr sz="2800" spc="-15" dirty="0">
                <a:latin typeface="Times New Roman"/>
                <a:cs typeface="Times New Roman"/>
              </a:rPr>
              <a:t>must </a:t>
            </a:r>
            <a:r>
              <a:rPr sz="2800" spc="-10" dirty="0">
                <a:latin typeface="Times New Roman"/>
                <a:cs typeface="Times New Roman"/>
              </a:rPr>
              <a:t>meet  </a:t>
            </a:r>
            <a:r>
              <a:rPr sz="2800" dirty="0">
                <a:latin typeface="Times New Roman"/>
                <a:cs typeface="Times New Roman"/>
              </a:rPr>
              <a:t>primary </a:t>
            </a:r>
            <a:r>
              <a:rPr sz="2800" spc="-5" dirty="0">
                <a:latin typeface="Times New Roman"/>
                <a:cs typeface="Times New Roman"/>
              </a:rPr>
              <a:t>(health-based) </a:t>
            </a:r>
            <a:r>
              <a:rPr sz="2800" spc="-10" dirty="0">
                <a:latin typeface="Times New Roman"/>
                <a:cs typeface="Times New Roman"/>
              </a:rPr>
              <a:t>drinking </a:t>
            </a:r>
            <a:r>
              <a:rPr sz="2800" dirty="0">
                <a:latin typeface="Times New Roman"/>
                <a:cs typeface="Times New Roman"/>
              </a:rPr>
              <a:t>water </a:t>
            </a:r>
            <a:r>
              <a:rPr sz="2800" spc="-5" dirty="0">
                <a:latin typeface="Times New Roman"/>
                <a:cs typeface="Times New Roman"/>
              </a:rPr>
              <a:t>standards. Regulations </a:t>
            </a:r>
            <a:r>
              <a:rPr sz="2800" spc="-15" dirty="0">
                <a:latin typeface="Times New Roman"/>
                <a:cs typeface="Times New Roman"/>
              </a:rPr>
              <a:t>may </a:t>
            </a:r>
            <a:r>
              <a:rPr sz="2800" dirty="0">
                <a:latin typeface="Times New Roman"/>
                <a:cs typeface="Times New Roman"/>
              </a:rPr>
              <a:t>necessitate </a:t>
            </a:r>
            <a:r>
              <a:rPr sz="2800" spc="-10" dirty="0">
                <a:latin typeface="Times New Roman"/>
                <a:cs typeface="Times New Roman"/>
              </a:rPr>
              <a:t>large-scale </a:t>
            </a:r>
            <a:r>
              <a:rPr sz="2800" spc="-5" dirty="0">
                <a:latin typeface="Times New Roman"/>
                <a:cs typeface="Times New Roman"/>
              </a:rPr>
              <a:t>treatment  </a:t>
            </a:r>
            <a:r>
              <a:rPr sz="2800" spc="-10" dirty="0">
                <a:latin typeface="Times New Roman"/>
                <a:cs typeface="Times New Roman"/>
              </a:rPr>
              <a:t>systems </a:t>
            </a:r>
            <a:r>
              <a:rPr sz="2800" spc="10" dirty="0">
                <a:latin typeface="Times New Roman"/>
                <a:cs typeface="Times New Roman"/>
              </a:rPr>
              <a:t>to </a:t>
            </a:r>
            <a:r>
              <a:rPr sz="2800" spc="-10" dirty="0">
                <a:latin typeface="Times New Roman"/>
                <a:cs typeface="Times New Roman"/>
              </a:rPr>
              <a:t>remove </a:t>
            </a:r>
            <a:r>
              <a:rPr sz="2800" spc="-5" dirty="0">
                <a:latin typeface="Times New Roman"/>
                <a:cs typeface="Times New Roman"/>
              </a:rPr>
              <a:t>arsenic </a:t>
            </a:r>
            <a:r>
              <a:rPr sz="2800" dirty="0">
                <a:latin typeface="Times New Roman"/>
                <a:cs typeface="Times New Roman"/>
              </a:rPr>
              <a:t>from the water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supply</a:t>
            </a:r>
            <a:r>
              <a:rPr sz="1200" spc="-10" dirty="0"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9654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10564" y="1655191"/>
            <a:ext cx="6156960" cy="69763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 marR="10160" algn="just">
              <a:lnSpc>
                <a:spcPct val="96300"/>
              </a:lnSpc>
              <a:buAutoNum type="arabicPeriod" startAt="3"/>
              <a:tabLst>
                <a:tab pos="205104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Coagulation/filtration </a:t>
            </a:r>
            <a:r>
              <a:rPr sz="3200" spc="-10" dirty="0">
                <a:latin typeface="Times New Roman"/>
                <a:cs typeface="Times New Roman"/>
              </a:rPr>
              <a:t>(also </a:t>
            </a:r>
            <a:r>
              <a:rPr sz="3200" spc="-5" dirty="0">
                <a:latin typeface="Times New Roman"/>
                <a:cs typeface="Times New Roman"/>
              </a:rPr>
              <a:t>known as </a:t>
            </a: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flocculation</a:t>
            </a:r>
            <a:r>
              <a:rPr sz="3200" spc="-10" dirty="0"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removes arsenic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dirty="0">
                <a:latin typeface="Times New Roman"/>
                <a:cs typeface="Times New Roman"/>
                <a:hlinkClick r:id="rId3"/>
              </a:rPr>
              <a:t> </a:t>
            </a:r>
            <a:r>
              <a:rPr sz="3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3"/>
              </a:rPr>
              <a:t>coprecipitation</a:t>
            </a:r>
            <a:r>
              <a:rPr sz="3200" spc="-5" dirty="0">
                <a:latin typeface="Times New Roman"/>
                <a:cs typeface="Times New Roman"/>
              </a:rPr>
              <a:t> and  adsorption using </a:t>
            </a:r>
            <a:r>
              <a:rPr sz="3200" spc="-10" dirty="0">
                <a:latin typeface="Times New Roman"/>
                <a:cs typeface="Times New Roman"/>
              </a:rPr>
              <a:t>iron </a:t>
            </a:r>
            <a:r>
              <a:rPr sz="3200" spc="-5" dirty="0">
                <a:latin typeface="Times New Roman"/>
                <a:cs typeface="Times New Roman"/>
              </a:rPr>
              <a:t>coagulants. Coagulation/filtration using</a:t>
            </a:r>
            <a:r>
              <a:rPr sz="3200" spc="-5" dirty="0">
                <a:latin typeface="Times New Roman"/>
                <a:cs typeface="Times New Roman"/>
                <a:hlinkClick r:id="rId4"/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4"/>
              </a:rPr>
              <a:t>alum</a:t>
            </a:r>
            <a:r>
              <a:rPr sz="3200" dirty="0">
                <a:latin typeface="Times New Roman"/>
                <a:cs typeface="Times New Roman"/>
                <a:hlinkClick r:id="rId4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already used by </a:t>
            </a:r>
            <a:r>
              <a:rPr sz="3200" spc="-5" dirty="0">
                <a:latin typeface="Times New Roman"/>
                <a:cs typeface="Times New Roman"/>
              </a:rPr>
              <a:t>some utilities  </a:t>
            </a:r>
            <a:r>
              <a:rPr sz="3200" dirty="0">
                <a:latin typeface="Times New Roman"/>
                <a:cs typeface="Times New Roman"/>
              </a:rPr>
              <a:t>to </a:t>
            </a:r>
            <a:r>
              <a:rPr sz="3200" spc="-10" dirty="0">
                <a:latin typeface="Times New Roman"/>
                <a:cs typeface="Times New Roman"/>
              </a:rPr>
              <a:t>remove </a:t>
            </a:r>
            <a:r>
              <a:rPr sz="3200" spc="-5" dirty="0">
                <a:latin typeface="Times New Roman"/>
                <a:cs typeface="Times New Roman"/>
              </a:rPr>
              <a:t>suspended solids </a:t>
            </a:r>
            <a:r>
              <a:rPr sz="3200" spc="-10" dirty="0">
                <a:latin typeface="Times New Roman"/>
                <a:cs typeface="Times New Roman"/>
              </a:rPr>
              <a:t>and </a:t>
            </a:r>
            <a:r>
              <a:rPr sz="3200" spc="-15" dirty="0">
                <a:latin typeface="Times New Roman"/>
                <a:cs typeface="Times New Roman"/>
              </a:rPr>
              <a:t>may be </a:t>
            </a:r>
            <a:r>
              <a:rPr sz="3200" spc="-5" dirty="0">
                <a:latin typeface="Times New Roman"/>
                <a:cs typeface="Times New Roman"/>
              </a:rPr>
              <a:t>adjusted </a:t>
            </a:r>
            <a:r>
              <a:rPr sz="3200" spc="5" dirty="0">
                <a:latin typeface="Times New Roman"/>
                <a:cs typeface="Times New Roman"/>
              </a:rPr>
              <a:t>to </a:t>
            </a:r>
            <a:r>
              <a:rPr sz="3200" spc="-10" dirty="0">
                <a:latin typeface="Times New Roman"/>
                <a:cs typeface="Times New Roman"/>
              </a:rPr>
              <a:t>remove </a:t>
            </a:r>
            <a:r>
              <a:rPr sz="3200" spc="-5" dirty="0">
                <a:latin typeface="Times New Roman"/>
                <a:cs typeface="Times New Roman"/>
              </a:rPr>
              <a:t>arsenic. </a:t>
            </a:r>
            <a:r>
              <a:rPr sz="3200" spc="-15" dirty="0">
                <a:latin typeface="Times New Roman"/>
                <a:cs typeface="Times New Roman"/>
              </a:rPr>
              <a:t>But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10" dirty="0">
                <a:latin typeface="Times New Roman"/>
                <a:cs typeface="Times New Roman"/>
              </a:rPr>
              <a:t>problem </a:t>
            </a:r>
            <a:r>
              <a:rPr sz="3200" spc="20" dirty="0">
                <a:latin typeface="Times New Roman"/>
                <a:cs typeface="Times New Roman"/>
              </a:rPr>
              <a:t>of </a:t>
            </a:r>
            <a:r>
              <a:rPr sz="3200" spc="-10" dirty="0">
                <a:latin typeface="Times New Roman"/>
                <a:cs typeface="Times New Roman"/>
              </a:rPr>
              <a:t>this </a:t>
            </a:r>
            <a:r>
              <a:rPr sz="3200" spc="-5" dirty="0">
                <a:latin typeface="Times New Roman"/>
                <a:cs typeface="Times New Roman"/>
              </a:rPr>
              <a:t>type </a:t>
            </a:r>
            <a:r>
              <a:rPr sz="3200" spc="10" dirty="0">
                <a:latin typeface="Times New Roman"/>
                <a:cs typeface="Times New Roman"/>
              </a:rPr>
              <a:t>of  </a:t>
            </a:r>
            <a:r>
              <a:rPr sz="3200" spc="-5" dirty="0">
                <a:latin typeface="Times New Roman"/>
                <a:cs typeface="Times New Roman"/>
              </a:rPr>
              <a:t>filtration </a:t>
            </a:r>
            <a:r>
              <a:rPr sz="3200" dirty="0">
                <a:latin typeface="Times New Roman"/>
                <a:cs typeface="Times New Roman"/>
              </a:rPr>
              <a:t>system </a:t>
            </a:r>
            <a:r>
              <a:rPr sz="3200" spc="-30" dirty="0">
                <a:latin typeface="Times New Roman"/>
                <a:cs typeface="Times New Roman"/>
              </a:rPr>
              <a:t>is </a:t>
            </a:r>
            <a:r>
              <a:rPr sz="3200" spc="-5" dirty="0">
                <a:latin typeface="Times New Roman"/>
                <a:cs typeface="Times New Roman"/>
              </a:rPr>
              <a:t>that </a:t>
            </a:r>
            <a:r>
              <a:rPr sz="3200" spc="-25" dirty="0">
                <a:latin typeface="Times New Roman"/>
                <a:cs typeface="Times New Roman"/>
              </a:rPr>
              <a:t>it </a:t>
            </a:r>
            <a:r>
              <a:rPr sz="3200" spc="-5" dirty="0">
                <a:latin typeface="Times New Roman"/>
                <a:cs typeface="Times New Roman"/>
              </a:rPr>
              <a:t>gets clogged </a:t>
            </a:r>
            <a:r>
              <a:rPr sz="3200" dirty="0">
                <a:latin typeface="Times New Roman"/>
                <a:cs typeface="Times New Roman"/>
              </a:rPr>
              <a:t>very </a:t>
            </a:r>
            <a:r>
              <a:rPr sz="3200" spc="-10" dirty="0">
                <a:latin typeface="Times New Roman"/>
                <a:cs typeface="Times New Roman"/>
              </a:rPr>
              <a:t>easily, </a:t>
            </a:r>
            <a:r>
              <a:rPr sz="3200" spc="-5" dirty="0">
                <a:latin typeface="Times New Roman"/>
                <a:cs typeface="Times New Roman"/>
              </a:rPr>
              <a:t>mostly within </a:t>
            </a:r>
            <a:r>
              <a:rPr sz="3200" spc="5" dirty="0">
                <a:latin typeface="Times New Roman"/>
                <a:cs typeface="Times New Roman"/>
              </a:rPr>
              <a:t>two to </a:t>
            </a:r>
            <a:r>
              <a:rPr sz="3200" dirty="0">
                <a:latin typeface="Times New Roman"/>
                <a:cs typeface="Times New Roman"/>
              </a:rPr>
              <a:t>three </a:t>
            </a:r>
            <a:r>
              <a:rPr sz="3200" spc="-10" dirty="0">
                <a:latin typeface="Times New Roman"/>
                <a:cs typeface="Times New Roman"/>
              </a:rPr>
              <a:t>months. The </a:t>
            </a:r>
            <a:r>
              <a:rPr sz="3200" dirty="0">
                <a:latin typeface="Times New Roman"/>
                <a:cs typeface="Times New Roman"/>
              </a:rPr>
              <a:t>toxic  </a:t>
            </a:r>
            <a:r>
              <a:rPr sz="3200" spc="-10" dirty="0">
                <a:latin typeface="Times New Roman"/>
                <a:cs typeface="Times New Roman"/>
              </a:rPr>
              <a:t>arsenic </a:t>
            </a:r>
            <a:r>
              <a:rPr sz="3200" spc="-5" dirty="0">
                <a:latin typeface="Times New Roman"/>
                <a:cs typeface="Times New Roman"/>
              </a:rPr>
              <a:t>sludge </a:t>
            </a:r>
            <a:r>
              <a:rPr sz="3200" spc="-30" dirty="0">
                <a:latin typeface="Times New Roman"/>
                <a:cs typeface="Times New Roman"/>
              </a:rPr>
              <a:t>is </a:t>
            </a:r>
            <a:r>
              <a:rPr sz="3200" spc="-5" dirty="0">
                <a:latin typeface="Times New Roman"/>
                <a:cs typeface="Times New Roman"/>
              </a:rPr>
              <a:t>further disposed </a:t>
            </a:r>
            <a:r>
              <a:rPr sz="3200" spc="10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by concrete</a:t>
            </a:r>
            <a:r>
              <a:rPr sz="3200" spc="1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stabilization.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6562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400" y="1676400"/>
            <a:ext cx="7315200" cy="7409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1600" b="1" spc="5" dirty="0">
                <a:latin typeface="Times New Roman"/>
                <a:cs typeface="Times New Roman"/>
              </a:rPr>
              <a:t>2</a:t>
            </a:r>
            <a:r>
              <a:rPr sz="2400" b="1" spc="5" dirty="0">
                <a:latin typeface="Times New Roman"/>
                <a:cs typeface="Times New Roman"/>
              </a:rPr>
              <a:t>. </a:t>
            </a:r>
            <a:r>
              <a:rPr sz="2400" b="1" spc="-5" dirty="0">
                <a:latin typeface="Times New Roman"/>
                <a:cs typeface="Times New Roman"/>
              </a:rPr>
              <a:t>Mineral</a:t>
            </a:r>
            <a:r>
              <a:rPr sz="2400" b="1" spc="-24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Resources</a:t>
            </a:r>
            <a:endParaRPr sz="2400" dirty="0">
              <a:latin typeface="Times New Roman"/>
              <a:cs typeface="Times New Roman"/>
            </a:endParaRPr>
          </a:p>
          <a:p>
            <a:pPr marL="355600" marR="8255" indent="-342900" algn="just">
              <a:lnSpc>
                <a:spcPct val="96000"/>
              </a:lnSpc>
              <a:spcBef>
                <a:spcPts val="1250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Times New Roman"/>
                <a:cs typeface="Times New Roman"/>
              </a:rPr>
              <a:t>A 'Mineral </a:t>
            </a:r>
            <a:r>
              <a:rPr sz="2400" dirty="0">
                <a:latin typeface="Times New Roman"/>
                <a:cs typeface="Times New Roman"/>
              </a:rPr>
              <a:t>Resource' </a:t>
            </a:r>
            <a:r>
              <a:rPr sz="2400" spc="-1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concentration </a:t>
            </a:r>
            <a:r>
              <a:rPr sz="2400" spc="1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occurrence </a:t>
            </a:r>
            <a:r>
              <a:rPr sz="2400" spc="2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material </a:t>
            </a:r>
            <a:r>
              <a:rPr sz="2400" spc="10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intrinsic </a:t>
            </a:r>
            <a:r>
              <a:rPr sz="2400" spc="-5" dirty="0">
                <a:latin typeface="Times New Roman"/>
                <a:cs typeface="Times New Roman"/>
              </a:rPr>
              <a:t>economic </a:t>
            </a:r>
            <a:r>
              <a:rPr sz="2400" spc="-10" dirty="0">
                <a:latin typeface="Times New Roman"/>
                <a:cs typeface="Times New Roman"/>
              </a:rPr>
              <a:t>interest </a:t>
            </a:r>
            <a:r>
              <a:rPr sz="2400" spc="-15" dirty="0">
                <a:latin typeface="Times New Roman"/>
                <a:cs typeface="Times New Roman"/>
              </a:rPr>
              <a:t>in </a:t>
            </a:r>
            <a:r>
              <a:rPr sz="2400" spc="10" dirty="0">
                <a:latin typeface="Times New Roman"/>
                <a:cs typeface="Times New Roman"/>
              </a:rPr>
              <a:t>or  on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earth's crust </a:t>
            </a:r>
            <a:r>
              <a:rPr sz="2400" spc="-1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such </a:t>
            </a:r>
            <a:r>
              <a:rPr sz="2400" spc="-10" dirty="0">
                <a:latin typeface="Times New Roman"/>
                <a:cs typeface="Times New Roman"/>
              </a:rPr>
              <a:t>form, </a:t>
            </a:r>
            <a:r>
              <a:rPr sz="2400" spc="-5" dirty="0">
                <a:latin typeface="Times New Roman"/>
                <a:cs typeface="Times New Roman"/>
              </a:rPr>
              <a:t>quality and </a:t>
            </a:r>
            <a:r>
              <a:rPr sz="2400" dirty="0">
                <a:latin typeface="Times New Roman"/>
                <a:cs typeface="Times New Roman"/>
              </a:rPr>
              <a:t>quantity </a:t>
            </a:r>
            <a:r>
              <a:rPr sz="2400" spc="-5" dirty="0">
                <a:latin typeface="Times New Roman"/>
                <a:cs typeface="Times New Roman"/>
              </a:rPr>
              <a:t>that </a:t>
            </a:r>
            <a:r>
              <a:rPr sz="2400" spc="5" dirty="0">
                <a:latin typeface="Times New Roman"/>
                <a:cs typeface="Times New Roman"/>
              </a:rPr>
              <a:t>there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10" dirty="0">
                <a:latin typeface="Times New Roman"/>
                <a:cs typeface="Times New Roman"/>
              </a:rPr>
              <a:t>reasonable </a:t>
            </a:r>
            <a:r>
              <a:rPr sz="2400" dirty="0">
                <a:latin typeface="Times New Roman"/>
                <a:cs typeface="Times New Roman"/>
              </a:rPr>
              <a:t>prospects </a:t>
            </a:r>
            <a:r>
              <a:rPr sz="2400" spc="-10" dirty="0">
                <a:latin typeface="Times New Roman"/>
                <a:cs typeface="Times New Roman"/>
              </a:rPr>
              <a:t>for  </a:t>
            </a:r>
            <a:r>
              <a:rPr sz="2400" dirty="0">
                <a:latin typeface="Times New Roman"/>
                <a:cs typeface="Times New Roman"/>
              </a:rPr>
              <a:t>eventual </a:t>
            </a:r>
            <a:r>
              <a:rPr sz="2400" spc="-5" dirty="0">
                <a:latin typeface="Times New Roman"/>
                <a:cs typeface="Times New Roman"/>
              </a:rPr>
              <a:t>economic extraction.</a:t>
            </a:r>
            <a:endParaRPr lang="en-IN" sz="2400" spc="-5" dirty="0">
              <a:latin typeface="Times New Roman"/>
              <a:cs typeface="Times New Roman"/>
            </a:endParaRPr>
          </a:p>
          <a:p>
            <a:pPr marL="355600" marR="8255" indent="-342900" algn="just">
              <a:lnSpc>
                <a:spcPct val="96000"/>
              </a:lnSpc>
              <a:spcBef>
                <a:spcPts val="1250"/>
              </a:spcBef>
              <a:buFont typeface="Arial" panose="020B0604020202020204" pitchFamily="34" charset="0"/>
              <a:buChar char="•"/>
            </a:pPr>
            <a:r>
              <a:rPr sz="2400" spc="-10" dirty="0">
                <a:latin typeface="Times New Roman"/>
                <a:cs typeface="Times New Roman"/>
              </a:rPr>
              <a:t>These </a:t>
            </a:r>
            <a:r>
              <a:rPr sz="2400" dirty="0">
                <a:latin typeface="Times New Roman"/>
                <a:cs typeface="Times New Roman"/>
              </a:rPr>
              <a:t>are the natural resources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cannot </a:t>
            </a:r>
            <a:r>
              <a:rPr sz="2400" spc="-15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renewed. They </a:t>
            </a:r>
            <a:r>
              <a:rPr sz="2400" dirty="0">
                <a:latin typeface="Times New Roman"/>
                <a:cs typeface="Times New Roman"/>
              </a:rPr>
              <a:t>are  </a:t>
            </a:r>
            <a:r>
              <a:rPr sz="2400" spc="-10" dirty="0">
                <a:latin typeface="Times New Roman"/>
                <a:cs typeface="Times New Roman"/>
              </a:rPr>
              <a:t>present </a:t>
            </a:r>
            <a:r>
              <a:rPr sz="2400" spc="-1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organisms as </a:t>
            </a:r>
            <a:r>
              <a:rPr sz="2400" spc="5" dirty="0">
                <a:latin typeface="Times New Roman"/>
                <a:cs typeface="Times New Roman"/>
              </a:rPr>
              <a:t>an </a:t>
            </a:r>
            <a:r>
              <a:rPr sz="2400" dirty="0">
                <a:latin typeface="Times New Roman"/>
                <a:cs typeface="Times New Roman"/>
              </a:rPr>
              <a:t>organic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spc="-10" dirty="0">
                <a:latin typeface="Times New Roman"/>
                <a:cs typeface="Times New Roman"/>
              </a:rPr>
              <a:t>inorganic molecule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spc="-10" dirty="0">
                <a:latin typeface="Times New Roman"/>
                <a:cs typeface="Times New Roman"/>
              </a:rPr>
              <a:t>ions. </a:t>
            </a:r>
            <a:endParaRPr lang="en-IN" sz="2400" spc="-10" dirty="0">
              <a:latin typeface="Times New Roman"/>
              <a:cs typeface="Times New Roman"/>
            </a:endParaRPr>
          </a:p>
          <a:p>
            <a:pPr marL="355600" marR="8255" indent="-342900" algn="just">
              <a:lnSpc>
                <a:spcPct val="96000"/>
              </a:lnSpc>
              <a:spcBef>
                <a:spcPts val="1250"/>
              </a:spcBef>
              <a:buFont typeface="Arial" panose="020B0604020202020204" pitchFamily="34" charset="0"/>
              <a:buChar char="•"/>
            </a:pPr>
            <a:endParaRPr lang="en-IN" sz="2400" spc="-10" dirty="0">
              <a:latin typeface="Times New Roman"/>
              <a:cs typeface="Times New Roman"/>
            </a:endParaRPr>
          </a:p>
          <a:p>
            <a:pPr marL="355600" marR="8255" indent="-342900" algn="just">
              <a:lnSpc>
                <a:spcPct val="96000"/>
              </a:lnSpc>
              <a:spcBef>
                <a:spcPts val="1250"/>
              </a:spcBef>
              <a:buFont typeface="Arial" panose="020B0604020202020204" pitchFamily="34" charset="0"/>
              <a:buChar char="•"/>
            </a:pPr>
            <a:r>
              <a:rPr sz="2400" spc="-10" dirty="0">
                <a:latin typeface="Times New Roman"/>
                <a:cs typeface="Times New Roman"/>
              </a:rPr>
              <a:t>The calcium, </a:t>
            </a:r>
            <a:r>
              <a:rPr sz="2400" dirty="0">
                <a:latin typeface="Times New Roman"/>
                <a:cs typeface="Times New Roman"/>
              </a:rPr>
              <a:t>phosphorous,  </a:t>
            </a:r>
            <a:r>
              <a:rPr sz="2400" spc="-10" dirty="0">
                <a:latin typeface="Times New Roman"/>
                <a:cs typeface="Times New Roman"/>
              </a:rPr>
              <a:t>sodium, </a:t>
            </a:r>
            <a:r>
              <a:rPr sz="2400" spc="-5" dirty="0">
                <a:latin typeface="Times New Roman"/>
                <a:cs typeface="Times New Roman"/>
              </a:rPr>
              <a:t>chlorine </a:t>
            </a:r>
            <a:r>
              <a:rPr sz="2400" spc="-10" dirty="0">
                <a:latin typeface="Times New Roman"/>
                <a:cs typeface="Times New Roman"/>
              </a:rPr>
              <a:t>and sulphur </a:t>
            </a:r>
            <a:r>
              <a:rPr sz="2400" spc="5" dirty="0">
                <a:latin typeface="Times New Roman"/>
                <a:cs typeface="Times New Roman"/>
              </a:rPr>
              <a:t>are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5" dirty="0">
                <a:latin typeface="Times New Roman"/>
                <a:cs typeface="Times New Roman"/>
              </a:rPr>
              <a:t>major </a:t>
            </a:r>
            <a:r>
              <a:rPr sz="2400" spc="-10" dirty="0">
                <a:latin typeface="Times New Roman"/>
                <a:cs typeface="Times New Roman"/>
              </a:rPr>
              <a:t>minerals </a:t>
            </a:r>
            <a:r>
              <a:rPr sz="2400" spc="-1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animals. The </a:t>
            </a:r>
            <a:r>
              <a:rPr sz="2400" spc="-15" dirty="0">
                <a:latin typeface="Times New Roman"/>
                <a:cs typeface="Times New Roman"/>
              </a:rPr>
              <a:t>minor </a:t>
            </a:r>
            <a:r>
              <a:rPr sz="2400" spc="-10" dirty="0">
                <a:latin typeface="Times New Roman"/>
                <a:cs typeface="Times New Roman"/>
              </a:rPr>
              <a:t>minerals </a:t>
            </a:r>
            <a:r>
              <a:rPr sz="2400" spc="-1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5" dirty="0">
                <a:latin typeface="Times New Roman"/>
                <a:cs typeface="Times New Roman"/>
              </a:rPr>
              <a:t>animals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10" dirty="0">
                <a:latin typeface="Times New Roman"/>
                <a:cs typeface="Times New Roman"/>
              </a:rPr>
              <a:t>iron, </a:t>
            </a:r>
            <a:r>
              <a:rPr sz="2400" dirty="0">
                <a:latin typeface="Times New Roman"/>
                <a:cs typeface="Times New Roman"/>
              </a:rPr>
              <a:t>copper, </a:t>
            </a:r>
            <a:r>
              <a:rPr sz="2400" spc="-10" dirty="0">
                <a:latin typeface="Times New Roman"/>
                <a:cs typeface="Times New Roman"/>
              </a:rPr>
              <a:t>cobalt, </a:t>
            </a:r>
            <a:r>
              <a:rPr sz="2400" spc="-15" dirty="0">
                <a:latin typeface="Times New Roman"/>
                <a:cs typeface="Times New Roman"/>
              </a:rPr>
              <a:t>zinc, </a:t>
            </a:r>
            <a:r>
              <a:rPr sz="2400" spc="-10" dirty="0">
                <a:latin typeface="Times New Roman"/>
                <a:cs typeface="Times New Roman"/>
              </a:rPr>
              <a:t>fluorine and selenium. </a:t>
            </a:r>
            <a:endParaRPr lang="en-IN" sz="2400" spc="-10" dirty="0">
              <a:latin typeface="Times New Roman"/>
              <a:cs typeface="Times New Roman"/>
            </a:endParaRPr>
          </a:p>
          <a:p>
            <a:pPr marL="355600" marR="8255" indent="-342900" algn="just">
              <a:lnSpc>
                <a:spcPct val="96000"/>
              </a:lnSpc>
              <a:spcBef>
                <a:spcPts val="1250"/>
              </a:spcBef>
              <a:buFont typeface="Arial" panose="020B0604020202020204" pitchFamily="34" charset="0"/>
              <a:buChar char="•"/>
            </a:pPr>
            <a:endParaRPr lang="en-IN" sz="2400" spc="-10" dirty="0">
              <a:latin typeface="Times New Roman"/>
              <a:cs typeface="Times New Roman"/>
            </a:endParaRPr>
          </a:p>
          <a:p>
            <a:pPr marL="355600" marR="8255" indent="-342900" algn="just">
              <a:lnSpc>
                <a:spcPct val="96000"/>
              </a:lnSpc>
              <a:spcBef>
                <a:spcPts val="1250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minerals </a:t>
            </a:r>
            <a:r>
              <a:rPr sz="2400" spc="-1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the plants are divided  </a:t>
            </a:r>
            <a:r>
              <a:rPr sz="2400" spc="-10" dirty="0">
                <a:latin typeface="Times New Roman"/>
                <a:cs typeface="Times New Roman"/>
              </a:rPr>
              <a:t>into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5" dirty="0">
                <a:latin typeface="Times New Roman"/>
                <a:cs typeface="Times New Roman"/>
              </a:rPr>
              <a:t>macro </a:t>
            </a:r>
            <a:r>
              <a:rPr sz="2400" spc="-10" dirty="0">
                <a:latin typeface="Times New Roman"/>
                <a:cs typeface="Times New Roman"/>
              </a:rPr>
              <a:t>and micro </a:t>
            </a:r>
            <a:r>
              <a:rPr sz="2400" spc="-5" dirty="0">
                <a:latin typeface="Times New Roman"/>
                <a:cs typeface="Times New Roman"/>
              </a:rPr>
              <a:t>nutrients.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macro </a:t>
            </a:r>
            <a:r>
              <a:rPr sz="2400" spc="-5" dirty="0">
                <a:latin typeface="Times New Roman"/>
                <a:cs typeface="Times New Roman"/>
              </a:rPr>
              <a:t>nutrients </a:t>
            </a:r>
            <a:r>
              <a:rPr sz="2400" spc="-10" dirty="0">
                <a:latin typeface="Times New Roman"/>
                <a:cs typeface="Times New Roman"/>
              </a:rPr>
              <a:t>consist </a:t>
            </a:r>
            <a:r>
              <a:rPr sz="2400" spc="1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calcium, magnesium, </a:t>
            </a:r>
            <a:r>
              <a:rPr sz="2400" spc="-5" dirty="0">
                <a:latin typeface="Times New Roman"/>
                <a:cs typeface="Times New Roman"/>
              </a:rPr>
              <a:t>sulphur and  iron. 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1376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1904999"/>
            <a:ext cx="7162800" cy="531171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2800" spc="-5" dirty="0">
                <a:latin typeface="Times New Roman"/>
                <a:cs typeface="Times New Roman"/>
              </a:rPr>
              <a:t>. </a:t>
            </a:r>
            <a:r>
              <a:rPr sz="2800" spc="-10" dirty="0">
                <a:latin typeface="Times New Roman"/>
                <a:cs typeface="Times New Roman"/>
              </a:rPr>
              <a:t>The micro nutrients consist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manganese, cobalt, zinc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2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chlorine.</a:t>
            </a:r>
            <a:endParaRPr sz="2800" dirty="0">
              <a:latin typeface="Times New Roman"/>
              <a:cs typeface="Times New Roman"/>
            </a:endParaRPr>
          </a:p>
          <a:p>
            <a:pPr marL="469900" marR="5080" indent="-229235" algn="just">
              <a:lnSpc>
                <a:spcPct val="108300"/>
              </a:lnSpc>
              <a:spcBef>
                <a:spcPts val="1130"/>
              </a:spcBef>
              <a:buSzPct val="83333"/>
              <a:buFont typeface="Symbol"/>
              <a:buChar char=""/>
              <a:tabLst>
                <a:tab pos="470534" algn="l"/>
              </a:tabLst>
            </a:pPr>
            <a:r>
              <a:rPr sz="2800" spc="-15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have attained </a:t>
            </a:r>
            <a:r>
              <a:rPr sz="2800" dirty="0">
                <a:latin typeface="Times New Roman"/>
                <a:cs typeface="Times New Roman"/>
              </a:rPr>
              <a:t>such </a:t>
            </a:r>
            <a:r>
              <a:rPr sz="2800" spc="5" dirty="0">
                <a:latin typeface="Times New Roman"/>
                <a:cs typeface="Times New Roman"/>
              </a:rPr>
              <a:t>an </a:t>
            </a:r>
            <a:r>
              <a:rPr sz="2800" dirty="0">
                <a:latin typeface="Times New Roman"/>
                <a:cs typeface="Times New Roman"/>
              </a:rPr>
              <a:t>enormous </a:t>
            </a:r>
            <a:r>
              <a:rPr sz="2800" spc="-10" dirty="0">
                <a:latin typeface="Times New Roman"/>
                <a:cs typeface="Times New Roman"/>
              </a:rPr>
              <a:t>level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consumption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spc="5" dirty="0">
                <a:latin typeface="Times New Roman"/>
                <a:cs typeface="Times New Roman"/>
              </a:rPr>
              <a:t>our </a:t>
            </a:r>
            <a:r>
              <a:rPr sz="2800" spc="-5" dirty="0">
                <a:latin typeface="Times New Roman"/>
                <a:cs typeface="Times New Roman"/>
              </a:rPr>
              <a:t>mineral </a:t>
            </a:r>
            <a:r>
              <a:rPr sz="2800" dirty="0">
                <a:latin typeface="Times New Roman"/>
                <a:cs typeface="Times New Roman"/>
              </a:rPr>
              <a:t>wealth </a:t>
            </a:r>
            <a:r>
              <a:rPr sz="2800" spc="10" dirty="0">
                <a:latin typeface="Times New Roman"/>
                <a:cs typeface="Times New Roman"/>
              </a:rPr>
              <a:t>that </a:t>
            </a:r>
            <a:r>
              <a:rPr sz="2800" spc="5" dirty="0">
                <a:latin typeface="Times New Roman"/>
                <a:cs typeface="Times New Roman"/>
              </a:rPr>
              <a:t>good  </a:t>
            </a:r>
            <a:r>
              <a:rPr sz="2800" spc="-5" dirty="0">
                <a:latin typeface="Times New Roman"/>
                <a:cs typeface="Times New Roman"/>
              </a:rPr>
              <a:t>quality </a:t>
            </a:r>
            <a:r>
              <a:rPr sz="2800" dirty="0">
                <a:latin typeface="Times New Roman"/>
                <a:cs typeface="Times New Roman"/>
              </a:rPr>
              <a:t>deposits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many </a:t>
            </a:r>
            <a:r>
              <a:rPr sz="2800" spc="-5" dirty="0">
                <a:latin typeface="Times New Roman"/>
                <a:cs typeface="Times New Roman"/>
              </a:rPr>
              <a:t>elements </a:t>
            </a:r>
            <a:r>
              <a:rPr sz="2800" spc="-10" dirty="0">
                <a:latin typeface="Times New Roman"/>
                <a:cs typeface="Times New Roman"/>
              </a:rPr>
              <a:t>have </a:t>
            </a:r>
            <a:r>
              <a:rPr sz="2800" dirty="0">
                <a:latin typeface="Times New Roman"/>
                <a:cs typeface="Times New Roman"/>
              </a:rPr>
              <a:t>already </a:t>
            </a:r>
            <a:r>
              <a:rPr sz="2800" spc="-5" dirty="0">
                <a:latin typeface="Times New Roman"/>
                <a:cs typeface="Times New Roman"/>
              </a:rPr>
              <a:t>disappeared while many </a:t>
            </a:r>
            <a:r>
              <a:rPr sz="2800" dirty="0">
                <a:latin typeface="Times New Roman"/>
                <a:cs typeface="Times New Roman"/>
              </a:rPr>
              <a:t>others are </a:t>
            </a:r>
            <a:r>
              <a:rPr sz="2800" spc="-15" dirty="0">
                <a:latin typeface="Times New Roman"/>
                <a:cs typeface="Times New Roman"/>
              </a:rPr>
              <a:t>in </a:t>
            </a:r>
            <a:r>
              <a:rPr sz="2800" spc="10" dirty="0">
                <a:latin typeface="Times New Roman"/>
                <a:cs typeface="Times New Roman"/>
              </a:rPr>
              <a:t>the  </a:t>
            </a:r>
            <a:r>
              <a:rPr sz="2800" spc="-5" dirty="0">
                <a:latin typeface="Times New Roman"/>
                <a:cs typeface="Times New Roman"/>
              </a:rPr>
              <a:t>process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being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depleted.</a:t>
            </a:r>
            <a:endParaRPr sz="2800" dirty="0">
              <a:latin typeface="Times New Roman"/>
              <a:cs typeface="Times New Roman"/>
            </a:endParaRPr>
          </a:p>
          <a:p>
            <a:pPr marL="469900" marR="10795" indent="-229235" algn="just">
              <a:lnSpc>
                <a:spcPct val="108300"/>
              </a:lnSpc>
              <a:spcBef>
                <a:spcPts val="1105"/>
              </a:spcBef>
              <a:buSzPct val="83333"/>
              <a:buFont typeface="Symbol"/>
              <a:buChar char=""/>
              <a:tabLst>
                <a:tab pos="470534" algn="l"/>
              </a:tabLst>
            </a:pPr>
            <a:r>
              <a:rPr sz="2800" spc="-10" dirty="0">
                <a:latin typeface="Times New Roman"/>
                <a:cs typeface="Times New Roman"/>
              </a:rPr>
              <a:t>These </a:t>
            </a:r>
            <a:r>
              <a:rPr sz="2800" dirty="0">
                <a:latin typeface="Times New Roman"/>
                <a:cs typeface="Times New Roman"/>
              </a:rPr>
              <a:t>resources </a:t>
            </a:r>
            <a:r>
              <a:rPr sz="2800" spc="-10" dirty="0">
                <a:latin typeface="Times New Roman"/>
                <a:cs typeface="Times New Roman"/>
              </a:rPr>
              <a:t>belong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5" dirty="0">
                <a:latin typeface="Times New Roman"/>
                <a:cs typeface="Times New Roman"/>
              </a:rPr>
              <a:t>our </a:t>
            </a:r>
            <a:r>
              <a:rPr sz="2800" spc="-10" dirty="0">
                <a:latin typeface="Times New Roman"/>
                <a:cs typeface="Times New Roman"/>
              </a:rPr>
              <a:t>children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grandchildren </a:t>
            </a:r>
            <a:r>
              <a:rPr sz="2800" spc="-5" dirty="0">
                <a:latin typeface="Times New Roman"/>
                <a:cs typeface="Times New Roman"/>
              </a:rPr>
              <a:t>as much as </a:t>
            </a:r>
            <a:r>
              <a:rPr sz="2800" dirty="0">
                <a:latin typeface="Times New Roman"/>
                <a:cs typeface="Times New Roman"/>
              </a:rPr>
              <a:t>they do to </a:t>
            </a:r>
            <a:r>
              <a:rPr sz="2800" spc="-10" dirty="0">
                <a:latin typeface="Times New Roman"/>
                <a:cs typeface="Times New Roman"/>
              </a:rPr>
              <a:t>us. It </a:t>
            </a:r>
            <a:r>
              <a:rPr sz="2800" spc="-15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high  </a:t>
            </a:r>
            <a:r>
              <a:rPr sz="2800" spc="-10" dirty="0">
                <a:latin typeface="Times New Roman"/>
                <a:cs typeface="Times New Roman"/>
              </a:rPr>
              <a:t>time </a:t>
            </a:r>
            <a:r>
              <a:rPr sz="2800" spc="-5" dirty="0">
                <a:latin typeface="Times New Roman"/>
                <a:cs typeface="Times New Roman"/>
              </a:rPr>
              <a:t>now that we </a:t>
            </a:r>
            <a:r>
              <a:rPr sz="2800" spc="-10" dirty="0">
                <a:latin typeface="Times New Roman"/>
                <a:cs typeface="Times New Roman"/>
              </a:rPr>
              <a:t>should </a:t>
            </a:r>
            <a:r>
              <a:rPr sz="2800" spc="-5" dirty="0">
                <a:latin typeface="Times New Roman"/>
                <a:cs typeface="Times New Roman"/>
              </a:rPr>
              <a:t>seriously </a:t>
            </a:r>
            <a:r>
              <a:rPr sz="2800" dirty="0">
                <a:latin typeface="Times New Roman"/>
                <a:cs typeface="Times New Roman"/>
              </a:rPr>
              <a:t>think </a:t>
            </a:r>
            <a:r>
              <a:rPr sz="2800" spc="-5" dirty="0">
                <a:latin typeface="Times New Roman"/>
                <a:cs typeface="Times New Roman"/>
              </a:rPr>
              <a:t>about </a:t>
            </a:r>
            <a:r>
              <a:rPr sz="2800" spc="-10" dirty="0">
                <a:latin typeface="Times New Roman"/>
                <a:cs typeface="Times New Roman"/>
              </a:rPr>
              <a:t>conserving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them.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377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080A-E6E9-E18A-ECFC-3AF08251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1"/>
            <a:ext cx="6553199" cy="923330"/>
          </a:xfrm>
        </p:spPr>
        <p:txBody>
          <a:bodyPr/>
          <a:lstStyle/>
          <a:p>
            <a:pPr algn="ctr"/>
            <a:r>
              <a:rPr lang="en-US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Conserving Natural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1AEEF-1511-88EE-814F-F57405F96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1676400"/>
            <a:ext cx="7467600" cy="5825569"/>
          </a:xfrm>
        </p:spPr>
        <p:txBody>
          <a:bodyPr/>
          <a:lstStyle/>
          <a:p>
            <a:pPr marL="355600" marR="5080" indent="-342900" algn="just">
              <a:lnSpc>
                <a:spcPct val="101699"/>
              </a:lnSpc>
              <a:spcBef>
                <a:spcPts val="290"/>
              </a:spcBef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lang="en-US"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that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to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</a:t>
            </a:r>
            <a:r>
              <a:rPr lang="en-US"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other.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advancement </a:t>
            </a:r>
            <a:r>
              <a:rPr lang="en-US"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civilization </a:t>
            </a:r>
            <a:r>
              <a:rPr lang="en-US"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</a:t>
            </a:r>
            <a:r>
              <a:rPr lang="en-US"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planet's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resources.</a:t>
            </a:r>
          </a:p>
          <a:p>
            <a:pPr marL="12700" marR="5080" algn="just">
              <a:lnSpc>
                <a:spcPct val="101699"/>
              </a:lnSpc>
              <a:spcBef>
                <a:spcPts val="290"/>
              </a:spcBef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01699"/>
              </a:lnSpc>
              <a:spcBef>
                <a:spcPts val="290"/>
              </a:spcBef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ct val="101699"/>
              </a:lnSpc>
              <a:spcBef>
                <a:spcPts val="290"/>
              </a:spcBef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conserving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</a:t>
            </a:r>
            <a:r>
              <a:rPr lang="en-US"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today. There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ways 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one can conserve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7692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838200"/>
            <a:ext cx="7162800" cy="7727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2800" b="1" spc="-10" dirty="0">
                <a:latin typeface="Times New Roman"/>
                <a:cs typeface="Times New Roman"/>
              </a:rPr>
              <a:t>Uses </a:t>
            </a:r>
            <a:r>
              <a:rPr sz="2800" b="1" dirty="0">
                <a:latin typeface="Times New Roman"/>
                <a:cs typeface="Times New Roman"/>
              </a:rPr>
              <a:t>of Minerals</a:t>
            </a:r>
            <a:r>
              <a:rPr sz="2800" dirty="0">
                <a:latin typeface="Times New Roman"/>
                <a:cs typeface="Times New Roman"/>
              </a:rPr>
              <a:t>- </a:t>
            </a:r>
            <a:r>
              <a:rPr sz="2800" spc="-10" dirty="0">
                <a:latin typeface="Times New Roman"/>
                <a:cs typeface="Times New Roman"/>
              </a:rPr>
              <a:t>Minerals </a:t>
            </a:r>
            <a:r>
              <a:rPr sz="2800" dirty="0">
                <a:latin typeface="Times New Roman"/>
                <a:cs typeface="Times New Roman"/>
              </a:rPr>
              <a:t>are used </a:t>
            </a:r>
            <a:r>
              <a:rPr sz="2800" spc="-10" dirty="0">
                <a:latin typeface="Times New Roman"/>
                <a:cs typeface="Times New Roman"/>
              </a:rPr>
              <a:t>for constructing houses, </a:t>
            </a:r>
            <a:r>
              <a:rPr sz="2800" spc="-5" dirty="0">
                <a:latin typeface="Times New Roman"/>
                <a:cs typeface="Times New Roman"/>
              </a:rPr>
              <a:t>manufacturing machines and  automobiles, ornamenting </a:t>
            </a:r>
            <a:r>
              <a:rPr sz="2800" dirty="0">
                <a:latin typeface="Times New Roman"/>
                <a:cs typeface="Times New Roman"/>
              </a:rPr>
              <a:t>body parts, </a:t>
            </a:r>
            <a:r>
              <a:rPr sz="2800" spc="-5" dirty="0">
                <a:latin typeface="Times New Roman"/>
                <a:cs typeface="Times New Roman"/>
              </a:rPr>
              <a:t>various </a:t>
            </a:r>
            <a:r>
              <a:rPr sz="2800" spc="-10" dirty="0">
                <a:latin typeface="Times New Roman"/>
                <a:cs typeface="Times New Roman"/>
              </a:rPr>
              <a:t>defence </a:t>
            </a:r>
            <a:r>
              <a:rPr sz="2800" spc="-5" dirty="0">
                <a:latin typeface="Times New Roman"/>
                <a:cs typeface="Times New Roman"/>
              </a:rPr>
              <a:t>activities. So </a:t>
            </a:r>
            <a:r>
              <a:rPr sz="2800" spc="-10" dirty="0">
                <a:latin typeface="Times New Roman"/>
                <a:cs typeface="Times New Roman"/>
              </a:rPr>
              <a:t>various uses</a:t>
            </a:r>
            <a:r>
              <a:rPr sz="2800" spc="114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are-</a:t>
            </a:r>
            <a:endParaRPr sz="2800" dirty="0">
              <a:latin typeface="Times New Roman"/>
              <a:cs typeface="Times New Roman"/>
            </a:endParaRPr>
          </a:p>
          <a:p>
            <a:pPr marL="927100" indent="-229235">
              <a:lnSpc>
                <a:spcPct val="100000"/>
              </a:lnSpc>
              <a:spcBef>
                <a:spcPts val="95"/>
              </a:spcBef>
              <a:buAutoNum type="arabicPlain"/>
              <a:tabLst>
                <a:tab pos="927735" algn="l"/>
              </a:tabLst>
            </a:pPr>
            <a:r>
              <a:rPr sz="2800" spc="-5" dirty="0">
                <a:latin typeface="Times New Roman"/>
                <a:cs typeface="Times New Roman"/>
              </a:rPr>
              <a:t>Making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weapons</a:t>
            </a:r>
            <a:endParaRPr sz="2800" dirty="0">
              <a:latin typeface="Times New Roman"/>
              <a:cs typeface="Times New Roman"/>
            </a:endParaRPr>
          </a:p>
          <a:p>
            <a:pPr marL="927100" indent="-229235">
              <a:lnSpc>
                <a:spcPct val="100000"/>
              </a:lnSpc>
              <a:spcBef>
                <a:spcPts val="125"/>
              </a:spcBef>
              <a:buAutoNum type="arabicPlain"/>
              <a:tabLst>
                <a:tab pos="927735" algn="l"/>
              </a:tabLst>
            </a:pPr>
            <a:r>
              <a:rPr sz="2800" spc="-5" dirty="0">
                <a:latin typeface="Times New Roman"/>
                <a:cs typeface="Times New Roman"/>
              </a:rPr>
              <a:t>Generating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electricity</a:t>
            </a:r>
            <a:endParaRPr sz="2800" dirty="0">
              <a:latin typeface="Times New Roman"/>
              <a:cs typeface="Times New Roman"/>
            </a:endParaRPr>
          </a:p>
          <a:p>
            <a:pPr marL="927100" indent="-229235">
              <a:lnSpc>
                <a:spcPct val="100000"/>
              </a:lnSpc>
              <a:spcBef>
                <a:spcPts val="120"/>
              </a:spcBef>
              <a:buAutoNum type="arabicPlain"/>
              <a:tabLst>
                <a:tab pos="927735" algn="l"/>
              </a:tabLst>
            </a:pPr>
            <a:r>
              <a:rPr sz="2800" spc="-5" dirty="0">
                <a:latin typeface="Times New Roman"/>
                <a:cs typeface="Times New Roman"/>
              </a:rPr>
              <a:t>Manufacturing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machines</a:t>
            </a:r>
            <a:endParaRPr sz="2800" dirty="0">
              <a:latin typeface="Times New Roman"/>
              <a:cs typeface="Times New Roman"/>
            </a:endParaRPr>
          </a:p>
          <a:p>
            <a:pPr marL="927100" indent="-229235">
              <a:lnSpc>
                <a:spcPct val="100000"/>
              </a:lnSpc>
              <a:spcBef>
                <a:spcPts val="120"/>
              </a:spcBef>
              <a:buAutoNum type="arabicPlain"/>
              <a:tabLst>
                <a:tab pos="927735" algn="l"/>
              </a:tabLst>
            </a:pPr>
            <a:r>
              <a:rPr sz="2800" spc="-5" dirty="0">
                <a:latin typeface="Times New Roman"/>
                <a:cs typeface="Times New Roman"/>
              </a:rPr>
              <a:t>For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industries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lain"/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Overexploitation </a:t>
            </a:r>
            <a:r>
              <a:rPr sz="2800" b="1" dirty="0">
                <a:latin typeface="Times New Roman"/>
                <a:cs typeface="Times New Roman"/>
              </a:rPr>
              <a:t>of </a:t>
            </a:r>
            <a:r>
              <a:rPr sz="2800" b="1" spc="-5" dirty="0">
                <a:latin typeface="Times New Roman"/>
                <a:cs typeface="Times New Roman"/>
              </a:rPr>
              <a:t>mineral resources</a:t>
            </a:r>
            <a:r>
              <a:rPr sz="2800" b="1" spc="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cause</a:t>
            </a:r>
            <a:r>
              <a:rPr sz="2800" dirty="0">
                <a:latin typeface="Times New Roman"/>
                <a:cs typeface="Times New Roman"/>
              </a:rPr>
              <a:t>-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156335" algn="l"/>
              </a:tabLst>
            </a:pPr>
            <a:r>
              <a:rPr sz="2800" spc="-10" dirty="0">
                <a:latin typeface="Times New Roman"/>
                <a:cs typeface="Times New Roman"/>
              </a:rPr>
              <a:t>Rapid </a:t>
            </a:r>
            <a:r>
              <a:rPr sz="2800" dirty="0">
                <a:latin typeface="Times New Roman"/>
                <a:cs typeface="Times New Roman"/>
              </a:rPr>
              <a:t>depletion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high-grade mineral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deposits</a:t>
            </a:r>
          </a:p>
          <a:p>
            <a:pPr marL="1155700" lvl="1" indent="-22923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1156335" algn="l"/>
              </a:tabLst>
            </a:pPr>
            <a:r>
              <a:rPr sz="2800" spc="-5" dirty="0">
                <a:latin typeface="Times New Roman"/>
                <a:cs typeface="Times New Roman"/>
              </a:rPr>
              <a:t>Wastage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mineral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wealth</a:t>
            </a:r>
          </a:p>
          <a:p>
            <a:pPr marL="1155700" lvl="1" indent="-229235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1156335" algn="l"/>
              </a:tabLst>
            </a:pPr>
            <a:r>
              <a:rPr sz="2800" spc="-5" dirty="0">
                <a:latin typeface="Times New Roman"/>
                <a:cs typeface="Times New Roman"/>
              </a:rPr>
              <a:t>Pollution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environment from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mining</a:t>
            </a:r>
            <a:endParaRPr sz="2800" dirty="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1156335" algn="l"/>
              </a:tabLst>
            </a:pPr>
            <a:r>
              <a:rPr sz="2800" spc="-5" dirty="0">
                <a:latin typeface="Times New Roman"/>
                <a:cs typeface="Times New Roman"/>
              </a:rPr>
              <a:t>Pollution caused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heavy </a:t>
            </a:r>
            <a:r>
              <a:rPr sz="2800" dirty="0">
                <a:latin typeface="Times New Roman"/>
                <a:cs typeface="Times New Roman"/>
              </a:rPr>
              <a:t>energy </a:t>
            </a:r>
            <a:r>
              <a:rPr sz="2800" spc="-5" dirty="0">
                <a:latin typeface="Times New Roman"/>
                <a:cs typeface="Times New Roman"/>
              </a:rPr>
              <a:t>requirement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mining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industry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1212" y="800736"/>
            <a:ext cx="6149975" cy="767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b="1" spc="-5" dirty="0">
                <a:latin typeface="Times New Roman"/>
                <a:cs typeface="Times New Roman"/>
              </a:rPr>
              <a:t>Conservation </a:t>
            </a:r>
            <a:r>
              <a:rPr sz="3200" b="1" dirty="0">
                <a:latin typeface="Times New Roman"/>
                <a:cs typeface="Times New Roman"/>
              </a:rPr>
              <a:t>of </a:t>
            </a:r>
            <a:r>
              <a:rPr sz="3200" b="1" spc="-5" dirty="0">
                <a:latin typeface="Times New Roman"/>
                <a:cs typeface="Times New Roman"/>
              </a:rPr>
              <a:t>minerals</a:t>
            </a:r>
            <a:r>
              <a:rPr sz="3200" spc="-5" dirty="0">
                <a:latin typeface="Times New Roman"/>
                <a:cs typeface="Times New Roman"/>
              </a:rPr>
              <a:t>- Important steps </a:t>
            </a:r>
            <a:r>
              <a:rPr sz="3200" spc="-15" dirty="0">
                <a:latin typeface="Times New Roman"/>
                <a:cs typeface="Times New Roman"/>
              </a:rPr>
              <a:t>may </a:t>
            </a:r>
            <a:r>
              <a:rPr sz="3200" dirty="0">
                <a:latin typeface="Times New Roman"/>
                <a:cs typeface="Times New Roman"/>
              </a:rPr>
              <a:t>be taken to </a:t>
            </a:r>
            <a:r>
              <a:rPr sz="3200" spc="-15" dirty="0">
                <a:latin typeface="Times New Roman"/>
                <a:cs typeface="Times New Roman"/>
              </a:rPr>
              <a:t>make </a:t>
            </a:r>
            <a:r>
              <a:rPr sz="3200" spc="-5" dirty="0">
                <a:latin typeface="Times New Roman"/>
                <a:cs typeface="Times New Roman"/>
              </a:rPr>
              <a:t>these </a:t>
            </a:r>
            <a:r>
              <a:rPr sz="3200" dirty="0">
                <a:latin typeface="Times New Roman"/>
                <a:cs typeface="Times New Roman"/>
              </a:rPr>
              <a:t>deposits </a:t>
            </a:r>
            <a:r>
              <a:rPr sz="3200" spc="-15" dirty="0">
                <a:latin typeface="Times New Roman"/>
                <a:cs typeface="Times New Roman"/>
              </a:rPr>
              <a:t>last </a:t>
            </a:r>
            <a:r>
              <a:rPr sz="3200" spc="-10" dirty="0">
                <a:latin typeface="Times New Roman"/>
                <a:cs typeface="Times New Roman"/>
              </a:rPr>
              <a:t>longer</a:t>
            </a:r>
            <a:r>
              <a:rPr sz="3200" spc="2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are: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469900" indent="-229235">
              <a:lnSpc>
                <a:spcPts val="1405"/>
              </a:lnSpc>
              <a:buAutoNum type="arabicPeriod"/>
              <a:tabLst>
                <a:tab pos="470534" algn="l"/>
              </a:tabLst>
            </a:pPr>
            <a:r>
              <a:rPr sz="3200" spc="-5" dirty="0">
                <a:latin typeface="Times New Roman"/>
                <a:cs typeface="Times New Roman"/>
              </a:rPr>
              <a:t>Economy </a:t>
            </a:r>
            <a:r>
              <a:rPr sz="3200" spc="-1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use </a:t>
            </a:r>
            <a:r>
              <a:rPr sz="3200" spc="10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Mineral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endParaRPr lang="en-IN" sz="3200" spc="-55" dirty="0">
              <a:latin typeface="Times New Roman"/>
              <a:cs typeface="Times New Roman"/>
            </a:endParaRPr>
          </a:p>
          <a:p>
            <a:pPr marL="240665">
              <a:lnSpc>
                <a:spcPts val="1405"/>
              </a:lnSpc>
              <a:tabLst>
                <a:tab pos="470534" algn="l"/>
              </a:tabLst>
            </a:pPr>
            <a:endParaRPr lang="en-IN" sz="3200" spc="-55" dirty="0">
              <a:latin typeface="Times New Roman"/>
              <a:cs typeface="Times New Roman"/>
            </a:endParaRPr>
          </a:p>
          <a:p>
            <a:pPr marL="240665">
              <a:lnSpc>
                <a:spcPts val="1405"/>
              </a:lnSpc>
              <a:tabLst>
                <a:tab pos="470534" algn="l"/>
              </a:tabLst>
            </a:pPr>
            <a:r>
              <a:rPr sz="3200" spc="-5" dirty="0">
                <a:latin typeface="Times New Roman"/>
                <a:cs typeface="Times New Roman"/>
              </a:rPr>
              <a:t>Resources</a:t>
            </a:r>
            <a:endParaRPr sz="3200" dirty="0">
              <a:latin typeface="Times New Roman"/>
              <a:cs typeface="Times New Roman"/>
            </a:endParaRPr>
          </a:p>
          <a:p>
            <a:pPr marL="509270" indent="-268605">
              <a:lnSpc>
                <a:spcPts val="1405"/>
              </a:lnSpc>
              <a:buAutoNum type="arabicPeriod"/>
              <a:tabLst>
                <a:tab pos="509270" algn="l"/>
                <a:tab pos="509905" algn="l"/>
              </a:tabLst>
            </a:pPr>
            <a:endParaRPr lang="en-IN" sz="3200" spc="-10" dirty="0">
              <a:latin typeface="Times New Roman"/>
              <a:cs typeface="Times New Roman"/>
            </a:endParaRPr>
          </a:p>
          <a:p>
            <a:pPr marL="509270" indent="-268605">
              <a:lnSpc>
                <a:spcPts val="1405"/>
              </a:lnSpc>
              <a:buAutoNum type="arabicPeriod"/>
              <a:tabLst>
                <a:tab pos="509270" algn="l"/>
                <a:tab pos="509905" algn="l"/>
              </a:tabLst>
            </a:pPr>
            <a:endParaRPr lang="en-IN" sz="3200" spc="-10" dirty="0">
              <a:latin typeface="Times New Roman"/>
              <a:cs typeface="Times New Roman"/>
            </a:endParaRPr>
          </a:p>
          <a:p>
            <a:pPr marL="509270" indent="-268605">
              <a:lnSpc>
                <a:spcPts val="1405"/>
              </a:lnSpc>
              <a:buAutoNum type="arabicPeriod"/>
              <a:tabLst>
                <a:tab pos="509270" algn="l"/>
                <a:tab pos="509905" algn="l"/>
              </a:tabLst>
            </a:pPr>
            <a:endParaRPr lang="en-IN" sz="3200" spc="-10" dirty="0">
              <a:latin typeface="Times New Roman"/>
              <a:cs typeface="Times New Roman"/>
            </a:endParaRPr>
          </a:p>
          <a:p>
            <a:pPr marL="509270" indent="-268605">
              <a:lnSpc>
                <a:spcPts val="1405"/>
              </a:lnSpc>
              <a:buAutoNum type="arabicPeriod"/>
              <a:tabLst>
                <a:tab pos="509270" algn="l"/>
                <a:tab pos="509905" algn="l"/>
              </a:tabLst>
            </a:pPr>
            <a:r>
              <a:rPr sz="3200" spc="-10" dirty="0">
                <a:latin typeface="Times New Roman"/>
                <a:cs typeface="Times New Roman"/>
              </a:rPr>
              <a:t>Making </a:t>
            </a:r>
            <a:r>
              <a:rPr sz="3200" spc="-5" dirty="0">
                <a:latin typeface="Times New Roman"/>
                <a:cs typeface="Times New Roman"/>
              </a:rPr>
              <a:t>Finished </a:t>
            </a:r>
            <a:r>
              <a:rPr sz="3200" dirty="0">
                <a:latin typeface="Times New Roman"/>
                <a:cs typeface="Times New Roman"/>
              </a:rPr>
              <a:t>Products </a:t>
            </a:r>
            <a:r>
              <a:rPr sz="3200" spc="-15" dirty="0">
                <a:latin typeface="Times New Roman"/>
                <a:cs typeface="Times New Roman"/>
              </a:rPr>
              <a:t>Long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endParaRPr lang="en-IN" sz="3200" spc="40" dirty="0">
              <a:latin typeface="Times New Roman"/>
              <a:cs typeface="Times New Roman"/>
            </a:endParaRPr>
          </a:p>
          <a:p>
            <a:pPr marL="509270" indent="-268605">
              <a:lnSpc>
                <a:spcPts val="1405"/>
              </a:lnSpc>
              <a:buAutoNum type="arabicPeriod"/>
              <a:tabLst>
                <a:tab pos="509270" algn="l"/>
                <a:tab pos="509905" algn="l"/>
              </a:tabLst>
            </a:pPr>
            <a:endParaRPr lang="en-IN" sz="3200" spc="40" dirty="0">
              <a:latin typeface="Times New Roman"/>
              <a:cs typeface="Times New Roman"/>
            </a:endParaRPr>
          </a:p>
          <a:p>
            <a:pPr marL="240665">
              <a:lnSpc>
                <a:spcPts val="1405"/>
              </a:lnSpc>
              <a:tabLst>
                <a:tab pos="509270" algn="l"/>
                <a:tab pos="509905" algn="l"/>
              </a:tabLst>
            </a:pPr>
            <a:r>
              <a:rPr sz="3200" spc="-10" dirty="0">
                <a:latin typeface="Times New Roman"/>
                <a:cs typeface="Times New Roman"/>
              </a:rPr>
              <a:t>Lasting</a:t>
            </a:r>
            <a:endParaRPr lang="en-IN" sz="3200" spc="-10" dirty="0">
              <a:latin typeface="Times New Roman"/>
              <a:cs typeface="Times New Roman"/>
            </a:endParaRPr>
          </a:p>
          <a:p>
            <a:pPr marL="240665">
              <a:lnSpc>
                <a:spcPts val="1405"/>
              </a:lnSpc>
              <a:tabLst>
                <a:tab pos="509270" algn="l"/>
                <a:tab pos="509905" algn="l"/>
              </a:tabLst>
            </a:pPr>
            <a:endParaRPr sz="3200" dirty="0">
              <a:latin typeface="Times New Roman"/>
              <a:cs typeface="Times New Roman"/>
            </a:endParaRPr>
          </a:p>
          <a:p>
            <a:pPr marL="509270" indent="-26860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509270" algn="l"/>
                <a:tab pos="509905" algn="l"/>
              </a:tabLst>
            </a:pPr>
            <a:r>
              <a:rPr sz="3200" spc="-5" dirty="0">
                <a:latin typeface="Times New Roman"/>
                <a:cs typeface="Times New Roman"/>
              </a:rPr>
              <a:t>Re-Use </a:t>
            </a:r>
            <a:r>
              <a:rPr sz="3200" spc="-1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Re-Cycling </a:t>
            </a:r>
            <a:r>
              <a:rPr sz="3200" spc="1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Metals</a:t>
            </a:r>
            <a:endParaRPr sz="32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140"/>
              </a:spcBef>
              <a:buAutoNum type="arabicPeriod"/>
              <a:tabLst>
                <a:tab pos="470534" algn="l"/>
              </a:tabLst>
            </a:pPr>
            <a:r>
              <a:rPr sz="3200" spc="-10" dirty="0">
                <a:latin typeface="Times New Roman"/>
                <a:cs typeface="Times New Roman"/>
              </a:rPr>
              <a:t>Use </a:t>
            </a:r>
            <a:r>
              <a:rPr sz="3200" spc="1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Cheaper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Substitutes</a:t>
            </a:r>
          </a:p>
          <a:p>
            <a:pPr marL="469900" indent="-229235">
              <a:lnSpc>
                <a:spcPct val="100000"/>
              </a:lnSpc>
              <a:spcBef>
                <a:spcPts val="150"/>
              </a:spcBef>
              <a:buAutoNum type="arabicPeriod"/>
              <a:tabLst>
                <a:tab pos="470534" algn="l"/>
              </a:tabLst>
            </a:pPr>
            <a:r>
              <a:rPr sz="3200" dirty="0">
                <a:latin typeface="Times New Roman"/>
                <a:cs typeface="Times New Roman"/>
              </a:rPr>
              <a:t>More </a:t>
            </a:r>
            <a:r>
              <a:rPr sz="3200" spc="-10" dirty="0">
                <a:latin typeface="Times New Roman"/>
                <a:cs typeface="Times New Roman"/>
              </a:rPr>
              <a:t>Efficient </a:t>
            </a:r>
            <a:r>
              <a:rPr sz="3200" dirty="0">
                <a:latin typeface="Times New Roman"/>
                <a:cs typeface="Times New Roman"/>
              </a:rPr>
              <a:t>Recovery </a:t>
            </a:r>
            <a:r>
              <a:rPr sz="3200" spc="1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Materials </a:t>
            </a:r>
            <a:r>
              <a:rPr sz="3200" dirty="0">
                <a:latin typeface="Times New Roman"/>
                <a:cs typeface="Times New Roman"/>
              </a:rPr>
              <a:t>from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Minerals</a:t>
            </a:r>
            <a:endParaRPr sz="32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140"/>
              </a:spcBef>
              <a:buAutoNum type="arabicPeriod"/>
              <a:tabLst>
                <a:tab pos="470534" algn="l"/>
              </a:tabLst>
            </a:pPr>
            <a:r>
              <a:rPr sz="3200" spc="-5" dirty="0">
                <a:latin typeface="Times New Roman"/>
                <a:cs typeface="Times New Roman"/>
              </a:rPr>
              <a:t>Search </a:t>
            </a:r>
            <a:r>
              <a:rPr sz="3200" spc="-10" dirty="0">
                <a:latin typeface="Times New Roman"/>
                <a:cs typeface="Times New Roman"/>
              </a:rPr>
              <a:t>for </a:t>
            </a:r>
            <a:r>
              <a:rPr sz="3200" spc="-5" dirty="0">
                <a:latin typeface="Times New Roman"/>
                <a:cs typeface="Times New Roman"/>
              </a:rPr>
              <a:t>New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Deposits</a:t>
            </a:r>
            <a:endParaRPr sz="32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145"/>
              </a:spcBef>
              <a:buSzPct val="91666"/>
              <a:buFont typeface="Carlito"/>
              <a:buAutoNum type="arabicPeriod"/>
              <a:tabLst>
                <a:tab pos="470534" algn="l"/>
              </a:tabLst>
            </a:pPr>
            <a:r>
              <a:rPr sz="3200" spc="-5" dirty="0">
                <a:latin typeface="Times New Roman"/>
                <a:cs typeface="Times New Roman"/>
              </a:rPr>
              <a:t>Protection </a:t>
            </a:r>
            <a:r>
              <a:rPr sz="3200" spc="10" dirty="0">
                <a:latin typeface="Times New Roman"/>
                <a:cs typeface="Times New Roman"/>
              </a:rPr>
              <a:t>of </a:t>
            </a:r>
            <a:r>
              <a:rPr sz="3200" spc="-10" dirty="0">
                <a:latin typeface="Times New Roman"/>
                <a:cs typeface="Times New Roman"/>
              </a:rPr>
              <a:t>existing </a:t>
            </a:r>
            <a:r>
              <a:rPr sz="3200" spc="-5" dirty="0">
                <a:latin typeface="Times New Roman"/>
                <a:cs typeface="Times New Roman"/>
              </a:rPr>
              <a:t>mineral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deposits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2012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533400"/>
            <a:ext cx="7086600" cy="1409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ts val="1889"/>
              </a:lnSpc>
            </a:pPr>
            <a:r>
              <a:rPr sz="2800" b="1" spc="-5" dirty="0">
                <a:latin typeface="Times New Roman"/>
                <a:cs typeface="Times New Roman"/>
              </a:rPr>
              <a:t>Biogeochemical Cycles </a:t>
            </a:r>
            <a:r>
              <a:rPr sz="2800" b="1" dirty="0">
                <a:latin typeface="Times New Roman"/>
                <a:cs typeface="Times New Roman"/>
              </a:rPr>
              <a:t>/ </a:t>
            </a:r>
            <a:r>
              <a:rPr sz="2800" b="1" spc="-10" dirty="0">
                <a:latin typeface="Times New Roman"/>
                <a:cs typeface="Times New Roman"/>
              </a:rPr>
              <a:t>Mineral Flow </a:t>
            </a:r>
            <a:r>
              <a:rPr sz="2800" b="1" dirty="0">
                <a:latin typeface="Times New Roman"/>
                <a:cs typeface="Times New Roman"/>
              </a:rPr>
              <a:t>/</a:t>
            </a:r>
            <a:endParaRPr lang="en-IN" sz="2800" b="1" dirty="0">
              <a:latin typeface="Times New Roman"/>
              <a:cs typeface="Times New Roman"/>
            </a:endParaRPr>
          </a:p>
          <a:p>
            <a:pPr marL="12700">
              <a:lnSpc>
                <a:spcPts val="1889"/>
              </a:lnSpc>
            </a:pPr>
            <a:endParaRPr lang="en-IN" sz="2800" b="1" dirty="0">
              <a:latin typeface="Times New Roman"/>
              <a:cs typeface="Times New Roman"/>
            </a:endParaRPr>
          </a:p>
          <a:p>
            <a:pPr marL="12700">
              <a:lnSpc>
                <a:spcPts val="1889"/>
              </a:lnSpc>
            </a:pP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Material Flow </a:t>
            </a:r>
            <a:r>
              <a:rPr sz="2800" b="1" spc="5" dirty="0">
                <a:latin typeface="Times New Roman"/>
                <a:cs typeface="Times New Roman"/>
              </a:rPr>
              <a:t>in</a:t>
            </a:r>
            <a:r>
              <a:rPr sz="2800" b="1" spc="10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Ecosystem</a:t>
            </a:r>
            <a:endParaRPr lang="en-IN" sz="2800" b="1" spc="-5" dirty="0">
              <a:latin typeface="Times New Roman"/>
              <a:cs typeface="Times New Roman"/>
            </a:endParaRPr>
          </a:p>
          <a:p>
            <a:pPr marL="12700">
              <a:lnSpc>
                <a:spcPts val="1650"/>
              </a:lnSpc>
            </a:pPr>
            <a:endParaRPr lang="en-IN" sz="2800" dirty="0">
              <a:latin typeface="Times New Roman"/>
              <a:cs typeface="Times New Roman"/>
            </a:endParaRPr>
          </a:p>
          <a:p>
            <a:pPr marL="12700">
              <a:lnSpc>
                <a:spcPts val="1650"/>
              </a:lnSpc>
            </a:pPr>
            <a:r>
              <a:rPr sz="2800" b="1" spc="-5" dirty="0">
                <a:latin typeface="Times New Roman"/>
                <a:cs typeface="Times New Roman"/>
              </a:rPr>
              <a:t>Carbon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Cycle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0" y="2133600"/>
            <a:ext cx="6934200" cy="777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9504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314325"/>
            <a:ext cx="7086600" cy="922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19400" y="609600"/>
            <a:ext cx="2918144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z="2800" b="1" spc="-10" dirty="0">
                <a:latin typeface="Times New Roman"/>
                <a:cs typeface="Times New Roman"/>
              </a:rPr>
              <a:t>S</a:t>
            </a:r>
            <a:r>
              <a:rPr sz="2800" b="1" spc="-10" dirty="0" err="1">
                <a:latin typeface="Times New Roman"/>
                <a:cs typeface="Times New Roman"/>
              </a:rPr>
              <a:t>ulph</a:t>
            </a:r>
            <a:r>
              <a:rPr lang="en-IN" sz="2800" b="1" spc="-10" dirty="0">
                <a:latin typeface="Times New Roman"/>
                <a:cs typeface="Times New Roman"/>
              </a:rPr>
              <a:t>u</a:t>
            </a:r>
            <a:r>
              <a:rPr sz="2800" b="1" spc="-10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Cycle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" y="2057400"/>
            <a:ext cx="7086600" cy="739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4798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354735"/>
            <a:ext cx="6934200" cy="97084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9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Energy Resources- </a:t>
            </a:r>
            <a:r>
              <a:rPr sz="2800" dirty="0">
                <a:latin typeface="Times New Roman"/>
                <a:cs typeface="Times New Roman"/>
              </a:rPr>
              <a:t>Energy resources are, </a:t>
            </a:r>
            <a:r>
              <a:rPr sz="2800" spc="-10" dirty="0">
                <a:latin typeface="Times New Roman"/>
                <a:cs typeface="Times New Roman"/>
              </a:rPr>
              <a:t>that </a:t>
            </a:r>
            <a:r>
              <a:rPr sz="2800" spc="-5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used </a:t>
            </a:r>
            <a:r>
              <a:rPr sz="2800" dirty="0">
                <a:latin typeface="Times New Roman"/>
                <a:cs typeface="Times New Roman"/>
              </a:rPr>
              <a:t>as a source </a:t>
            </a:r>
            <a:r>
              <a:rPr sz="2800" spc="10" dirty="0">
                <a:latin typeface="Times New Roman"/>
                <a:cs typeface="Times New Roman"/>
              </a:rPr>
              <a:t>of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energy.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2800" b="1" spc="-5" dirty="0">
                <a:latin typeface="Times New Roman"/>
                <a:cs typeface="Times New Roman"/>
              </a:rPr>
              <a:t>Classification </a:t>
            </a:r>
            <a:r>
              <a:rPr sz="2800" b="1" spc="-20" dirty="0">
                <a:latin typeface="Times New Roman"/>
                <a:cs typeface="Times New Roman"/>
              </a:rPr>
              <a:t>of </a:t>
            </a:r>
            <a:r>
              <a:rPr sz="2800" b="1" spc="-10" dirty="0">
                <a:latin typeface="Times New Roman"/>
                <a:cs typeface="Times New Roman"/>
              </a:rPr>
              <a:t>Energy</a:t>
            </a:r>
            <a:r>
              <a:rPr sz="2800" b="1" spc="4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Resources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On </a:t>
            </a:r>
            <a:r>
              <a:rPr sz="2800" b="1" dirty="0">
                <a:latin typeface="Times New Roman"/>
                <a:cs typeface="Times New Roman"/>
              </a:rPr>
              <a:t>the </a:t>
            </a:r>
            <a:r>
              <a:rPr sz="2800" b="1" spc="-5" dirty="0">
                <a:latin typeface="Times New Roman"/>
                <a:cs typeface="Times New Roman"/>
              </a:rPr>
              <a:t>basis </a:t>
            </a:r>
            <a:r>
              <a:rPr sz="2800" b="1" dirty="0">
                <a:latin typeface="Times New Roman"/>
                <a:cs typeface="Times New Roman"/>
              </a:rPr>
              <a:t>of</a:t>
            </a:r>
            <a:r>
              <a:rPr sz="2800" b="1" spc="-5" dirty="0">
                <a:latin typeface="Times New Roman"/>
                <a:cs typeface="Times New Roman"/>
              </a:rPr>
              <a:t> availability-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(a) </a:t>
            </a:r>
            <a:r>
              <a:rPr sz="2800" b="1" spc="-10" dirty="0">
                <a:latin typeface="Times New Roman"/>
                <a:cs typeface="Times New Roman"/>
              </a:rPr>
              <a:t>Primary </a:t>
            </a:r>
            <a:r>
              <a:rPr sz="2800" b="1" spc="-5" dirty="0">
                <a:latin typeface="Times New Roman"/>
                <a:cs typeface="Times New Roman"/>
              </a:rPr>
              <a:t>energy </a:t>
            </a:r>
            <a:r>
              <a:rPr sz="2800" b="1" spc="-10" dirty="0">
                <a:latin typeface="Times New Roman"/>
                <a:cs typeface="Times New Roman"/>
              </a:rPr>
              <a:t>resources: </a:t>
            </a:r>
            <a:r>
              <a:rPr sz="2800" spc="-5" dirty="0">
                <a:latin typeface="Times New Roman"/>
                <a:cs typeface="Times New Roman"/>
              </a:rPr>
              <a:t>These </a:t>
            </a:r>
            <a:r>
              <a:rPr sz="2800" dirty="0">
                <a:latin typeface="Times New Roman"/>
                <a:cs typeface="Times New Roman"/>
              </a:rPr>
              <a:t>are </a:t>
            </a:r>
            <a:r>
              <a:rPr sz="2800" spc="-5" dirty="0">
                <a:latin typeface="Times New Roman"/>
                <a:cs typeface="Times New Roman"/>
              </a:rPr>
              <a:t>obtained directly </a:t>
            </a:r>
            <a:r>
              <a:rPr sz="2800" dirty="0">
                <a:latin typeface="Times New Roman"/>
                <a:cs typeface="Times New Roman"/>
              </a:rPr>
              <a:t>from the </a:t>
            </a:r>
            <a:r>
              <a:rPr sz="2800" spc="-5" dirty="0">
                <a:latin typeface="Times New Roman"/>
                <a:cs typeface="Times New Roman"/>
              </a:rPr>
              <a:t>environment,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as: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065">
              <a:lnSpc>
                <a:spcPts val="1415"/>
              </a:lnSpc>
              <a:tabLst>
                <a:tab pos="168275" algn="l"/>
              </a:tabLst>
            </a:pPr>
            <a:r>
              <a:rPr sz="2800" spc="-10" dirty="0">
                <a:latin typeface="Times New Roman"/>
                <a:cs typeface="Times New Roman"/>
              </a:rPr>
              <a:t>Fossil fuels </a:t>
            </a:r>
            <a:r>
              <a:rPr sz="2800" dirty="0">
                <a:latin typeface="Times New Roman"/>
                <a:cs typeface="Times New Roman"/>
              </a:rPr>
              <a:t>such </a:t>
            </a:r>
            <a:r>
              <a:rPr sz="2800" spc="-5" dirty="0">
                <a:latin typeface="Times New Roman"/>
                <a:cs typeface="Times New Roman"/>
              </a:rPr>
              <a:t>as </a:t>
            </a:r>
            <a:r>
              <a:rPr sz="2800" spc="10" dirty="0">
                <a:latin typeface="Times New Roman"/>
                <a:cs typeface="Times New Roman"/>
              </a:rPr>
              <a:t>coal </a:t>
            </a:r>
            <a:r>
              <a:rPr sz="2800" spc="-5" dirty="0">
                <a:latin typeface="Times New Roman"/>
                <a:cs typeface="Times New Roman"/>
              </a:rPr>
              <a:t>natural </a:t>
            </a:r>
            <a:r>
              <a:rPr sz="2800" dirty="0">
                <a:latin typeface="Times New Roman"/>
                <a:cs typeface="Times New Roman"/>
              </a:rPr>
              <a:t>gas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etc.</a:t>
            </a:r>
            <a:endParaRPr lang="en-IN" sz="2800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endParaRPr lang="en-IN" sz="2800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endParaRPr lang="en-IN" sz="2800" spc="-10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r>
              <a:rPr sz="2800" spc="-10" dirty="0">
                <a:latin typeface="Times New Roman"/>
                <a:cs typeface="Times New Roman"/>
              </a:rPr>
              <a:t>Nuclear fuels </a:t>
            </a:r>
            <a:r>
              <a:rPr sz="2800" dirty="0">
                <a:latin typeface="Times New Roman"/>
                <a:cs typeface="Times New Roman"/>
              </a:rPr>
              <a:t>such </a:t>
            </a:r>
            <a:r>
              <a:rPr sz="2800" spc="-5" dirty="0">
                <a:latin typeface="Times New Roman"/>
                <a:cs typeface="Times New Roman"/>
              </a:rPr>
              <a:t>as Uranium, </a:t>
            </a:r>
            <a:r>
              <a:rPr sz="2800" dirty="0">
                <a:latin typeface="Times New Roman"/>
                <a:cs typeface="Times New Roman"/>
              </a:rPr>
              <a:t>Thorium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endParaRPr lang="en-IN" sz="2800" spc="30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endParaRPr lang="en-IN" sz="2800" spc="30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r>
              <a:rPr sz="2800" spc="5" dirty="0">
                <a:latin typeface="Times New Roman"/>
                <a:cs typeface="Times New Roman"/>
              </a:rPr>
              <a:t>etc.</a:t>
            </a:r>
            <a:endParaRPr lang="en-IN" sz="2800" spc="5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endParaRPr lang="en-IN" sz="2800" spc="5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endParaRPr sz="2800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r>
              <a:rPr sz="2800" spc="-10" dirty="0">
                <a:latin typeface="Times New Roman"/>
                <a:cs typeface="Times New Roman"/>
              </a:rPr>
              <a:t>Hydro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energy</a:t>
            </a:r>
            <a:endParaRPr lang="en-IN" sz="2800" spc="-5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endParaRPr lang="en-IN" sz="2800" spc="-5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380"/>
              </a:lnSpc>
              <a:buAutoNum type="arabicPeriod"/>
              <a:tabLst>
                <a:tab pos="168275" algn="l"/>
              </a:tabLst>
            </a:pPr>
            <a:endParaRPr sz="2800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r>
              <a:rPr sz="2800" spc="-15" dirty="0">
                <a:latin typeface="Times New Roman"/>
                <a:cs typeface="Times New Roman"/>
              </a:rPr>
              <a:t>Solar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energy</a:t>
            </a:r>
            <a:endParaRPr lang="en-IN" sz="2800" spc="-5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endParaRPr lang="en-IN" sz="2800" spc="-5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endParaRPr sz="2800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r>
              <a:rPr sz="2800" spc="-15" dirty="0">
                <a:latin typeface="Times New Roman"/>
                <a:cs typeface="Times New Roman"/>
              </a:rPr>
              <a:t>Wind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energy</a:t>
            </a:r>
            <a:endParaRPr lang="en-IN" sz="2800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endParaRPr lang="en-IN" sz="280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380"/>
              </a:lnSpc>
              <a:buAutoNum type="arabicPeriod"/>
              <a:tabLst>
                <a:tab pos="168275" algn="l"/>
              </a:tabLst>
            </a:pPr>
            <a:endParaRPr sz="2800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r>
              <a:rPr sz="2800" spc="-5" dirty="0">
                <a:latin typeface="Times New Roman"/>
                <a:cs typeface="Times New Roman"/>
              </a:rPr>
              <a:t>Geothermal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energy</a:t>
            </a:r>
            <a:endParaRPr lang="en-IN" sz="2800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endParaRPr lang="en-IN" sz="280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380"/>
              </a:lnSpc>
              <a:buAutoNum type="arabicPeriod"/>
              <a:tabLst>
                <a:tab pos="168275" algn="l"/>
              </a:tabLst>
            </a:pPr>
            <a:endParaRPr sz="2800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r>
              <a:rPr sz="2800" spc="-5" dirty="0">
                <a:latin typeface="Times New Roman"/>
                <a:cs typeface="Times New Roman"/>
              </a:rPr>
              <a:t>Ocean </a:t>
            </a:r>
            <a:r>
              <a:rPr sz="2800" dirty="0">
                <a:latin typeface="Times New Roman"/>
                <a:cs typeface="Times New Roman"/>
              </a:rPr>
              <a:t>energy such </a:t>
            </a:r>
            <a:r>
              <a:rPr sz="2800" spc="-5" dirty="0">
                <a:latin typeface="Times New Roman"/>
                <a:cs typeface="Times New Roman"/>
              </a:rPr>
              <a:t>as </a:t>
            </a:r>
            <a:r>
              <a:rPr sz="2800" dirty="0">
                <a:latin typeface="Times New Roman"/>
                <a:cs typeface="Times New Roman"/>
              </a:rPr>
              <a:t>tidal </a:t>
            </a:r>
            <a:r>
              <a:rPr sz="2800" spc="-5" dirty="0">
                <a:latin typeface="Times New Roman"/>
                <a:cs typeface="Times New Roman"/>
              </a:rPr>
              <a:t>energy, wave</a:t>
            </a:r>
            <a:endParaRPr lang="en-IN" sz="2800" spc="-5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380"/>
              </a:lnSpc>
              <a:buAutoNum type="arabicPeriod"/>
              <a:tabLst>
                <a:tab pos="168275" algn="l"/>
              </a:tabLst>
            </a:pPr>
            <a:endParaRPr lang="en-IN" sz="2800" spc="-5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r>
              <a:rPr sz="2800" dirty="0">
                <a:latin typeface="Times New Roman"/>
                <a:cs typeface="Times New Roman"/>
              </a:rPr>
              <a:t>energy</a:t>
            </a:r>
            <a:endParaRPr lang="en-IN" sz="280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380"/>
              </a:lnSpc>
              <a:buAutoNum type="arabicPeriod"/>
              <a:tabLst>
                <a:tab pos="168275" algn="l"/>
              </a:tabLst>
            </a:pPr>
            <a:endParaRPr sz="2800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r>
              <a:rPr sz="2800" spc="-10" dirty="0">
                <a:latin typeface="Times New Roman"/>
                <a:cs typeface="Times New Roman"/>
              </a:rPr>
              <a:t>Biomass </a:t>
            </a:r>
            <a:r>
              <a:rPr sz="2800" dirty="0">
                <a:latin typeface="Times New Roman"/>
                <a:cs typeface="Times New Roman"/>
              </a:rPr>
              <a:t>energy such </a:t>
            </a:r>
            <a:r>
              <a:rPr sz="2800" spc="-5" dirty="0">
                <a:latin typeface="Times New Roman"/>
                <a:cs typeface="Times New Roman"/>
              </a:rPr>
              <a:t>as </a:t>
            </a:r>
            <a:r>
              <a:rPr sz="2800" spc="-5" dirty="0" err="1">
                <a:latin typeface="Times New Roman"/>
                <a:cs typeface="Times New Roman"/>
              </a:rPr>
              <a:t>gobar</a:t>
            </a:r>
            <a:r>
              <a:rPr sz="2800" spc="-5" dirty="0">
                <a:latin typeface="Times New Roman"/>
                <a:cs typeface="Times New Roman"/>
              </a:rPr>
              <a:t> gas</a:t>
            </a:r>
            <a:endParaRPr lang="en-IN" sz="2800" spc="-5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endParaRPr lang="en-IN" sz="2800" spc="-5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380"/>
              </a:lnSpc>
              <a:buAutoNum type="arabicPeriod"/>
              <a:tabLst>
                <a:tab pos="168275" algn="l"/>
              </a:tabLst>
            </a:pPr>
            <a:endParaRPr sz="2800" dirty="0">
              <a:latin typeface="Times New Roman"/>
              <a:cs typeface="Times New Roman"/>
            </a:endParaRPr>
          </a:p>
          <a:p>
            <a:pPr marL="12065">
              <a:lnSpc>
                <a:spcPts val="1405"/>
              </a:lnSpc>
              <a:tabLst>
                <a:tab pos="168275" algn="l"/>
              </a:tabLst>
            </a:pPr>
            <a:r>
              <a:rPr sz="2800" spc="-5" dirty="0">
                <a:latin typeface="Times New Roman"/>
                <a:cs typeface="Times New Roman"/>
              </a:rPr>
              <a:t>Hydrogen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energy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 marR="5080">
              <a:lnSpc>
                <a:spcPts val="1420"/>
              </a:lnSpc>
            </a:pPr>
            <a:endParaRPr sz="1800" baseline="4629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609600"/>
            <a:ext cx="7086600" cy="40479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900" algn="l"/>
              </a:tabLst>
            </a:pPr>
            <a:r>
              <a:rPr sz="3200" b="1" spc="5" dirty="0">
                <a:latin typeface="Times New Roman"/>
                <a:cs typeface="Times New Roman"/>
              </a:rPr>
              <a:t>	</a:t>
            </a:r>
            <a:endParaRPr sz="3200" dirty="0">
              <a:latin typeface="Times New Roman"/>
              <a:cs typeface="Times New Roman"/>
            </a:endParaRPr>
          </a:p>
          <a:p>
            <a:pPr marL="12700" marR="5080">
              <a:lnSpc>
                <a:spcPts val="1420"/>
              </a:lnSpc>
            </a:pP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Secondary </a:t>
            </a:r>
            <a:r>
              <a:rPr sz="3200" b="1" spc="-10" dirty="0">
                <a:latin typeface="Times New Roman"/>
                <a:cs typeface="Times New Roman"/>
              </a:rPr>
              <a:t>energy resources: </a:t>
            </a:r>
            <a:r>
              <a:rPr sz="3200" spc="-5" dirty="0">
                <a:latin typeface="Times New Roman"/>
                <a:cs typeface="Times New Roman"/>
              </a:rPr>
              <a:t>They </a:t>
            </a:r>
            <a:r>
              <a:rPr sz="3200" dirty="0">
                <a:latin typeface="Times New Roman"/>
                <a:cs typeface="Times New Roman"/>
              </a:rPr>
              <a:t>are</a:t>
            </a:r>
            <a:endParaRPr lang="en-IN" sz="3200" dirty="0">
              <a:latin typeface="Times New Roman"/>
              <a:cs typeface="Times New Roman"/>
            </a:endParaRPr>
          </a:p>
          <a:p>
            <a:pPr marL="12700" marR="5080">
              <a:lnSpc>
                <a:spcPts val="1420"/>
              </a:lnSpc>
            </a:pPr>
            <a:endParaRPr lang="en-IN" sz="3200" dirty="0">
              <a:latin typeface="Times New Roman"/>
              <a:cs typeface="Times New Roman"/>
            </a:endParaRPr>
          </a:p>
          <a:p>
            <a:pPr marL="12700" marR="5080">
              <a:lnSpc>
                <a:spcPts val="1420"/>
              </a:lnSpc>
            </a:pP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derived from </a:t>
            </a:r>
            <a:r>
              <a:rPr sz="3200" dirty="0">
                <a:latin typeface="Times New Roman"/>
                <a:cs typeface="Times New Roman"/>
              </a:rPr>
              <a:t>primary </a:t>
            </a:r>
            <a:r>
              <a:rPr sz="3200" spc="5" dirty="0">
                <a:latin typeface="Times New Roman"/>
                <a:cs typeface="Times New Roman"/>
              </a:rPr>
              <a:t>energy </a:t>
            </a:r>
            <a:r>
              <a:rPr sz="3200" dirty="0">
                <a:latin typeface="Times New Roman"/>
                <a:cs typeface="Times New Roman"/>
              </a:rPr>
              <a:t>resources </a:t>
            </a:r>
            <a:r>
              <a:rPr sz="3200" spc="-5" dirty="0">
                <a:latin typeface="Times New Roman"/>
                <a:cs typeface="Times New Roman"/>
              </a:rPr>
              <a:t>as </a:t>
            </a:r>
            <a:endParaRPr lang="en-IN" sz="3200" spc="-5" dirty="0">
              <a:latin typeface="Times New Roman"/>
              <a:cs typeface="Times New Roman"/>
            </a:endParaRPr>
          </a:p>
          <a:p>
            <a:pPr marL="12700" marR="5080">
              <a:lnSpc>
                <a:spcPts val="1420"/>
              </a:lnSpc>
            </a:pPr>
            <a:endParaRPr lang="en-IN" sz="3200" spc="-5" dirty="0">
              <a:latin typeface="Times New Roman"/>
              <a:cs typeface="Times New Roman"/>
            </a:endParaRPr>
          </a:p>
          <a:p>
            <a:pPr marL="12700" marR="5080">
              <a:lnSpc>
                <a:spcPts val="1420"/>
              </a:lnSpc>
            </a:pPr>
            <a:r>
              <a:rPr sz="3200" dirty="0">
                <a:latin typeface="Times New Roman"/>
                <a:cs typeface="Times New Roman"/>
              </a:rPr>
              <a:t>they do </a:t>
            </a:r>
            <a:r>
              <a:rPr sz="3200" spc="-10" dirty="0">
                <a:latin typeface="Times New Roman"/>
                <a:cs typeface="Times New Roman"/>
              </a:rPr>
              <a:t>not  exist </a:t>
            </a:r>
            <a:r>
              <a:rPr sz="3200" spc="-15" dirty="0">
                <a:latin typeface="Times New Roman"/>
                <a:cs typeface="Times New Roman"/>
              </a:rPr>
              <a:t>in </a:t>
            </a:r>
            <a:r>
              <a:rPr sz="3200" spc="-5" dirty="0">
                <a:latin typeface="Times New Roman"/>
                <a:cs typeface="Times New Roman"/>
              </a:rPr>
              <a:t>nature. </a:t>
            </a:r>
            <a:r>
              <a:rPr sz="3200" spc="-1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examples</a:t>
            </a:r>
            <a:r>
              <a:rPr sz="3200" spc="105" dirty="0">
                <a:latin typeface="Times New Roman"/>
                <a:cs typeface="Times New Roman"/>
              </a:rPr>
              <a:t> </a:t>
            </a:r>
            <a:endParaRPr lang="en-IN" sz="3200" spc="105" dirty="0">
              <a:latin typeface="Times New Roman"/>
              <a:cs typeface="Times New Roman"/>
            </a:endParaRPr>
          </a:p>
          <a:p>
            <a:pPr marL="12700" marR="5080">
              <a:lnSpc>
                <a:spcPts val="1420"/>
              </a:lnSpc>
            </a:pPr>
            <a:endParaRPr lang="en-IN" sz="3200" spc="105" dirty="0">
              <a:latin typeface="Times New Roman"/>
              <a:cs typeface="Times New Roman"/>
            </a:endParaRPr>
          </a:p>
          <a:p>
            <a:pPr marL="12700" marR="5080">
              <a:lnSpc>
                <a:spcPts val="1420"/>
              </a:lnSpc>
            </a:pPr>
            <a:r>
              <a:rPr sz="3200" spc="-5" dirty="0">
                <a:latin typeface="Times New Roman"/>
                <a:cs typeface="Times New Roman"/>
              </a:rPr>
              <a:t>are: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065">
              <a:lnSpc>
                <a:spcPts val="1415"/>
              </a:lnSpc>
              <a:tabLst>
                <a:tab pos="168275" algn="l"/>
              </a:tabLst>
            </a:pPr>
            <a:r>
              <a:rPr sz="3200" spc="-10" dirty="0">
                <a:latin typeface="Times New Roman"/>
                <a:cs typeface="Times New Roman"/>
              </a:rPr>
              <a:t>Petrol, diesel, </a:t>
            </a:r>
            <a:r>
              <a:rPr sz="3200" spc="-5" dirty="0">
                <a:latin typeface="Times New Roman"/>
                <a:cs typeface="Times New Roman"/>
              </a:rPr>
              <a:t>kerosene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oil</a:t>
            </a:r>
            <a:endParaRPr lang="en-IN" sz="3200" spc="-5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415"/>
              </a:lnSpc>
              <a:buAutoNum type="arabicPeriod"/>
              <a:tabLst>
                <a:tab pos="168275" algn="l"/>
              </a:tabLst>
            </a:pPr>
            <a:endParaRPr lang="en-IN" sz="3200" spc="-5" dirty="0">
              <a:latin typeface="Times New Roman"/>
              <a:cs typeface="Times New Roman"/>
            </a:endParaRPr>
          </a:p>
          <a:p>
            <a:pPr marL="12065">
              <a:lnSpc>
                <a:spcPts val="1415"/>
              </a:lnSpc>
              <a:tabLst>
                <a:tab pos="168275" algn="l"/>
              </a:tabLst>
            </a:pPr>
            <a:endParaRPr sz="3200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r>
              <a:rPr sz="3200" spc="-5" dirty="0">
                <a:latin typeface="Times New Roman"/>
                <a:cs typeface="Times New Roman"/>
              </a:rPr>
              <a:t>CNG </a:t>
            </a:r>
            <a:r>
              <a:rPr sz="3200" spc="-10" dirty="0">
                <a:latin typeface="Times New Roman"/>
                <a:cs typeface="Times New Roman"/>
              </a:rPr>
              <a:t>and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LPG</a:t>
            </a:r>
            <a:endParaRPr lang="en-IN" sz="3200" spc="-1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380"/>
              </a:lnSpc>
              <a:buAutoNum type="arabicPeriod"/>
              <a:tabLst>
                <a:tab pos="168275" algn="l"/>
              </a:tabLst>
            </a:pPr>
            <a:endParaRPr lang="en-IN" sz="3200" spc="-10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endParaRPr sz="3200" dirty="0">
              <a:latin typeface="Times New Roman"/>
              <a:cs typeface="Times New Roman"/>
            </a:endParaRPr>
          </a:p>
          <a:p>
            <a:pPr marL="12065">
              <a:lnSpc>
                <a:spcPts val="1405"/>
              </a:lnSpc>
              <a:tabLst>
                <a:tab pos="168275" algn="l"/>
              </a:tabLst>
            </a:pPr>
            <a:r>
              <a:rPr sz="3200" spc="-5" dirty="0">
                <a:latin typeface="Times New Roman"/>
                <a:cs typeface="Times New Roman"/>
              </a:rPr>
              <a:t>Electrical </a:t>
            </a:r>
            <a:r>
              <a:rPr sz="3200" dirty="0">
                <a:latin typeface="Times New Roman"/>
                <a:cs typeface="Times New Roman"/>
              </a:rPr>
              <a:t>energy </a:t>
            </a:r>
            <a:r>
              <a:rPr sz="3200" spc="-5" dirty="0">
                <a:latin typeface="Times New Roman"/>
                <a:cs typeface="Times New Roman"/>
              </a:rPr>
              <a:t>based </a:t>
            </a:r>
            <a:r>
              <a:rPr sz="3200" spc="10" dirty="0">
                <a:latin typeface="Times New Roman"/>
                <a:cs typeface="Times New Roman"/>
              </a:rPr>
              <a:t>on </a:t>
            </a:r>
            <a:r>
              <a:rPr sz="3200" spc="-5" dirty="0">
                <a:latin typeface="Times New Roman"/>
                <a:cs typeface="Times New Roman"/>
              </a:rPr>
              <a:t>coal, diesel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endParaRPr lang="en-IN" sz="3200" spc="-50" dirty="0">
              <a:latin typeface="Times New Roman"/>
              <a:cs typeface="Times New Roman"/>
            </a:endParaRPr>
          </a:p>
          <a:p>
            <a:pPr marL="12065">
              <a:lnSpc>
                <a:spcPts val="1405"/>
              </a:lnSpc>
              <a:tabLst>
                <a:tab pos="168275" algn="l"/>
              </a:tabLst>
            </a:pPr>
            <a:endParaRPr lang="en-IN" sz="3200" spc="-50" dirty="0">
              <a:latin typeface="Times New Roman"/>
              <a:cs typeface="Times New Roman"/>
            </a:endParaRPr>
          </a:p>
          <a:p>
            <a:pPr marL="12065">
              <a:lnSpc>
                <a:spcPts val="1405"/>
              </a:lnSpc>
              <a:tabLst>
                <a:tab pos="168275" algn="l"/>
              </a:tabLst>
            </a:pPr>
            <a:r>
              <a:rPr sz="3200" spc="-5" dirty="0">
                <a:latin typeface="Times New Roman"/>
                <a:cs typeface="Times New Roman"/>
              </a:rPr>
              <a:t>gas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159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371600"/>
            <a:ext cx="7086600" cy="69486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900" algn="l"/>
              </a:tabLst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On </a:t>
            </a:r>
            <a:r>
              <a:rPr sz="2800" b="1" dirty="0">
                <a:latin typeface="Times New Roman"/>
                <a:cs typeface="Times New Roman"/>
              </a:rPr>
              <a:t>the </a:t>
            </a:r>
            <a:r>
              <a:rPr sz="2800" b="1" spc="-5" dirty="0">
                <a:latin typeface="Times New Roman"/>
                <a:cs typeface="Times New Roman"/>
              </a:rPr>
              <a:t>basis </a:t>
            </a:r>
            <a:r>
              <a:rPr sz="2800" b="1" dirty="0">
                <a:latin typeface="Times New Roman"/>
                <a:cs typeface="Times New Roman"/>
              </a:rPr>
              <a:t>of </a:t>
            </a:r>
            <a:r>
              <a:rPr sz="2800" b="1" spc="-5" dirty="0">
                <a:latin typeface="Times New Roman"/>
                <a:cs typeface="Times New Roman"/>
              </a:rPr>
              <a:t>being </a:t>
            </a:r>
            <a:r>
              <a:rPr sz="2800" b="1" spc="-10" dirty="0">
                <a:latin typeface="Times New Roman"/>
                <a:cs typeface="Times New Roman"/>
              </a:rPr>
              <a:t>older </a:t>
            </a:r>
            <a:r>
              <a:rPr sz="2800" b="1" spc="-5" dirty="0">
                <a:latin typeface="Times New Roman"/>
                <a:cs typeface="Times New Roman"/>
              </a:rPr>
              <a:t>and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newer-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1. </a:t>
            </a:r>
            <a:r>
              <a:rPr sz="2800" b="1" spc="-5" dirty="0">
                <a:latin typeface="Times New Roman"/>
                <a:cs typeface="Times New Roman"/>
              </a:rPr>
              <a:t>Conventional </a:t>
            </a:r>
            <a:r>
              <a:rPr sz="2800" b="1" spc="-10" dirty="0">
                <a:latin typeface="Times New Roman"/>
                <a:cs typeface="Times New Roman"/>
              </a:rPr>
              <a:t>Energy </a:t>
            </a:r>
            <a:r>
              <a:rPr sz="2800" b="1" spc="-5" dirty="0">
                <a:latin typeface="Times New Roman"/>
                <a:cs typeface="Times New Roman"/>
              </a:rPr>
              <a:t>Resources</a:t>
            </a:r>
            <a:r>
              <a:rPr sz="2800" spc="-5" dirty="0">
                <a:latin typeface="Times New Roman"/>
                <a:cs typeface="Times New Roman"/>
              </a:rPr>
              <a:t>-the examples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are: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405"/>
              </a:lnSpc>
              <a:buAutoNum type="arabicPeriod"/>
              <a:tabLst>
                <a:tab pos="168275" algn="l"/>
              </a:tabLst>
            </a:pPr>
            <a:r>
              <a:rPr sz="2800" spc="-10" dirty="0">
                <a:latin typeface="Times New Roman"/>
                <a:cs typeface="Times New Roman"/>
              </a:rPr>
              <a:t>Fossil </a:t>
            </a:r>
            <a:r>
              <a:rPr sz="2800" spc="-5" dirty="0">
                <a:latin typeface="Times New Roman"/>
                <a:cs typeface="Times New Roman"/>
              </a:rPr>
              <a:t>fuel</a:t>
            </a:r>
            <a:endParaRPr sz="280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380"/>
              </a:lnSpc>
              <a:buAutoNum type="arabicPeriod"/>
              <a:tabLst>
                <a:tab pos="168275" algn="l"/>
              </a:tabLst>
            </a:pPr>
            <a:endParaRPr lang="en-IN" sz="2800" spc="-1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380"/>
              </a:lnSpc>
              <a:buAutoNum type="arabicPeriod"/>
              <a:tabLst>
                <a:tab pos="168275" algn="l"/>
              </a:tabLst>
            </a:pPr>
            <a:r>
              <a:rPr sz="2800" spc="-10" dirty="0">
                <a:latin typeface="Times New Roman"/>
                <a:cs typeface="Times New Roman"/>
              </a:rPr>
              <a:t>Nuclear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energy</a:t>
            </a:r>
            <a:endParaRPr sz="280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415"/>
              </a:lnSpc>
              <a:buAutoNum type="arabicPeriod"/>
              <a:tabLst>
                <a:tab pos="168275" algn="l"/>
              </a:tabLst>
            </a:pPr>
            <a:endParaRPr lang="en-IN" sz="2800" spc="-1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415"/>
              </a:lnSpc>
              <a:buAutoNum type="arabicPeriod"/>
              <a:tabLst>
                <a:tab pos="168275" algn="l"/>
              </a:tabLst>
            </a:pPr>
            <a:r>
              <a:rPr sz="2800" spc="-10" dirty="0">
                <a:latin typeface="Times New Roman"/>
                <a:cs typeface="Times New Roman"/>
              </a:rPr>
              <a:t>Hydro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energy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2. </a:t>
            </a:r>
            <a:r>
              <a:rPr sz="2800" b="1" spc="-5" dirty="0">
                <a:latin typeface="Times New Roman"/>
                <a:cs typeface="Times New Roman"/>
              </a:rPr>
              <a:t>Non-conventional </a:t>
            </a:r>
            <a:r>
              <a:rPr sz="2800" b="1" spc="-10" dirty="0">
                <a:latin typeface="Times New Roman"/>
                <a:cs typeface="Times New Roman"/>
              </a:rPr>
              <a:t>Energy </a:t>
            </a:r>
            <a:r>
              <a:rPr sz="2800" b="1" spc="-5" dirty="0">
                <a:latin typeface="Times New Roman"/>
                <a:cs typeface="Times New Roman"/>
              </a:rPr>
              <a:t>Resources</a:t>
            </a:r>
            <a:r>
              <a:rPr sz="2800" spc="-5" dirty="0">
                <a:latin typeface="Times New Roman"/>
                <a:cs typeface="Times New Roman"/>
              </a:rPr>
              <a:t>-For </a:t>
            </a:r>
            <a:r>
              <a:rPr sz="2800" spc="-10" dirty="0">
                <a:latin typeface="Times New Roman"/>
                <a:cs typeface="Times New Roman"/>
              </a:rPr>
              <a:t>example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includes-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405"/>
              </a:lnSpc>
              <a:buAutoNum type="arabicPeriod"/>
              <a:tabLst>
                <a:tab pos="168275" algn="l"/>
              </a:tabLst>
            </a:pPr>
            <a:r>
              <a:rPr sz="2800" spc="-15" dirty="0">
                <a:latin typeface="Times New Roman"/>
                <a:cs typeface="Times New Roman"/>
              </a:rPr>
              <a:t>Solar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energy</a:t>
            </a:r>
            <a:endParaRPr sz="280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380"/>
              </a:lnSpc>
              <a:buAutoNum type="arabicPeriod"/>
              <a:tabLst>
                <a:tab pos="168275" algn="l"/>
              </a:tabLst>
            </a:pPr>
            <a:endParaRPr lang="en-IN" sz="2800" spc="-15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380"/>
              </a:lnSpc>
              <a:buAutoNum type="arabicPeriod"/>
              <a:tabLst>
                <a:tab pos="168275" algn="l"/>
              </a:tabLst>
            </a:pPr>
            <a:r>
              <a:rPr sz="2800" spc="-15" dirty="0">
                <a:latin typeface="Times New Roman"/>
                <a:cs typeface="Times New Roman"/>
              </a:rPr>
              <a:t>Wind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energy</a:t>
            </a:r>
          </a:p>
          <a:p>
            <a:pPr marL="167640" indent="-155575">
              <a:lnSpc>
                <a:spcPts val="1380"/>
              </a:lnSpc>
              <a:buAutoNum type="arabicPeriod"/>
              <a:tabLst>
                <a:tab pos="168275" algn="l"/>
              </a:tabLst>
            </a:pPr>
            <a:endParaRPr lang="en-IN" sz="2800" spc="-5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380"/>
              </a:lnSpc>
              <a:buAutoNum type="arabicPeriod"/>
              <a:tabLst>
                <a:tab pos="168275" algn="l"/>
              </a:tabLst>
            </a:pPr>
            <a:r>
              <a:rPr sz="2800" spc="-5" dirty="0">
                <a:latin typeface="Times New Roman"/>
                <a:cs typeface="Times New Roman"/>
              </a:rPr>
              <a:t>Geothermal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energy</a:t>
            </a:r>
          </a:p>
          <a:p>
            <a:pPr marL="167640" indent="-155575">
              <a:lnSpc>
                <a:spcPts val="1380"/>
              </a:lnSpc>
              <a:buAutoNum type="arabicPeriod"/>
              <a:tabLst>
                <a:tab pos="168275" algn="l"/>
              </a:tabLst>
            </a:pPr>
            <a:endParaRPr lang="en-IN" sz="2800" spc="-5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380"/>
              </a:lnSpc>
              <a:buAutoNum type="arabicPeriod"/>
              <a:tabLst>
                <a:tab pos="168275" algn="l"/>
              </a:tabLst>
            </a:pPr>
            <a:r>
              <a:rPr sz="2800" spc="-5" dirty="0">
                <a:latin typeface="Times New Roman"/>
                <a:cs typeface="Times New Roman"/>
              </a:rPr>
              <a:t>Ocean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energy</a:t>
            </a:r>
          </a:p>
          <a:p>
            <a:pPr marL="167640" indent="-155575">
              <a:lnSpc>
                <a:spcPts val="1380"/>
              </a:lnSpc>
              <a:buAutoNum type="arabicPeriod"/>
              <a:tabLst>
                <a:tab pos="168275" algn="l"/>
              </a:tabLst>
            </a:pPr>
            <a:endParaRPr lang="en-IN" sz="2800" spc="-1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380"/>
              </a:lnSpc>
              <a:buAutoNum type="arabicPeriod"/>
              <a:tabLst>
                <a:tab pos="168275" algn="l"/>
              </a:tabLst>
            </a:pPr>
            <a:r>
              <a:rPr sz="2800" spc="-10" dirty="0">
                <a:latin typeface="Times New Roman"/>
                <a:cs typeface="Times New Roman"/>
              </a:rPr>
              <a:t>Biomass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energy</a:t>
            </a:r>
          </a:p>
          <a:p>
            <a:pPr marL="167640" indent="-155575">
              <a:lnSpc>
                <a:spcPts val="1405"/>
              </a:lnSpc>
              <a:buAutoNum type="arabicPeriod"/>
              <a:tabLst>
                <a:tab pos="168275" algn="l"/>
              </a:tabLst>
            </a:pPr>
            <a:endParaRPr lang="en-IN" sz="2800" spc="-5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405"/>
              </a:lnSpc>
              <a:buAutoNum type="arabicPeriod"/>
              <a:tabLst>
                <a:tab pos="168275" algn="l"/>
              </a:tabLst>
            </a:pPr>
            <a:r>
              <a:rPr sz="2800" spc="-5" dirty="0">
                <a:latin typeface="Times New Roman"/>
                <a:cs typeface="Times New Roman"/>
              </a:rPr>
              <a:t>Hydrogen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energy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6440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228600"/>
            <a:ext cx="7086600" cy="47865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900" algn="l"/>
              </a:tabLst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Times New Roman"/>
                <a:cs typeface="Times New Roman"/>
              </a:rPr>
              <a:t>On </a:t>
            </a:r>
            <a:r>
              <a:rPr sz="2800" b="1" dirty="0">
                <a:latin typeface="Times New Roman"/>
                <a:cs typeface="Times New Roman"/>
              </a:rPr>
              <a:t>the </a:t>
            </a:r>
            <a:r>
              <a:rPr sz="2800" b="1" spc="-5" dirty="0">
                <a:latin typeface="Times New Roman"/>
                <a:cs typeface="Times New Roman"/>
              </a:rPr>
              <a:t>basis </a:t>
            </a:r>
            <a:r>
              <a:rPr sz="2800" b="1" dirty="0">
                <a:latin typeface="Times New Roman"/>
                <a:cs typeface="Times New Roman"/>
              </a:rPr>
              <a:t>of </a:t>
            </a:r>
            <a:r>
              <a:rPr sz="2800" b="1" spc="-5" dirty="0">
                <a:latin typeface="Times New Roman"/>
                <a:cs typeface="Times New Roman"/>
              </a:rPr>
              <a:t>renewable and non-renewable energy</a:t>
            </a:r>
            <a:r>
              <a:rPr sz="2800" b="1" spc="7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resources</a:t>
            </a:r>
            <a:r>
              <a:rPr sz="2800" spc="-10" dirty="0">
                <a:latin typeface="Times New Roman"/>
                <a:cs typeface="Times New Roman"/>
              </a:rPr>
              <a:t>-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99"/>
              </a:lnSpc>
            </a:pPr>
            <a:r>
              <a:rPr sz="2800" b="1" spc="-5" dirty="0">
                <a:latin typeface="Times New Roman"/>
                <a:cs typeface="Times New Roman"/>
              </a:rPr>
              <a:t>Non-renewable energy resources: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resources </a:t>
            </a:r>
            <a:r>
              <a:rPr sz="2800" spc="-5" dirty="0">
                <a:latin typeface="Times New Roman"/>
                <a:cs typeface="Times New Roman"/>
              </a:rPr>
              <a:t>which cannot </a:t>
            </a:r>
            <a:r>
              <a:rPr sz="2800" spc="-15" dirty="0">
                <a:latin typeface="Times New Roman"/>
                <a:cs typeface="Times New Roman"/>
              </a:rPr>
              <a:t>be </a:t>
            </a:r>
            <a:r>
              <a:rPr sz="2800" spc="-10" dirty="0">
                <a:latin typeface="Times New Roman"/>
                <a:cs typeface="Times New Roman"/>
              </a:rPr>
              <a:t>renewed </a:t>
            </a:r>
            <a:r>
              <a:rPr sz="2800" spc="10" dirty="0">
                <a:latin typeface="Times New Roman"/>
                <a:cs typeface="Times New Roman"/>
              </a:rPr>
              <a:t>or </a:t>
            </a:r>
            <a:r>
              <a:rPr sz="2800" spc="-10" dirty="0">
                <a:latin typeface="Times New Roman"/>
                <a:cs typeface="Times New Roman"/>
              </a:rPr>
              <a:t>recycled </a:t>
            </a:r>
            <a:r>
              <a:rPr sz="2800" dirty="0">
                <a:latin typeface="Times New Roman"/>
                <a:cs typeface="Times New Roman"/>
              </a:rPr>
              <a:t>are </a:t>
            </a:r>
            <a:r>
              <a:rPr sz="2800" spc="-5" dirty="0">
                <a:latin typeface="Times New Roman"/>
                <a:cs typeface="Times New Roman"/>
              </a:rPr>
              <a:t>termed  as non-renewable </a:t>
            </a:r>
            <a:r>
              <a:rPr sz="2800" dirty="0">
                <a:latin typeface="Times New Roman"/>
                <a:cs typeface="Times New Roman"/>
              </a:rPr>
              <a:t>energy </a:t>
            </a:r>
            <a:r>
              <a:rPr sz="2800" spc="-5" dirty="0">
                <a:latin typeface="Times New Roman"/>
                <a:cs typeface="Times New Roman"/>
              </a:rPr>
              <a:t>resources. </a:t>
            </a:r>
            <a:r>
              <a:rPr sz="2800" spc="-10" dirty="0">
                <a:latin typeface="Times New Roman"/>
                <a:cs typeface="Times New Roman"/>
              </a:rPr>
              <a:t>Excessive </a:t>
            </a:r>
            <a:r>
              <a:rPr sz="2800" dirty="0">
                <a:latin typeface="Times New Roman"/>
                <a:cs typeface="Times New Roman"/>
              </a:rPr>
              <a:t>use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fossil </a:t>
            </a:r>
            <a:r>
              <a:rPr sz="2800" spc="-10" dirty="0">
                <a:latin typeface="Times New Roman"/>
                <a:cs typeface="Times New Roman"/>
              </a:rPr>
              <a:t>fuels </a:t>
            </a:r>
            <a:r>
              <a:rPr sz="2800" spc="-5" dirty="0">
                <a:latin typeface="Times New Roman"/>
                <a:cs typeface="Times New Roman"/>
              </a:rPr>
              <a:t>leads </a:t>
            </a:r>
            <a:r>
              <a:rPr sz="2800" dirty="0">
                <a:latin typeface="Times New Roman"/>
                <a:cs typeface="Times New Roman"/>
              </a:rPr>
              <a:t>to environmental </a:t>
            </a:r>
            <a:r>
              <a:rPr sz="2800" spc="-5" dirty="0">
                <a:latin typeface="Times New Roman"/>
                <a:cs typeface="Times New Roman"/>
              </a:rPr>
              <a:t>pollution</a:t>
            </a:r>
            <a:r>
              <a:rPr sz="4400" spc="-5" dirty="0">
                <a:latin typeface="Times New Roman"/>
                <a:cs typeface="Times New Roman"/>
              </a:rPr>
              <a:t>,  </a:t>
            </a:r>
            <a:r>
              <a:rPr sz="4400" spc="-7" baseline="4629" dirty="0">
                <a:latin typeface="Times New Roman"/>
                <a:cs typeface="Times New Roman"/>
              </a:rPr>
              <a:t>out </a:t>
            </a:r>
            <a:r>
              <a:rPr sz="4400" spc="15" baseline="4629" dirty="0">
                <a:latin typeface="Times New Roman"/>
                <a:cs typeface="Times New Roman"/>
              </a:rPr>
              <a:t>of </a:t>
            </a:r>
            <a:r>
              <a:rPr sz="4400" baseline="4629" dirty="0">
                <a:latin typeface="Times New Roman"/>
                <a:cs typeface="Times New Roman"/>
              </a:rPr>
              <a:t>which </a:t>
            </a:r>
            <a:r>
              <a:rPr sz="4400" spc="-7" baseline="4629" dirty="0">
                <a:latin typeface="Times New Roman"/>
                <a:cs typeface="Times New Roman"/>
              </a:rPr>
              <a:t>CO</a:t>
            </a:r>
            <a:r>
              <a:rPr sz="4400" spc="-5" dirty="0">
                <a:latin typeface="Times New Roman"/>
                <a:cs typeface="Times New Roman"/>
              </a:rPr>
              <a:t>2 </a:t>
            </a:r>
            <a:r>
              <a:rPr sz="4400" spc="-7" baseline="4629" dirty="0">
                <a:latin typeface="Times New Roman"/>
                <a:cs typeface="Times New Roman"/>
              </a:rPr>
              <a:t>emission </a:t>
            </a:r>
            <a:r>
              <a:rPr sz="4400" spc="-44" baseline="4629" dirty="0">
                <a:latin typeface="Times New Roman"/>
                <a:cs typeface="Times New Roman"/>
              </a:rPr>
              <a:t>is </a:t>
            </a:r>
            <a:r>
              <a:rPr sz="4400" spc="30" baseline="4629" dirty="0">
                <a:latin typeface="Times New Roman"/>
                <a:cs typeface="Times New Roman"/>
              </a:rPr>
              <a:t>of </a:t>
            </a:r>
            <a:r>
              <a:rPr sz="4400" spc="-15" baseline="4629" dirty="0">
                <a:latin typeface="Times New Roman"/>
                <a:cs typeface="Times New Roman"/>
              </a:rPr>
              <a:t>immense</a:t>
            </a:r>
            <a:r>
              <a:rPr sz="4400" spc="-157" baseline="4629" dirty="0">
                <a:latin typeface="Times New Roman"/>
                <a:cs typeface="Times New Roman"/>
              </a:rPr>
              <a:t> </a:t>
            </a:r>
            <a:r>
              <a:rPr sz="4400" spc="-7" baseline="4629" dirty="0">
                <a:latin typeface="Times New Roman"/>
                <a:cs typeface="Times New Roman"/>
              </a:rPr>
              <a:t>concern.</a:t>
            </a:r>
            <a:endParaRPr sz="4400" baseline="4629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5779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685800"/>
            <a:ext cx="7162800" cy="8550098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12065" algn="just">
              <a:lnSpc>
                <a:spcPct val="96300"/>
              </a:lnSpc>
              <a:spcBef>
                <a:spcPts val="150"/>
              </a:spcBef>
            </a:pPr>
            <a:r>
              <a:rPr sz="2400" b="1" spc="-5" dirty="0">
                <a:latin typeface="Times New Roman"/>
                <a:cs typeface="Times New Roman"/>
              </a:rPr>
              <a:t>Renewable </a:t>
            </a:r>
            <a:r>
              <a:rPr sz="2400" b="1" dirty="0">
                <a:latin typeface="Times New Roman"/>
                <a:cs typeface="Times New Roman"/>
              </a:rPr>
              <a:t>energy </a:t>
            </a:r>
            <a:r>
              <a:rPr sz="2400" b="1" spc="-10" dirty="0">
                <a:latin typeface="Times New Roman"/>
                <a:cs typeface="Times New Roman"/>
              </a:rPr>
              <a:t>resources: </a:t>
            </a:r>
            <a:r>
              <a:rPr sz="2400" dirty="0">
                <a:latin typeface="Times New Roman"/>
                <a:cs typeface="Times New Roman"/>
              </a:rPr>
              <a:t>The resources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can be </a:t>
            </a:r>
            <a:r>
              <a:rPr sz="2400" spc="-5" dirty="0">
                <a:latin typeface="Times New Roman"/>
                <a:cs typeface="Times New Roman"/>
              </a:rPr>
              <a:t>renewed </a:t>
            </a:r>
            <a:r>
              <a:rPr sz="2400" spc="10" dirty="0">
                <a:latin typeface="Times New Roman"/>
                <a:cs typeface="Times New Roman"/>
              </a:rPr>
              <a:t>or </a:t>
            </a:r>
            <a:r>
              <a:rPr sz="2400" spc="-10" dirty="0">
                <a:latin typeface="Times New Roman"/>
                <a:cs typeface="Times New Roman"/>
              </a:rPr>
              <a:t>recycled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termed </a:t>
            </a:r>
            <a:r>
              <a:rPr sz="2400" spc="5" dirty="0">
                <a:latin typeface="Times New Roman"/>
                <a:cs typeface="Times New Roman"/>
              </a:rPr>
              <a:t>as  </a:t>
            </a:r>
            <a:r>
              <a:rPr sz="2400" spc="-5" dirty="0">
                <a:latin typeface="Times New Roman"/>
                <a:cs typeface="Times New Roman"/>
              </a:rPr>
              <a:t>renewable </a:t>
            </a:r>
            <a:r>
              <a:rPr sz="2400" dirty="0">
                <a:latin typeface="Times New Roman"/>
                <a:cs typeface="Times New Roman"/>
              </a:rPr>
              <a:t>energy </a:t>
            </a:r>
            <a:r>
              <a:rPr sz="2400" spc="-5" dirty="0">
                <a:latin typeface="Times New Roman"/>
                <a:cs typeface="Times New Roman"/>
              </a:rPr>
              <a:t>resources. </a:t>
            </a:r>
            <a:r>
              <a:rPr sz="2400" spc="-10" dirty="0">
                <a:latin typeface="Times New Roman"/>
                <a:cs typeface="Times New Roman"/>
              </a:rPr>
              <a:t>These </a:t>
            </a:r>
            <a:r>
              <a:rPr sz="2400" spc="-5" dirty="0">
                <a:latin typeface="Times New Roman"/>
                <a:cs typeface="Times New Roman"/>
              </a:rPr>
              <a:t>eco-friendly energy </a:t>
            </a:r>
            <a:r>
              <a:rPr sz="2400" dirty="0">
                <a:latin typeface="Times New Roman"/>
                <a:cs typeface="Times New Roman"/>
              </a:rPr>
              <a:t>resources </a:t>
            </a:r>
            <a:r>
              <a:rPr sz="2400" spc="-10" dirty="0">
                <a:latin typeface="Times New Roman"/>
                <a:cs typeface="Times New Roman"/>
              </a:rPr>
              <a:t>have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greatest potential </a:t>
            </a:r>
            <a:r>
              <a:rPr sz="2400" spc="10" dirty="0">
                <a:latin typeface="Times New Roman"/>
                <a:cs typeface="Times New Roman"/>
              </a:rPr>
              <a:t>to  </a:t>
            </a:r>
            <a:r>
              <a:rPr sz="2400" spc="-5" dirty="0">
                <a:latin typeface="Times New Roman"/>
                <a:cs typeface="Times New Roman"/>
              </a:rPr>
              <a:t>substitute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depleting non-renewable </a:t>
            </a:r>
            <a:r>
              <a:rPr sz="2400" spc="5" dirty="0">
                <a:latin typeface="Times New Roman"/>
                <a:cs typeface="Times New Roman"/>
              </a:rPr>
              <a:t>energy </a:t>
            </a:r>
            <a:r>
              <a:rPr sz="2400" dirty="0">
                <a:latin typeface="Times New Roman"/>
                <a:cs typeface="Times New Roman"/>
              </a:rPr>
              <a:t>resources </a:t>
            </a:r>
            <a:r>
              <a:rPr sz="2400" spc="-5" dirty="0">
                <a:latin typeface="Times New Roman"/>
                <a:cs typeface="Times New Roman"/>
              </a:rPr>
              <a:t>as alternative </a:t>
            </a:r>
            <a:r>
              <a:rPr sz="2400" dirty="0">
                <a:latin typeface="Times New Roman"/>
                <a:cs typeface="Times New Roman"/>
              </a:rPr>
              <a:t>sources </a:t>
            </a:r>
            <a:r>
              <a:rPr sz="2400" spc="10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energy </a:t>
            </a:r>
            <a:r>
              <a:rPr sz="2400" spc="-1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long  </a:t>
            </a:r>
            <a:r>
              <a:rPr sz="2400" spc="-5" dirty="0">
                <a:latin typeface="Times New Roman"/>
                <a:cs typeface="Times New Roman"/>
              </a:rPr>
              <a:t>run. With </a:t>
            </a:r>
            <a:r>
              <a:rPr sz="2400" dirty="0">
                <a:latin typeface="Times New Roman"/>
                <a:cs typeface="Times New Roman"/>
              </a:rPr>
              <a:t>the environmental </a:t>
            </a:r>
            <a:r>
              <a:rPr sz="2400" spc="-5" dirty="0">
                <a:latin typeface="Times New Roman"/>
                <a:cs typeface="Times New Roman"/>
              </a:rPr>
              <a:t>conditions </a:t>
            </a:r>
            <a:r>
              <a:rPr sz="2400" spc="-10" dirty="0">
                <a:latin typeface="Times New Roman"/>
                <a:cs typeface="Times New Roman"/>
              </a:rPr>
              <a:t>becoming </a:t>
            </a:r>
            <a:r>
              <a:rPr sz="2400" dirty="0">
                <a:latin typeface="Times New Roman"/>
                <a:cs typeface="Times New Roman"/>
              </a:rPr>
              <a:t>worse </a:t>
            </a:r>
            <a:r>
              <a:rPr sz="2400" spc="-5" dirty="0">
                <a:latin typeface="Times New Roman"/>
                <a:cs typeface="Times New Roman"/>
              </a:rPr>
              <a:t>day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10" dirty="0">
                <a:latin typeface="Times New Roman"/>
                <a:cs typeface="Times New Roman"/>
              </a:rPr>
              <a:t>day, </a:t>
            </a:r>
            <a:r>
              <a:rPr sz="2400" dirty="0">
                <a:latin typeface="Times New Roman"/>
                <a:cs typeface="Times New Roman"/>
              </a:rPr>
              <a:t>people are </a:t>
            </a:r>
            <a:r>
              <a:rPr sz="2400" spc="-5" dirty="0">
                <a:latin typeface="Times New Roman"/>
                <a:cs typeface="Times New Roman"/>
              </a:rPr>
              <a:t>trying </a:t>
            </a:r>
            <a:r>
              <a:rPr sz="2400" spc="-10" dirty="0">
                <a:latin typeface="Times New Roman"/>
                <a:cs typeface="Times New Roman"/>
              </a:rPr>
              <a:t>their </a:t>
            </a:r>
            <a:r>
              <a:rPr sz="2400" spc="-20" dirty="0">
                <a:latin typeface="Times New Roman"/>
                <a:cs typeface="Times New Roman"/>
              </a:rPr>
              <a:t>bit </a:t>
            </a:r>
            <a:r>
              <a:rPr sz="2400" dirty="0">
                <a:latin typeface="Times New Roman"/>
                <a:cs typeface="Times New Roman"/>
              </a:rPr>
              <a:t>to  </a:t>
            </a:r>
            <a:r>
              <a:rPr sz="2400" spc="-10" dirty="0">
                <a:latin typeface="Times New Roman"/>
                <a:cs typeface="Times New Roman"/>
              </a:rPr>
              <a:t>save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environment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using </a:t>
            </a:r>
            <a:r>
              <a:rPr sz="2400" dirty="0">
                <a:latin typeface="Times New Roman"/>
                <a:cs typeface="Times New Roman"/>
              </a:rPr>
              <a:t>natural energy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resources.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49225" indent="-137160">
              <a:lnSpc>
                <a:spcPct val="100000"/>
              </a:lnSpc>
              <a:buAutoNum type="romanUcPeriod"/>
              <a:tabLst>
                <a:tab pos="14986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Non-Renewable </a:t>
            </a:r>
            <a:r>
              <a:rPr sz="2400" b="1" spc="-10" dirty="0">
                <a:latin typeface="Times New Roman"/>
                <a:cs typeface="Times New Roman"/>
              </a:rPr>
              <a:t>Energy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Resources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romanUcPeriod"/>
            </a:pPr>
            <a:endParaRPr sz="2400" dirty="0">
              <a:latin typeface="Times New Roman"/>
              <a:cs typeface="Times New Roman"/>
            </a:endParaRPr>
          </a:p>
          <a:p>
            <a:pPr marL="167640" lvl="1" indent="-155575">
              <a:lnSpc>
                <a:spcPct val="100000"/>
              </a:lnSpc>
              <a:buAutoNum type="arabicPeriod"/>
              <a:tabLst>
                <a:tab pos="168275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Fossil </a:t>
            </a:r>
            <a:r>
              <a:rPr sz="2400" b="1" dirty="0">
                <a:latin typeface="Times New Roman"/>
                <a:cs typeface="Times New Roman"/>
              </a:rPr>
              <a:t>Fuel </a:t>
            </a:r>
            <a:r>
              <a:rPr sz="2400" b="1" spc="-5" dirty="0">
                <a:latin typeface="Times New Roman"/>
                <a:cs typeface="Times New Roman"/>
              </a:rPr>
              <a:t>Based</a:t>
            </a:r>
            <a:r>
              <a:rPr sz="2400" b="1" spc="-10" dirty="0">
                <a:latin typeface="Times New Roman"/>
                <a:cs typeface="Times New Roman"/>
              </a:rPr>
              <a:t> Energy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 marR="10795" algn="just">
              <a:lnSpc>
                <a:spcPts val="1390"/>
              </a:lnSpc>
            </a:pPr>
            <a:r>
              <a:rPr sz="2400" spc="-5" dirty="0">
                <a:latin typeface="Times New Roman"/>
                <a:cs typeface="Times New Roman"/>
              </a:rPr>
              <a:t>Fossil </a:t>
            </a:r>
            <a:r>
              <a:rPr sz="2400" spc="-10" dirty="0">
                <a:latin typeface="Times New Roman"/>
                <a:cs typeface="Times New Roman"/>
              </a:rPr>
              <a:t>fuels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found </a:t>
            </a:r>
            <a:r>
              <a:rPr sz="2400" spc="-10" dirty="0">
                <a:latin typeface="Times New Roman"/>
                <a:cs typeface="Times New Roman"/>
              </a:rPr>
              <a:t>inside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earth’s crust where </a:t>
            </a:r>
            <a:r>
              <a:rPr sz="2400" dirty="0">
                <a:latin typeface="Times New Roman"/>
                <a:cs typeface="Times New Roman"/>
              </a:rPr>
              <a:t>they</a:t>
            </a:r>
            <a:endParaRPr lang="en-IN" sz="2400" dirty="0">
              <a:latin typeface="Times New Roman"/>
              <a:cs typeface="Times New Roman"/>
            </a:endParaRPr>
          </a:p>
          <a:p>
            <a:pPr marL="12700" marR="10795" algn="just">
              <a:lnSpc>
                <a:spcPts val="1390"/>
              </a:lnSpc>
            </a:pPr>
            <a:endParaRPr lang="en-IN" sz="2400" dirty="0">
              <a:latin typeface="Times New Roman"/>
              <a:cs typeface="Times New Roman"/>
            </a:endParaRPr>
          </a:p>
          <a:p>
            <a:pPr marL="12700" marR="10795" algn="just">
              <a:lnSpc>
                <a:spcPts val="1390"/>
              </a:lnSpc>
            </a:pP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have formed </a:t>
            </a:r>
            <a:r>
              <a:rPr sz="2400" dirty="0">
                <a:latin typeface="Times New Roman"/>
                <a:cs typeface="Times New Roman"/>
              </a:rPr>
              <a:t>through </a:t>
            </a:r>
            <a:r>
              <a:rPr sz="2400" spc="-5" dirty="0">
                <a:latin typeface="Times New Roman"/>
                <a:cs typeface="Times New Roman"/>
              </a:rPr>
              <a:t>heat </a:t>
            </a:r>
            <a:r>
              <a:rPr sz="2400" spc="-1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compression  </a:t>
            </a:r>
            <a:r>
              <a:rPr sz="2400" spc="1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forests, </a:t>
            </a:r>
            <a:endParaRPr lang="en-IN" sz="2400" spc="-5" dirty="0">
              <a:latin typeface="Times New Roman"/>
              <a:cs typeface="Times New Roman"/>
            </a:endParaRPr>
          </a:p>
          <a:p>
            <a:pPr marL="12700" marR="10795" algn="just">
              <a:lnSpc>
                <a:spcPts val="1390"/>
              </a:lnSpc>
            </a:pPr>
            <a:endParaRPr lang="en-IN" sz="2400" spc="-5" dirty="0">
              <a:latin typeface="Times New Roman"/>
              <a:cs typeface="Times New Roman"/>
            </a:endParaRPr>
          </a:p>
          <a:p>
            <a:pPr marL="12700" marR="10795" algn="just">
              <a:lnSpc>
                <a:spcPts val="1390"/>
              </a:lnSpc>
            </a:pPr>
            <a:r>
              <a:rPr sz="2400" spc="-5" dirty="0">
                <a:latin typeface="Times New Roman"/>
                <a:cs typeface="Times New Roman"/>
              </a:rPr>
              <a:t>waste </a:t>
            </a:r>
            <a:r>
              <a:rPr sz="2400" spc="-1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other organic matter, </a:t>
            </a:r>
            <a:r>
              <a:rPr sz="2400" spc="-10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got </a:t>
            </a:r>
            <a:r>
              <a:rPr sz="2400" spc="-10" dirty="0">
                <a:latin typeface="Times New Roman"/>
                <a:cs typeface="Times New Roman"/>
              </a:rPr>
              <a:t>buried </a:t>
            </a:r>
            <a:r>
              <a:rPr sz="2400" dirty="0">
                <a:latin typeface="Times New Roman"/>
                <a:cs typeface="Times New Roman"/>
              </a:rPr>
              <a:t>due to </a:t>
            </a:r>
            <a:endParaRPr lang="en-IN" sz="2400" dirty="0">
              <a:latin typeface="Times New Roman"/>
              <a:cs typeface="Times New Roman"/>
            </a:endParaRPr>
          </a:p>
          <a:p>
            <a:pPr marL="12700" marR="10795" algn="just">
              <a:lnSpc>
                <a:spcPts val="1390"/>
              </a:lnSpc>
            </a:pPr>
            <a:endParaRPr lang="en-IN" sz="2400" spc="-5" dirty="0">
              <a:latin typeface="Times New Roman"/>
              <a:cs typeface="Times New Roman"/>
            </a:endParaRPr>
          </a:p>
          <a:p>
            <a:pPr marL="12700" marR="10795" algn="just">
              <a:lnSpc>
                <a:spcPts val="1390"/>
              </a:lnSpc>
            </a:pPr>
            <a:r>
              <a:rPr sz="2400" spc="-5" dirty="0">
                <a:latin typeface="Times New Roman"/>
                <a:cs typeface="Times New Roman"/>
              </a:rPr>
              <a:t>earthquake, landslide </a:t>
            </a:r>
            <a:r>
              <a:rPr sz="2400" dirty="0">
                <a:latin typeface="Times New Roman"/>
                <a:cs typeface="Times New Roman"/>
              </a:rPr>
              <a:t>etc. </a:t>
            </a:r>
            <a:r>
              <a:rPr sz="2400" spc="-10" dirty="0">
                <a:latin typeface="Times New Roman"/>
                <a:cs typeface="Times New Roman"/>
              </a:rPr>
              <a:t>Fossil  fuels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10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3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types: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222250" indent="-210185">
              <a:lnSpc>
                <a:spcPct val="100000"/>
              </a:lnSpc>
              <a:buAutoNum type="alphaLcParenBoth"/>
              <a:tabLst>
                <a:tab pos="222885" algn="l"/>
              </a:tabLst>
            </a:pPr>
            <a:r>
              <a:rPr sz="2400" spc="-10" dirty="0">
                <a:latin typeface="Times New Roman"/>
                <a:cs typeface="Times New Roman"/>
              </a:rPr>
              <a:t>Solid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(e.g.-coal),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lphaLcParenBoth"/>
            </a:pPr>
            <a:endParaRPr sz="2400" dirty="0">
              <a:latin typeface="Times New Roman"/>
              <a:cs typeface="Times New Roman"/>
            </a:endParaRPr>
          </a:p>
          <a:p>
            <a:pPr marL="267970" indent="-216535">
              <a:lnSpc>
                <a:spcPct val="100000"/>
              </a:lnSpc>
              <a:spcBef>
                <a:spcPts val="5"/>
              </a:spcBef>
              <a:buAutoNum type="alphaLcParenBoth"/>
              <a:tabLst>
                <a:tab pos="268605" algn="l"/>
              </a:tabLst>
            </a:pPr>
            <a:r>
              <a:rPr sz="2400" spc="-10" dirty="0">
                <a:latin typeface="Times New Roman"/>
                <a:cs typeface="Times New Roman"/>
              </a:rPr>
              <a:t>Liquid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(e.g.-petroleum)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lphaLcParenBoth"/>
            </a:pPr>
            <a:endParaRPr sz="2400" dirty="0">
              <a:latin typeface="Times New Roman"/>
              <a:cs typeface="Times New Roman"/>
            </a:endParaRPr>
          </a:p>
          <a:p>
            <a:pPr marL="222250" indent="-210185">
              <a:lnSpc>
                <a:spcPct val="100000"/>
              </a:lnSpc>
              <a:spcBef>
                <a:spcPts val="5"/>
              </a:spcBef>
              <a:buAutoNum type="alphaLcParenBoth"/>
              <a:tabLst>
                <a:tab pos="222885" algn="l"/>
              </a:tabLst>
            </a:pPr>
            <a:r>
              <a:rPr sz="2400" spc="-5" dirty="0">
                <a:latin typeface="Times New Roman"/>
                <a:cs typeface="Times New Roman"/>
              </a:rPr>
              <a:t>Gaseous (e.g.-Natural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gas)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marR="6350" algn="just">
              <a:lnSpc>
                <a:spcPct val="96000"/>
              </a:lnSpc>
            </a:pPr>
            <a:r>
              <a:rPr sz="1200" b="1" dirty="0">
                <a:latin typeface="Times New Roman"/>
                <a:cs typeface="Times New Roman"/>
              </a:rPr>
              <a:t>a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ACDC3-1B20-6685-36F4-07F4B154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37945"/>
            <a:ext cx="5943600" cy="861774"/>
          </a:xfrm>
        </p:spPr>
        <p:txBody>
          <a:bodyPr/>
          <a:lstStyle/>
          <a:p>
            <a:r>
              <a:rPr lang="en-US"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Conserving Natural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0056A-D6BF-E2E6-6935-4E4F803FD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996" y="2743200"/>
            <a:ext cx="7190803" cy="5284780"/>
          </a:xfrm>
        </p:spPr>
        <p:txBody>
          <a:bodyPr/>
          <a:lstStyle/>
          <a:p>
            <a:pPr marL="355600" marR="5080" lvl="0" indent="-342900" algn="just" defTabSz="914400" eaLnBrk="1" fontAlgn="auto" latinLnBrk="0" hangingPunct="1">
              <a:lnSpc>
                <a:spcPct val="101699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All </a:t>
            </a:r>
            <a:r>
              <a:rPr kumimoji="0" lang="en-US" sz="32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 need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</a:t>
            </a:r>
            <a:r>
              <a:rPr kumimoji="0" lang="en-US" sz="3200" b="0" i="0" u="none" strike="noStrike" kern="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 </a:t>
            </a:r>
            <a:r>
              <a:rPr kumimoji="0" lang="en-US" sz="32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</a:t>
            </a:r>
            <a:r>
              <a:rPr kumimoji="0" lang="en-US" sz="32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</a:t>
            </a:r>
            <a:r>
              <a:rPr kumimoji="0" lang="en-US" sz="32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look around 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 see </a:t>
            </a:r>
            <a:r>
              <a:rPr kumimoji="0" lang="en-US" sz="32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natural 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resources </a:t>
            </a:r>
            <a:r>
              <a:rPr kumimoji="0" lang="en-US" sz="32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are 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using </a:t>
            </a:r>
            <a:r>
              <a:rPr kumimoji="0" lang="en-US" sz="32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 find out 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ways </a:t>
            </a:r>
            <a:r>
              <a:rPr kumimoji="0" lang="en-US" sz="32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</a:t>
            </a:r>
            <a:r>
              <a:rPr kumimoji="0" lang="en-US" sz="32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limit 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their </a:t>
            </a:r>
            <a:r>
              <a:rPr kumimoji="0" lang="en-US" sz="32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usage.</a:t>
            </a:r>
          </a:p>
          <a:p>
            <a:pPr marL="355600" marR="5080" lvl="0" indent="-342900" algn="just" defTabSz="914400" eaLnBrk="1" fontAlgn="auto" latinLnBrk="0" hangingPunct="1">
              <a:lnSpc>
                <a:spcPct val="101699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55600" marR="5080" lvl="0" indent="-342900" algn="just" defTabSz="914400" eaLnBrk="1" fontAlgn="auto" latinLnBrk="0" hangingPunct="1">
              <a:lnSpc>
                <a:spcPct val="101699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4’R’ </a:t>
            </a:r>
            <a:r>
              <a:rPr kumimoji="0" lang="en-US" sz="3200" b="1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principle </a:t>
            </a:r>
            <a:r>
              <a:rPr kumimoji="0" lang="en-US" sz="3200" b="0" i="0" u="none" strike="noStrike" kern="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</a:t>
            </a:r>
            <a:r>
              <a:rPr kumimoji="0" lang="en-US" sz="32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quite significant </a:t>
            </a:r>
            <a:r>
              <a:rPr kumimoji="0" lang="en-US" sz="3200" b="0" i="0" u="none" strike="noStrike" kern="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</a:t>
            </a:r>
            <a:r>
              <a:rPr kumimoji="0" lang="en-US" sz="32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conservation </a:t>
            </a:r>
            <a:r>
              <a:rPr kumimoji="0" lang="en-US" sz="32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 </a:t>
            </a:r>
            <a:r>
              <a:rPr kumimoji="0" lang="en-US" sz="32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natural resources- </a:t>
            </a:r>
            <a:r>
              <a:rPr kumimoji="0" lang="en-US" sz="3200" b="0" i="0" u="none" strike="noStrike" kern="0" cap="none" spc="-2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ie</a:t>
            </a:r>
            <a:r>
              <a:rPr kumimoji="0" lang="en-US" sz="3200" b="0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32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Refuse (avoid </a:t>
            </a:r>
            <a:r>
              <a:rPr kumimoji="0" lang="en-US" sz="32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or </a:t>
            </a:r>
            <a:r>
              <a:rPr kumimoji="0" lang="en-US" sz="32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say NO), Reduce 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(no </a:t>
            </a:r>
            <a:r>
              <a:rPr kumimoji="0" lang="en-US" sz="32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wastage), Reuse  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 </a:t>
            </a:r>
            <a:r>
              <a:rPr kumimoji="0" lang="en-US" sz="32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Recycle. This 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may/should </a:t>
            </a:r>
            <a:r>
              <a:rPr kumimoji="0" lang="en-US" sz="3200" b="0" i="0" u="none" strike="noStrike" kern="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 </a:t>
            </a:r>
            <a:r>
              <a:rPr kumimoji="0" lang="en-US" sz="32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applied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all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types </a:t>
            </a:r>
            <a:r>
              <a:rPr kumimoji="0" lang="en-US" sz="32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</a:t>
            </a:r>
            <a:r>
              <a:rPr kumimoji="0" lang="en-US" sz="3200" b="0" i="0" u="none" strike="noStrike" kern="0" cap="none" spc="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32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resources.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18774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838200"/>
            <a:ext cx="6815124" cy="8696676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marR="6350" algn="just">
              <a:lnSpc>
                <a:spcPct val="96000"/>
              </a:lnSpc>
            </a:pPr>
            <a:r>
              <a:rPr sz="2800" b="1" dirty="0">
                <a:latin typeface="Times New Roman"/>
                <a:cs typeface="Times New Roman"/>
              </a:rPr>
              <a:t>a)- </a:t>
            </a:r>
            <a:r>
              <a:rPr sz="2800" b="1" spc="-5" dirty="0">
                <a:latin typeface="Times New Roman"/>
                <a:cs typeface="Times New Roman"/>
              </a:rPr>
              <a:t>Coal </a:t>
            </a:r>
            <a:r>
              <a:rPr sz="2800" b="1" spc="-10" dirty="0">
                <a:latin typeface="Times New Roman"/>
                <a:cs typeface="Times New Roman"/>
              </a:rPr>
              <a:t>Energy- </a:t>
            </a:r>
            <a:r>
              <a:rPr sz="2800" dirty="0">
                <a:latin typeface="Times New Roman"/>
                <a:cs typeface="Times New Roman"/>
              </a:rPr>
              <a:t>Coal </a:t>
            </a:r>
            <a:r>
              <a:rPr sz="2800" spc="-1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most </a:t>
            </a:r>
            <a:r>
              <a:rPr sz="2800" spc="-5" dirty="0">
                <a:latin typeface="Times New Roman"/>
                <a:cs typeface="Times New Roman"/>
              </a:rPr>
              <a:t>abundantly </a:t>
            </a:r>
            <a:r>
              <a:rPr sz="2800" dirty="0">
                <a:latin typeface="Times New Roman"/>
                <a:cs typeface="Times New Roman"/>
              </a:rPr>
              <a:t>found </a:t>
            </a:r>
            <a:r>
              <a:rPr sz="2800" spc="-5" dirty="0">
                <a:latin typeface="Times New Roman"/>
                <a:cs typeface="Times New Roman"/>
              </a:rPr>
              <a:t>fossil fuel </a:t>
            </a:r>
            <a:r>
              <a:rPr sz="2800" spc="-1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world. </a:t>
            </a:r>
            <a:r>
              <a:rPr sz="2800" dirty="0">
                <a:latin typeface="Times New Roman"/>
                <a:cs typeface="Times New Roman"/>
              </a:rPr>
              <a:t>It </a:t>
            </a:r>
            <a:r>
              <a:rPr sz="2800" spc="-5" dirty="0">
                <a:latin typeface="Times New Roman"/>
                <a:cs typeface="Times New Roman"/>
              </a:rPr>
              <a:t>contains carbon,  </a:t>
            </a:r>
            <a:r>
              <a:rPr sz="2800" dirty="0">
                <a:latin typeface="Times New Roman"/>
                <a:cs typeface="Times New Roman"/>
              </a:rPr>
              <a:t>water, </a:t>
            </a:r>
            <a:r>
              <a:rPr sz="2800" spc="-10" dirty="0">
                <a:latin typeface="Times New Roman"/>
                <a:cs typeface="Times New Roman"/>
              </a:rPr>
              <a:t>sulphur and </a:t>
            </a:r>
            <a:r>
              <a:rPr sz="2800" spc="-5" dirty="0">
                <a:latin typeface="Times New Roman"/>
                <a:cs typeface="Times New Roman"/>
              </a:rPr>
              <a:t>nitrogen. </a:t>
            </a:r>
            <a:r>
              <a:rPr sz="2800" dirty="0">
                <a:latin typeface="Times New Roman"/>
                <a:cs typeface="Times New Roman"/>
              </a:rPr>
              <a:t>Coal </a:t>
            </a:r>
            <a:r>
              <a:rPr sz="2800" spc="-5" dirty="0">
                <a:latin typeface="Times New Roman"/>
                <a:cs typeface="Times New Roman"/>
              </a:rPr>
              <a:t>meets </a:t>
            </a:r>
            <a:r>
              <a:rPr sz="2800" dirty="0">
                <a:latin typeface="Times New Roman"/>
                <a:cs typeface="Times New Roman"/>
              </a:rPr>
              <a:t>70%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the total energy </a:t>
            </a:r>
            <a:r>
              <a:rPr sz="2800" spc="-5" dirty="0">
                <a:latin typeface="Times New Roman"/>
                <a:cs typeface="Times New Roman"/>
              </a:rPr>
              <a:t>needs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the world </a:t>
            </a:r>
            <a:r>
              <a:rPr sz="2800" spc="-10" dirty="0">
                <a:latin typeface="Times New Roman"/>
                <a:cs typeface="Times New Roman"/>
              </a:rPr>
              <a:t>found </a:t>
            </a:r>
            <a:r>
              <a:rPr sz="2800" spc="-5" dirty="0">
                <a:latin typeface="Times New Roman"/>
                <a:cs typeface="Times New Roman"/>
              </a:rPr>
              <a:t>and  </a:t>
            </a:r>
            <a:r>
              <a:rPr sz="2800" dirty="0">
                <a:latin typeface="Times New Roman"/>
                <a:cs typeface="Times New Roman"/>
              </a:rPr>
              <a:t>87.4%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all commercial energy. </a:t>
            </a: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India about </a:t>
            </a:r>
            <a:r>
              <a:rPr sz="2800" spc="-10" dirty="0">
                <a:latin typeface="Times New Roman"/>
                <a:cs typeface="Times New Roman"/>
              </a:rPr>
              <a:t>58%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commercial </a:t>
            </a:r>
            <a:r>
              <a:rPr sz="2800" dirty="0">
                <a:latin typeface="Times New Roman"/>
                <a:cs typeface="Times New Roman"/>
              </a:rPr>
              <a:t>energy </a:t>
            </a:r>
            <a:r>
              <a:rPr sz="2800" spc="-15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obtained from </a:t>
            </a:r>
            <a:r>
              <a:rPr sz="2800" spc="5" dirty="0">
                <a:latin typeface="Times New Roman"/>
                <a:cs typeface="Times New Roman"/>
              </a:rPr>
              <a:t>coal </a:t>
            </a:r>
            <a:r>
              <a:rPr sz="2800" spc="3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38% </a:t>
            </a:r>
            <a:r>
              <a:rPr sz="2800" spc="-5" dirty="0">
                <a:latin typeface="Times New Roman"/>
                <a:cs typeface="Times New Roman"/>
              </a:rPr>
              <a:t>from Petroleum along with </a:t>
            </a:r>
            <a:r>
              <a:rPr sz="2800" dirty="0">
                <a:latin typeface="Times New Roman"/>
                <a:cs typeface="Times New Roman"/>
              </a:rPr>
              <a:t>natural </a:t>
            </a:r>
            <a:r>
              <a:rPr sz="2800" spc="-5" dirty="0">
                <a:latin typeface="Times New Roman"/>
                <a:cs typeface="Times New Roman"/>
              </a:rPr>
              <a:t>gas. Coal </a:t>
            </a:r>
            <a:r>
              <a:rPr sz="2800" spc="-3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used </a:t>
            </a:r>
            <a:r>
              <a:rPr sz="2800" spc="-10" dirty="0">
                <a:latin typeface="Times New Roman"/>
                <a:cs typeface="Times New Roman"/>
              </a:rPr>
              <a:t>for cooking, heating, </a:t>
            </a:r>
            <a:r>
              <a:rPr sz="2800" spc="-15" dirty="0">
                <a:latin typeface="Times New Roman"/>
                <a:cs typeface="Times New Roman"/>
              </a:rPr>
              <a:t>in </a:t>
            </a:r>
            <a:r>
              <a:rPr sz="2800" spc="-10" dirty="0">
                <a:latin typeface="Times New Roman"/>
                <a:cs typeface="Times New Roman"/>
              </a:rPr>
              <a:t>industries </a:t>
            </a:r>
            <a:r>
              <a:rPr sz="2800" spc="-5" dirty="0">
                <a:latin typeface="Times New Roman"/>
                <a:cs typeface="Times New Roman"/>
              </a:rPr>
              <a:t>and  thermal </a:t>
            </a:r>
            <a:r>
              <a:rPr sz="2800" dirty="0">
                <a:latin typeface="Times New Roman"/>
                <a:cs typeface="Times New Roman"/>
              </a:rPr>
              <a:t>power </a:t>
            </a:r>
            <a:r>
              <a:rPr sz="2800" spc="-5" dirty="0">
                <a:latin typeface="Times New Roman"/>
                <a:cs typeface="Times New Roman"/>
              </a:rPr>
              <a:t>plants. Petroleum </a:t>
            </a:r>
            <a:r>
              <a:rPr sz="2800" spc="-1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useful </a:t>
            </a:r>
            <a:r>
              <a:rPr sz="2800" spc="-1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transportation, agricultural </a:t>
            </a:r>
            <a:r>
              <a:rPr sz="2800" dirty="0">
                <a:latin typeface="Times New Roman"/>
                <a:cs typeface="Times New Roman"/>
              </a:rPr>
              <a:t>equipments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some  industries. </a:t>
            </a:r>
            <a:r>
              <a:rPr sz="2800" dirty="0">
                <a:latin typeface="Times New Roman"/>
                <a:cs typeface="Times New Roman"/>
              </a:rPr>
              <a:t>Natural </a:t>
            </a:r>
            <a:r>
              <a:rPr sz="2800" spc="-5" dirty="0">
                <a:latin typeface="Times New Roman"/>
                <a:cs typeface="Times New Roman"/>
              </a:rPr>
              <a:t>gas </a:t>
            </a:r>
            <a:r>
              <a:rPr sz="2800" spc="-15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used </a:t>
            </a:r>
            <a:r>
              <a:rPr sz="2800" spc="5" dirty="0">
                <a:latin typeface="Times New Roman"/>
                <a:cs typeface="Times New Roman"/>
              </a:rPr>
              <a:t>both </a:t>
            </a: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cooking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spc="-15" dirty="0">
                <a:latin typeface="Times New Roman"/>
                <a:cs typeface="Times New Roman"/>
              </a:rPr>
              <a:t>in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industries.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6700"/>
              </a:lnSpc>
            </a:pPr>
            <a:r>
              <a:rPr sz="2800" b="1" dirty="0">
                <a:latin typeface="Times New Roman"/>
                <a:cs typeface="Times New Roman"/>
              </a:rPr>
              <a:t>b)- </a:t>
            </a:r>
            <a:r>
              <a:rPr sz="2800" b="1" spc="-10" dirty="0">
                <a:latin typeface="Times New Roman"/>
                <a:cs typeface="Times New Roman"/>
              </a:rPr>
              <a:t>Petroleum </a:t>
            </a:r>
            <a:r>
              <a:rPr sz="2800" b="1" spc="10" dirty="0">
                <a:latin typeface="Times New Roman"/>
                <a:cs typeface="Times New Roman"/>
              </a:rPr>
              <a:t>or </a:t>
            </a:r>
            <a:r>
              <a:rPr sz="2800" b="1" spc="-10" dirty="0">
                <a:latin typeface="Times New Roman"/>
                <a:cs typeface="Times New Roman"/>
              </a:rPr>
              <a:t>Crude </a:t>
            </a:r>
            <a:r>
              <a:rPr sz="2800" b="1" dirty="0">
                <a:latin typeface="Times New Roman"/>
                <a:cs typeface="Times New Roman"/>
              </a:rPr>
              <a:t>Oil </a:t>
            </a:r>
            <a:r>
              <a:rPr sz="2800" dirty="0">
                <a:latin typeface="Times New Roman"/>
                <a:cs typeface="Times New Roman"/>
              </a:rPr>
              <a:t>-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gaseous </a:t>
            </a:r>
            <a:r>
              <a:rPr sz="2800" spc="-15" dirty="0">
                <a:latin typeface="Times New Roman"/>
                <a:cs typeface="Times New Roman"/>
              </a:rPr>
              <a:t>fuels </a:t>
            </a:r>
            <a:r>
              <a:rPr sz="2800" dirty="0">
                <a:latin typeface="Times New Roman"/>
                <a:cs typeface="Times New Roman"/>
              </a:rPr>
              <a:t>are </a:t>
            </a:r>
            <a:r>
              <a:rPr sz="2800" spc="-5" dirty="0">
                <a:latin typeface="Times New Roman"/>
                <a:cs typeface="Times New Roman"/>
              </a:rPr>
              <a:t>basically derived from </a:t>
            </a:r>
            <a:r>
              <a:rPr sz="2800" spc="-10" dirty="0">
                <a:latin typeface="Times New Roman"/>
                <a:cs typeface="Times New Roman"/>
              </a:rPr>
              <a:t>petroleum. </a:t>
            </a:r>
            <a:r>
              <a:rPr sz="2800" dirty="0">
                <a:latin typeface="Times New Roman"/>
                <a:cs typeface="Times New Roman"/>
              </a:rPr>
              <a:t>It </a:t>
            </a:r>
            <a:r>
              <a:rPr sz="2800" spc="-1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a  </a:t>
            </a:r>
            <a:r>
              <a:rPr sz="2800" spc="-5" dirty="0">
                <a:latin typeface="Times New Roman"/>
                <a:cs typeface="Times New Roman"/>
              </a:rPr>
              <a:t>natural, underground </a:t>
            </a:r>
            <a:r>
              <a:rPr sz="2800" spc="-10" dirty="0">
                <a:latin typeface="Times New Roman"/>
                <a:cs typeface="Times New Roman"/>
              </a:rPr>
              <a:t>fossil </a:t>
            </a:r>
            <a:r>
              <a:rPr sz="2800" spc="5" dirty="0">
                <a:latin typeface="Times New Roman"/>
                <a:cs typeface="Times New Roman"/>
              </a:rPr>
              <a:t>energy </a:t>
            </a:r>
            <a:r>
              <a:rPr sz="2800" dirty="0">
                <a:latin typeface="Times New Roman"/>
                <a:cs typeface="Times New Roman"/>
              </a:rPr>
              <a:t>resource. </a:t>
            </a:r>
            <a:r>
              <a:rPr sz="2800" spc="-10" dirty="0">
                <a:latin typeface="Times New Roman"/>
                <a:cs typeface="Times New Roman"/>
              </a:rPr>
              <a:t>It </a:t>
            </a:r>
            <a:r>
              <a:rPr sz="2800" spc="-30" dirty="0">
                <a:latin typeface="Times New Roman"/>
                <a:cs typeface="Times New Roman"/>
              </a:rPr>
              <a:t>is </a:t>
            </a:r>
            <a:r>
              <a:rPr sz="2800" spc="-10" dirty="0">
                <a:latin typeface="Times New Roman"/>
                <a:cs typeface="Times New Roman"/>
              </a:rPr>
              <a:t>formed </a:t>
            </a:r>
            <a:r>
              <a:rPr sz="2800" dirty="0">
                <a:latin typeface="Times New Roman"/>
                <a:cs typeface="Times New Roman"/>
              </a:rPr>
              <a:t>due </a:t>
            </a:r>
            <a:r>
              <a:rPr sz="2800" spc="1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decomposition </a:t>
            </a:r>
            <a:r>
              <a:rPr sz="2800" spc="25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micro plankton  deposited upon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sea </a:t>
            </a:r>
            <a:r>
              <a:rPr sz="2800" spc="-5" dirty="0">
                <a:latin typeface="Times New Roman"/>
                <a:cs typeface="Times New Roman"/>
              </a:rPr>
              <a:t>beds, </a:t>
            </a:r>
            <a:r>
              <a:rPr sz="2800" spc="-10" dirty="0">
                <a:latin typeface="Times New Roman"/>
                <a:cs typeface="Times New Roman"/>
              </a:rPr>
              <a:t>lakes </a:t>
            </a:r>
            <a:r>
              <a:rPr sz="2800" spc="5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rivers </a:t>
            </a:r>
            <a:r>
              <a:rPr sz="2800" spc="-1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million </a:t>
            </a:r>
            <a:r>
              <a:rPr sz="2800" spc="10" dirty="0">
                <a:latin typeface="Times New Roman"/>
                <a:cs typeface="Times New Roman"/>
              </a:rPr>
              <a:t>of</a:t>
            </a:r>
            <a:r>
              <a:rPr sz="2800" spc="1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years.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IN" sz="11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8897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457200"/>
            <a:ext cx="7196138" cy="8290731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2800" b="1" spc="-5" dirty="0">
                <a:latin typeface="Times New Roman"/>
                <a:cs typeface="Times New Roman"/>
              </a:rPr>
              <a:t>Advantages:</a:t>
            </a:r>
            <a:endParaRPr lang="en-US"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320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405"/>
              </a:lnSpc>
              <a:buAutoNum type="arabicPeriod"/>
              <a:tabLst>
                <a:tab pos="168275" algn="l"/>
              </a:tabLst>
            </a:pPr>
            <a:r>
              <a:rPr lang="en-US" sz="3200" spc="-15" dirty="0">
                <a:latin typeface="Times New Roman"/>
                <a:cs typeface="Times New Roman"/>
              </a:rPr>
              <a:t>Liquid </a:t>
            </a:r>
            <a:r>
              <a:rPr lang="en-US" sz="3200" spc="-5" dirty="0">
                <a:latin typeface="Times New Roman"/>
                <a:cs typeface="Times New Roman"/>
              </a:rPr>
              <a:t>fuel </a:t>
            </a:r>
            <a:r>
              <a:rPr lang="en-US" sz="3200" spc="-15" dirty="0">
                <a:latin typeface="Times New Roman"/>
                <a:cs typeface="Times New Roman"/>
              </a:rPr>
              <a:t>is </a:t>
            </a:r>
            <a:r>
              <a:rPr lang="en-US" sz="3200" spc="5" dirty="0">
                <a:latin typeface="Times New Roman"/>
                <a:cs typeface="Times New Roman"/>
              </a:rPr>
              <a:t>easy </a:t>
            </a:r>
            <a:r>
              <a:rPr lang="en-US" sz="3200" spc="10" dirty="0">
                <a:latin typeface="Times New Roman"/>
                <a:cs typeface="Times New Roman"/>
              </a:rPr>
              <a:t>to </a:t>
            </a:r>
            <a:r>
              <a:rPr lang="en-US" sz="3200" spc="-5" dirty="0">
                <a:latin typeface="Times New Roman"/>
                <a:cs typeface="Times New Roman"/>
              </a:rPr>
              <a:t>transport.</a:t>
            </a:r>
          </a:p>
          <a:p>
            <a:pPr marL="167640" indent="-155575">
              <a:lnSpc>
                <a:spcPts val="1405"/>
              </a:lnSpc>
              <a:buAutoNum type="arabicPeriod"/>
              <a:tabLst>
                <a:tab pos="168275" algn="l"/>
              </a:tabLst>
            </a:pPr>
            <a:endParaRPr lang="en-US" sz="320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380"/>
              </a:lnSpc>
              <a:buAutoNum type="arabicPeriod"/>
              <a:tabLst>
                <a:tab pos="168275" algn="l"/>
              </a:tabLst>
            </a:pPr>
            <a:r>
              <a:rPr lang="en-US" sz="3200" spc="-15" dirty="0">
                <a:latin typeface="Times New Roman"/>
                <a:cs typeface="Times New Roman"/>
              </a:rPr>
              <a:t>Liquid </a:t>
            </a:r>
            <a:r>
              <a:rPr lang="en-US" sz="3200" spc="-5" dirty="0">
                <a:latin typeface="Times New Roman"/>
                <a:cs typeface="Times New Roman"/>
              </a:rPr>
              <a:t>fuel </a:t>
            </a:r>
            <a:r>
              <a:rPr lang="en-US" sz="3200" spc="-15" dirty="0">
                <a:latin typeface="Times New Roman"/>
                <a:cs typeface="Times New Roman"/>
              </a:rPr>
              <a:t>is </a:t>
            </a:r>
            <a:r>
              <a:rPr lang="en-US" sz="3200" spc="-5" dirty="0">
                <a:latin typeface="Times New Roman"/>
                <a:cs typeface="Times New Roman"/>
              </a:rPr>
              <a:t>comparatively</a:t>
            </a:r>
            <a:r>
              <a:rPr lang="en-US" sz="3200" spc="1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cleaner.</a:t>
            </a:r>
          </a:p>
          <a:p>
            <a:pPr marL="167640" indent="-155575">
              <a:lnSpc>
                <a:spcPts val="1380"/>
              </a:lnSpc>
              <a:buAutoNum type="arabicPeriod"/>
              <a:tabLst>
                <a:tab pos="168275" algn="l"/>
              </a:tabLst>
            </a:pPr>
            <a:endParaRPr lang="en-US" sz="320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415"/>
              </a:lnSpc>
              <a:buAutoNum type="arabicPeriod"/>
              <a:tabLst>
                <a:tab pos="168275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They have </a:t>
            </a:r>
            <a:r>
              <a:rPr lang="en-US" sz="3200" spc="-15" dirty="0">
                <a:latin typeface="Times New Roman"/>
                <a:cs typeface="Times New Roman"/>
              </a:rPr>
              <a:t>made </a:t>
            </a:r>
            <a:r>
              <a:rPr lang="en-US" sz="3200" dirty="0">
                <a:latin typeface="Times New Roman"/>
                <a:cs typeface="Times New Roman"/>
              </a:rPr>
              <a:t>possible the</a:t>
            </a:r>
          </a:p>
          <a:p>
            <a:pPr marL="167640" indent="-155575">
              <a:lnSpc>
                <a:spcPts val="1415"/>
              </a:lnSpc>
              <a:buAutoNum type="arabicPeriod"/>
              <a:tabLst>
                <a:tab pos="168275" algn="l"/>
              </a:tabLst>
            </a:pPr>
            <a:endParaRPr lang="en-US" sz="3200" spc="-5" dirty="0">
              <a:latin typeface="Times New Roman"/>
              <a:cs typeface="Times New Roman"/>
            </a:endParaRPr>
          </a:p>
          <a:p>
            <a:pPr marL="12065">
              <a:lnSpc>
                <a:spcPts val="1415"/>
              </a:lnSpc>
              <a:tabLst>
                <a:tab pos="168275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introduction and </a:t>
            </a:r>
            <a:r>
              <a:rPr lang="en-US" sz="3200" spc="-10" dirty="0">
                <a:latin typeface="Times New Roman"/>
                <a:cs typeface="Times New Roman"/>
              </a:rPr>
              <a:t>development </a:t>
            </a:r>
            <a:r>
              <a:rPr lang="en-US" sz="3200" spc="10" dirty="0">
                <a:latin typeface="Times New Roman"/>
                <a:cs typeface="Times New Roman"/>
              </a:rPr>
              <a:t>of </a:t>
            </a:r>
            <a:r>
              <a:rPr lang="en-US" sz="3200" spc="-10" dirty="0">
                <a:latin typeface="Times New Roman"/>
                <a:cs typeface="Times New Roman"/>
              </a:rPr>
              <a:t>newer </a:t>
            </a:r>
          </a:p>
          <a:p>
            <a:pPr marL="167640" indent="-155575">
              <a:lnSpc>
                <a:spcPts val="1415"/>
              </a:lnSpc>
              <a:buAutoNum type="arabicPeriod"/>
              <a:tabLst>
                <a:tab pos="168275" algn="l"/>
              </a:tabLst>
            </a:pPr>
            <a:endParaRPr lang="en-US" sz="3200" spc="-10" dirty="0">
              <a:latin typeface="Times New Roman"/>
              <a:cs typeface="Times New Roman"/>
            </a:endParaRPr>
          </a:p>
          <a:p>
            <a:pPr marL="12065">
              <a:lnSpc>
                <a:spcPts val="1415"/>
              </a:lnSpc>
              <a:tabLst>
                <a:tab pos="168275" algn="l"/>
              </a:tabLst>
            </a:pPr>
            <a:r>
              <a:rPr lang="en-US" sz="3200" spc="-10" dirty="0">
                <a:latin typeface="Times New Roman"/>
                <a:cs typeface="Times New Roman"/>
              </a:rPr>
              <a:t>means </a:t>
            </a:r>
            <a:r>
              <a:rPr lang="en-US" sz="3200" spc="10" dirty="0">
                <a:latin typeface="Times New Roman"/>
                <a:cs typeface="Times New Roman"/>
              </a:rPr>
              <a:t>of</a:t>
            </a:r>
            <a:r>
              <a:rPr lang="en-US" sz="3200" spc="14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transport.</a:t>
            </a:r>
          </a:p>
          <a:p>
            <a:pPr marL="12065">
              <a:lnSpc>
                <a:spcPts val="1415"/>
              </a:lnSpc>
              <a:tabLst>
                <a:tab pos="168275" algn="l"/>
              </a:tabLst>
            </a:pPr>
            <a:endParaRPr lang="en-US"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3200" b="1" spc="-5" dirty="0">
                <a:latin typeface="Times New Roman"/>
                <a:cs typeface="Times New Roman"/>
              </a:rPr>
              <a:t>Disadvantages:</a:t>
            </a:r>
            <a:endParaRPr lang="en-US" sz="3200" dirty="0">
              <a:latin typeface="Times New Roman"/>
              <a:cs typeface="Times New Roman"/>
            </a:endParaRPr>
          </a:p>
          <a:p>
            <a:pPr marL="167640" indent="-155575">
              <a:lnSpc>
                <a:spcPct val="100000"/>
              </a:lnSpc>
              <a:buAutoNum type="arabicPeriod"/>
              <a:tabLst>
                <a:tab pos="168275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After extraction </a:t>
            </a:r>
            <a:r>
              <a:rPr lang="en-US" sz="3200" spc="-25" dirty="0">
                <a:latin typeface="Times New Roman"/>
                <a:cs typeface="Times New Roman"/>
              </a:rPr>
              <a:t>it </a:t>
            </a:r>
            <a:r>
              <a:rPr lang="en-US" sz="3200" spc="-5" dirty="0">
                <a:latin typeface="Times New Roman"/>
                <a:cs typeface="Times New Roman"/>
              </a:rPr>
              <a:t>causes contamination </a:t>
            </a:r>
            <a:r>
              <a:rPr lang="en-US" sz="3200" spc="-15" dirty="0">
                <a:latin typeface="Times New Roman"/>
                <a:cs typeface="Times New Roman"/>
              </a:rPr>
              <a:t>in </a:t>
            </a:r>
            <a:r>
              <a:rPr lang="en-US" sz="3200" dirty="0">
                <a:latin typeface="Times New Roman"/>
                <a:cs typeface="Times New Roman"/>
              </a:rPr>
              <a:t>the water </a:t>
            </a:r>
            <a:r>
              <a:rPr lang="en-US" sz="3200" spc="-5" dirty="0">
                <a:latin typeface="Times New Roman"/>
                <a:cs typeface="Times New Roman"/>
              </a:rPr>
              <a:t>when </a:t>
            </a:r>
            <a:r>
              <a:rPr lang="en-US" sz="3200" dirty="0">
                <a:latin typeface="Times New Roman"/>
                <a:cs typeface="Times New Roman"/>
              </a:rPr>
              <a:t>the </a:t>
            </a:r>
            <a:r>
              <a:rPr lang="en-US" sz="3200" spc="-10" dirty="0">
                <a:latin typeface="Times New Roman"/>
                <a:cs typeface="Times New Roman"/>
              </a:rPr>
              <a:t>leakage </a:t>
            </a:r>
            <a:r>
              <a:rPr lang="en-US" sz="3200" dirty="0">
                <a:latin typeface="Times New Roman"/>
                <a:cs typeface="Times New Roman"/>
              </a:rPr>
              <a:t>takes</a:t>
            </a:r>
            <a:r>
              <a:rPr lang="en-US" sz="3200" spc="15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place.</a:t>
            </a:r>
          </a:p>
          <a:p>
            <a:pPr marL="167640" indent="-155575">
              <a:lnSpc>
                <a:spcPct val="100000"/>
              </a:lnSpc>
              <a:buAutoNum type="arabicPeriod"/>
              <a:tabLst>
                <a:tab pos="168275" algn="l"/>
              </a:tabLst>
            </a:pPr>
            <a:endParaRPr lang="en-US" sz="440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405"/>
              </a:lnSpc>
              <a:spcBef>
                <a:spcPts val="50"/>
              </a:spcBef>
              <a:buAutoNum type="arabicPeriod"/>
              <a:tabLst>
                <a:tab pos="168275" algn="l"/>
              </a:tabLst>
            </a:pPr>
            <a:r>
              <a:rPr lang="en-US" sz="4400" baseline="4629" dirty="0">
                <a:latin typeface="Times New Roman"/>
                <a:cs typeface="Times New Roman"/>
              </a:rPr>
              <a:t>Its </a:t>
            </a:r>
            <a:r>
              <a:rPr lang="en-US" sz="4400" spc="-15" baseline="4629" dirty="0">
                <a:latin typeface="Times New Roman"/>
                <a:cs typeface="Times New Roman"/>
              </a:rPr>
              <a:t>burning </a:t>
            </a:r>
            <a:r>
              <a:rPr lang="en-US" sz="4400" baseline="4629" dirty="0">
                <a:latin typeface="Times New Roman"/>
                <a:cs typeface="Times New Roman"/>
              </a:rPr>
              <a:t>produces </a:t>
            </a:r>
            <a:r>
              <a:rPr lang="en-US" sz="4400" spc="-7" baseline="4629" dirty="0">
                <a:latin typeface="Times New Roman"/>
                <a:cs typeface="Times New Roman"/>
              </a:rPr>
              <a:t>CO</a:t>
            </a:r>
            <a:r>
              <a:rPr lang="en-US" sz="4400" spc="-5" dirty="0">
                <a:latin typeface="Times New Roman"/>
                <a:cs typeface="Times New Roman"/>
              </a:rPr>
              <a:t>2 </a:t>
            </a:r>
            <a:r>
              <a:rPr lang="en-US" sz="4400" spc="-15" baseline="4629" dirty="0">
                <a:latin typeface="Times New Roman"/>
                <a:cs typeface="Times New Roman"/>
              </a:rPr>
              <a:t>and </a:t>
            </a:r>
            <a:r>
              <a:rPr lang="en-US" sz="4400" spc="-7" baseline="4629" dirty="0">
                <a:latin typeface="Times New Roman"/>
                <a:cs typeface="Times New Roman"/>
              </a:rPr>
              <a:t>enhances </a:t>
            </a:r>
            <a:r>
              <a:rPr lang="en-US" sz="4400" baseline="4629" dirty="0">
                <a:latin typeface="Times New Roman"/>
                <a:cs typeface="Times New Roman"/>
              </a:rPr>
              <a:t>the </a:t>
            </a:r>
          </a:p>
          <a:p>
            <a:pPr marL="167640" indent="-155575">
              <a:lnSpc>
                <a:spcPts val="1405"/>
              </a:lnSpc>
              <a:spcBef>
                <a:spcPts val="50"/>
              </a:spcBef>
              <a:buAutoNum type="arabicPeriod"/>
              <a:tabLst>
                <a:tab pos="168275" algn="l"/>
              </a:tabLst>
            </a:pPr>
            <a:endParaRPr lang="en-US" sz="4400" spc="-7" baseline="4629" dirty="0">
              <a:latin typeface="Times New Roman"/>
              <a:cs typeface="Times New Roman"/>
            </a:endParaRPr>
          </a:p>
          <a:p>
            <a:pPr marL="12065">
              <a:lnSpc>
                <a:spcPts val="1405"/>
              </a:lnSpc>
              <a:spcBef>
                <a:spcPts val="50"/>
              </a:spcBef>
              <a:tabLst>
                <a:tab pos="168275" algn="l"/>
              </a:tabLst>
            </a:pPr>
            <a:r>
              <a:rPr lang="en-US" sz="4400" spc="-7" baseline="4629" dirty="0">
                <a:latin typeface="Times New Roman"/>
                <a:cs typeface="Times New Roman"/>
              </a:rPr>
              <a:t>green house</a:t>
            </a:r>
            <a:r>
              <a:rPr lang="en-US" sz="4400" spc="-75" baseline="4629" dirty="0">
                <a:latin typeface="Times New Roman"/>
                <a:cs typeface="Times New Roman"/>
              </a:rPr>
              <a:t> </a:t>
            </a:r>
            <a:r>
              <a:rPr lang="en-US" sz="4400" spc="-7" baseline="4629" dirty="0">
                <a:latin typeface="Times New Roman"/>
                <a:cs typeface="Times New Roman"/>
              </a:rPr>
              <a:t>effect.</a:t>
            </a:r>
          </a:p>
          <a:p>
            <a:pPr marL="12065">
              <a:lnSpc>
                <a:spcPts val="1330"/>
              </a:lnSpc>
              <a:tabLst>
                <a:tab pos="168275" algn="l"/>
              </a:tabLst>
            </a:pPr>
            <a:endParaRPr lang="en-US" sz="4400" spc="-7" baseline="4629" dirty="0">
              <a:latin typeface="Times New Roman"/>
              <a:cs typeface="Times New Roman"/>
            </a:endParaRPr>
          </a:p>
          <a:p>
            <a:pPr marL="12065">
              <a:lnSpc>
                <a:spcPts val="1330"/>
              </a:lnSpc>
              <a:tabLst>
                <a:tab pos="168275" algn="l"/>
              </a:tabLst>
            </a:pPr>
            <a:endParaRPr lang="en-US" sz="4400" spc="-7" baseline="4629" dirty="0">
              <a:latin typeface="Times New Roman"/>
              <a:cs typeface="Times New Roman"/>
            </a:endParaRPr>
          </a:p>
          <a:p>
            <a:pPr marL="12065">
              <a:lnSpc>
                <a:spcPts val="1330"/>
              </a:lnSpc>
              <a:tabLst>
                <a:tab pos="168275" algn="l"/>
              </a:tabLst>
            </a:pPr>
            <a:endParaRPr lang="en-US" sz="4400" spc="-7" baseline="4629" dirty="0">
              <a:latin typeface="Times New Roman"/>
              <a:cs typeface="Times New Roman"/>
            </a:endParaRPr>
          </a:p>
          <a:p>
            <a:pPr marL="12065">
              <a:lnSpc>
                <a:spcPts val="1330"/>
              </a:lnSpc>
              <a:tabLst>
                <a:tab pos="168275" algn="l"/>
              </a:tabLst>
            </a:pPr>
            <a:r>
              <a:rPr lang="en-US" sz="4400" spc="-15" baseline="4629" dirty="0">
                <a:latin typeface="Times New Roman"/>
                <a:cs typeface="Times New Roman"/>
              </a:rPr>
              <a:t>All </a:t>
            </a:r>
            <a:r>
              <a:rPr lang="en-US" sz="4400" spc="-7" baseline="4629" dirty="0">
                <a:latin typeface="Times New Roman"/>
                <a:cs typeface="Times New Roman"/>
              </a:rPr>
              <a:t>combustion processes </a:t>
            </a:r>
            <a:r>
              <a:rPr lang="en-US" sz="4400" baseline="4629" dirty="0">
                <a:latin typeface="Times New Roman"/>
                <a:cs typeface="Times New Roman"/>
              </a:rPr>
              <a:t>produce the </a:t>
            </a:r>
          </a:p>
          <a:p>
            <a:pPr marL="167640" indent="-155575">
              <a:lnSpc>
                <a:spcPts val="1330"/>
              </a:lnSpc>
              <a:buAutoNum type="arabicPeriod"/>
              <a:tabLst>
                <a:tab pos="168275" algn="l"/>
              </a:tabLst>
            </a:pPr>
            <a:endParaRPr lang="en-US" sz="4400" spc="-7" baseline="4629" dirty="0">
              <a:latin typeface="Times New Roman"/>
              <a:cs typeface="Times New Roman"/>
            </a:endParaRPr>
          </a:p>
          <a:p>
            <a:pPr marL="12065">
              <a:lnSpc>
                <a:spcPts val="1330"/>
              </a:lnSpc>
              <a:tabLst>
                <a:tab pos="168275" algn="l"/>
              </a:tabLst>
            </a:pPr>
            <a:r>
              <a:rPr lang="en-US" sz="4400" spc="-7" baseline="4629" dirty="0">
                <a:latin typeface="Times New Roman"/>
                <a:cs typeface="Times New Roman"/>
              </a:rPr>
              <a:t>pollutants </a:t>
            </a:r>
            <a:r>
              <a:rPr lang="en-US" sz="4400" spc="-22" baseline="4629" dirty="0">
                <a:latin typeface="Times New Roman"/>
                <a:cs typeface="Times New Roman"/>
              </a:rPr>
              <a:t>like </a:t>
            </a:r>
            <a:r>
              <a:rPr lang="en-US" sz="4400" spc="-7" baseline="4629" dirty="0">
                <a:latin typeface="Times New Roman"/>
                <a:cs typeface="Times New Roman"/>
              </a:rPr>
              <a:t>NO, </a:t>
            </a:r>
            <a:r>
              <a:rPr lang="en-US" sz="4400" baseline="4629" dirty="0">
                <a:latin typeface="Times New Roman"/>
                <a:cs typeface="Times New Roman"/>
              </a:rPr>
              <a:t>SO</a:t>
            </a:r>
            <a:r>
              <a:rPr lang="en-US" sz="4400" dirty="0">
                <a:latin typeface="Times New Roman"/>
                <a:cs typeface="Times New Roman"/>
              </a:rPr>
              <a:t>2 </a:t>
            </a:r>
            <a:r>
              <a:rPr lang="en-US" sz="4400" spc="-7" baseline="4629" dirty="0">
                <a:latin typeface="Times New Roman"/>
                <a:cs typeface="Times New Roman"/>
              </a:rPr>
              <a:t>CO, NO</a:t>
            </a:r>
            <a:r>
              <a:rPr lang="en-US" sz="4400" spc="-5" dirty="0">
                <a:latin typeface="Times New Roman"/>
                <a:cs typeface="Times New Roman"/>
              </a:rPr>
              <a:t>2</a:t>
            </a:r>
            <a:r>
              <a:rPr lang="en-US" sz="4400" spc="-7" baseline="4629" dirty="0">
                <a:latin typeface="Times New Roman"/>
                <a:cs typeface="Times New Roman"/>
              </a:rPr>
              <a:t>, </a:t>
            </a:r>
            <a:r>
              <a:rPr lang="en-US" sz="4400" spc="-15" baseline="4629" dirty="0">
                <a:latin typeface="Times New Roman"/>
                <a:cs typeface="Times New Roman"/>
              </a:rPr>
              <a:t>CO</a:t>
            </a:r>
            <a:r>
              <a:rPr lang="en-US" sz="4400" spc="-10" dirty="0">
                <a:latin typeface="Times New Roman"/>
                <a:cs typeface="Times New Roman"/>
              </a:rPr>
              <a:t>2 </a:t>
            </a:r>
          </a:p>
          <a:p>
            <a:pPr marL="12065">
              <a:lnSpc>
                <a:spcPts val="1330"/>
              </a:lnSpc>
              <a:tabLst>
                <a:tab pos="168275" algn="l"/>
              </a:tabLst>
            </a:pPr>
            <a:endParaRPr lang="en-US" sz="4400" spc="-10" baseline="4629" dirty="0">
              <a:latin typeface="Times New Roman"/>
              <a:cs typeface="Times New Roman"/>
            </a:endParaRPr>
          </a:p>
          <a:p>
            <a:pPr marL="12065">
              <a:lnSpc>
                <a:spcPts val="1330"/>
              </a:lnSpc>
              <a:tabLst>
                <a:tab pos="168275" algn="l"/>
              </a:tabLst>
            </a:pPr>
            <a:r>
              <a:rPr lang="en-US" sz="4400" spc="-15" baseline="4629" dirty="0">
                <a:latin typeface="Times New Roman"/>
                <a:cs typeface="Times New Roman"/>
              </a:rPr>
              <a:t>smog,</a:t>
            </a:r>
            <a:r>
              <a:rPr lang="en-US" sz="4400" spc="-44" baseline="4629" dirty="0">
                <a:latin typeface="Times New Roman"/>
                <a:cs typeface="Times New Roman"/>
              </a:rPr>
              <a:t> </a:t>
            </a:r>
            <a:r>
              <a:rPr lang="en-US" sz="4400" spc="-7" baseline="4629" dirty="0">
                <a:latin typeface="Times New Roman"/>
                <a:cs typeface="Times New Roman"/>
              </a:rPr>
              <a:t>etc.</a:t>
            </a:r>
          </a:p>
          <a:p>
            <a:pPr marL="167640" indent="-155575">
              <a:lnSpc>
                <a:spcPts val="1330"/>
              </a:lnSpc>
              <a:buAutoNum type="arabicPeriod"/>
              <a:tabLst>
                <a:tab pos="168275" algn="l"/>
              </a:tabLst>
            </a:pPr>
            <a:endParaRPr lang="en-US" sz="3200" spc="-7" baseline="4629" dirty="0">
              <a:latin typeface="Times New Roman"/>
              <a:cs typeface="Times New Roman"/>
            </a:endParaRPr>
          </a:p>
          <a:p>
            <a:pPr marL="12065">
              <a:lnSpc>
                <a:spcPts val="1330"/>
              </a:lnSpc>
              <a:tabLst>
                <a:tab pos="168275" algn="l"/>
              </a:tabLst>
            </a:pPr>
            <a:endParaRPr lang="en-US" sz="3200" baseline="4629" dirty="0">
              <a:latin typeface="Times New Roman"/>
              <a:cs typeface="Times New Roman"/>
            </a:endParaRPr>
          </a:p>
          <a:p>
            <a:pPr marL="12065">
              <a:lnSpc>
                <a:spcPts val="1370"/>
              </a:lnSpc>
              <a:tabLst>
                <a:tab pos="168275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Petroleum </a:t>
            </a:r>
            <a:r>
              <a:rPr lang="en-US" sz="3200" dirty="0">
                <a:latin typeface="Times New Roman"/>
                <a:cs typeface="Times New Roman"/>
              </a:rPr>
              <a:t>contributes to </a:t>
            </a:r>
            <a:r>
              <a:rPr lang="en-US" sz="3200" spc="-15" dirty="0">
                <a:latin typeface="Times New Roman"/>
                <a:cs typeface="Times New Roman"/>
              </a:rPr>
              <a:t>acid </a:t>
            </a:r>
            <a:r>
              <a:rPr lang="en-US" sz="3200" spc="-5" dirty="0">
                <a:latin typeface="Times New Roman"/>
                <a:cs typeface="Times New Roman"/>
              </a:rPr>
              <a:t>rain</a:t>
            </a:r>
          </a:p>
          <a:p>
            <a:pPr marL="12065">
              <a:lnSpc>
                <a:spcPts val="1370"/>
              </a:lnSpc>
              <a:tabLst>
                <a:tab pos="168275" algn="l"/>
              </a:tabLst>
            </a:pPr>
            <a:endParaRPr lang="en-US" sz="3200" spc="-5" dirty="0">
              <a:latin typeface="Times New Roman"/>
              <a:cs typeface="Times New Roman"/>
            </a:endParaRPr>
          </a:p>
          <a:p>
            <a:pPr marL="12065">
              <a:lnSpc>
                <a:spcPts val="1370"/>
              </a:lnSpc>
              <a:tabLst>
                <a:tab pos="168275" algn="l"/>
              </a:tabLst>
            </a:pPr>
            <a:r>
              <a:rPr lang="en-US" sz="3200" spc="5" dirty="0">
                <a:latin typeface="Times New Roman"/>
                <a:cs typeface="Times New Roman"/>
              </a:rPr>
              <a:t>and </a:t>
            </a:r>
            <a:r>
              <a:rPr lang="en-US" sz="3200" spc="-5" dirty="0">
                <a:latin typeface="Times New Roman"/>
                <a:cs typeface="Times New Roman"/>
              </a:rPr>
              <a:t>urban</a:t>
            </a:r>
            <a:r>
              <a:rPr lang="en-US" sz="3200" spc="-2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pollution.</a:t>
            </a:r>
            <a:endParaRPr lang="en-US"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3045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795272"/>
            <a:ext cx="6126149" cy="6993261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715" algn="just">
              <a:lnSpc>
                <a:spcPct val="96300"/>
              </a:lnSpc>
              <a:spcBef>
                <a:spcPts val="150"/>
              </a:spcBef>
            </a:pPr>
            <a:r>
              <a:rPr lang="en-US" sz="2800" b="1" dirty="0">
                <a:latin typeface="Times New Roman"/>
                <a:cs typeface="Times New Roman"/>
              </a:rPr>
              <a:t>c)-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b="1" spc="-5" dirty="0">
                <a:latin typeface="Times New Roman"/>
                <a:cs typeface="Times New Roman"/>
              </a:rPr>
              <a:t>Natural Gas. </a:t>
            </a:r>
          </a:p>
          <a:p>
            <a:pPr marL="12700" marR="5715" algn="just">
              <a:lnSpc>
                <a:spcPct val="96300"/>
              </a:lnSpc>
              <a:spcBef>
                <a:spcPts val="150"/>
              </a:spcBef>
            </a:pPr>
            <a:endParaRPr lang="en-US" sz="2800" b="1" spc="-5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96300"/>
              </a:lnSpc>
              <a:spcBef>
                <a:spcPts val="150"/>
              </a:spcBef>
            </a:pPr>
            <a:r>
              <a:rPr lang="en-US" sz="2800" spc="-10" dirty="0">
                <a:latin typeface="Times New Roman"/>
                <a:cs typeface="Times New Roman"/>
              </a:rPr>
              <a:t>	It </a:t>
            </a:r>
            <a:r>
              <a:rPr lang="en-US" sz="2800" spc="-30" dirty="0">
                <a:latin typeface="Times New Roman"/>
                <a:cs typeface="Times New Roman"/>
              </a:rPr>
              <a:t>is </a:t>
            </a:r>
            <a:r>
              <a:rPr lang="en-US" sz="2800" dirty="0">
                <a:latin typeface="Times New Roman"/>
                <a:cs typeface="Times New Roman"/>
              </a:rPr>
              <a:t>a </a:t>
            </a:r>
            <a:r>
              <a:rPr lang="en-US" sz="2800" spc="-5" dirty="0">
                <a:latin typeface="Times New Roman"/>
                <a:cs typeface="Times New Roman"/>
              </a:rPr>
              <a:t>fossil fuel </a:t>
            </a:r>
            <a:r>
              <a:rPr lang="en-US" sz="2800" spc="-10" dirty="0">
                <a:latin typeface="Times New Roman"/>
                <a:cs typeface="Times New Roman"/>
              </a:rPr>
              <a:t>but </a:t>
            </a:r>
            <a:r>
              <a:rPr lang="en-US" sz="2800" dirty="0">
                <a:latin typeface="Times New Roman"/>
                <a:cs typeface="Times New Roman"/>
              </a:rPr>
              <a:t>does </a:t>
            </a:r>
            <a:r>
              <a:rPr lang="en-US" sz="2800" spc="-10" dirty="0">
                <a:latin typeface="Times New Roman"/>
                <a:cs typeface="Times New Roman"/>
              </a:rPr>
              <a:t>not </a:t>
            </a:r>
            <a:r>
              <a:rPr lang="en-US" sz="2800" spc="-5" dirty="0">
                <a:latin typeface="Times New Roman"/>
                <a:cs typeface="Times New Roman"/>
              </a:rPr>
              <a:t>generate carbon dioxide, which happens </a:t>
            </a:r>
            <a:r>
              <a:rPr lang="en-US" sz="2800" spc="10" dirty="0">
                <a:latin typeface="Times New Roman"/>
                <a:cs typeface="Times New Roman"/>
              </a:rPr>
              <a:t>to </a:t>
            </a:r>
            <a:r>
              <a:rPr lang="en-US" sz="2800" spc="-15" dirty="0">
                <a:latin typeface="Times New Roman"/>
                <a:cs typeface="Times New Roman"/>
              </a:rPr>
              <a:t>be </a:t>
            </a:r>
            <a:r>
              <a:rPr lang="en-US" sz="2800" dirty="0">
                <a:latin typeface="Times New Roman"/>
                <a:cs typeface="Times New Roman"/>
              </a:rPr>
              <a:t>the  </a:t>
            </a:r>
            <a:r>
              <a:rPr lang="en-US" sz="2800" spc="-5" dirty="0">
                <a:latin typeface="Times New Roman"/>
                <a:cs typeface="Times New Roman"/>
              </a:rPr>
              <a:t>chief greenhouse gas. </a:t>
            </a:r>
          </a:p>
          <a:p>
            <a:pPr marL="12700" marR="5715" algn="just">
              <a:lnSpc>
                <a:spcPct val="96300"/>
              </a:lnSpc>
              <a:spcBef>
                <a:spcPts val="150"/>
              </a:spcBef>
            </a:pPr>
            <a:endParaRPr lang="en-US" sz="2800" spc="-5" dirty="0">
              <a:latin typeface="Times New Roman"/>
              <a:cs typeface="Times New Roman"/>
            </a:endParaRPr>
          </a:p>
          <a:p>
            <a:pPr marL="469900" marR="5715" indent="-457200" algn="just">
              <a:lnSpc>
                <a:spcPct val="963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lang="en-US" sz="2800" spc="-10" dirty="0">
                <a:latin typeface="Times New Roman"/>
                <a:cs typeface="Times New Roman"/>
              </a:rPr>
              <a:t>Thus, </a:t>
            </a:r>
            <a:r>
              <a:rPr lang="en-US" sz="2800" dirty="0">
                <a:latin typeface="Times New Roman"/>
                <a:cs typeface="Times New Roman"/>
              </a:rPr>
              <a:t>natural gas </a:t>
            </a:r>
            <a:r>
              <a:rPr lang="en-US" sz="2800" spc="-15" dirty="0">
                <a:latin typeface="Times New Roman"/>
                <a:cs typeface="Times New Roman"/>
              </a:rPr>
              <a:t>is </a:t>
            </a:r>
            <a:r>
              <a:rPr lang="en-US" sz="2800" dirty="0">
                <a:latin typeface="Times New Roman"/>
                <a:cs typeface="Times New Roman"/>
              </a:rPr>
              <a:t>a </a:t>
            </a:r>
            <a:r>
              <a:rPr lang="en-US" sz="2800" spc="-5" dirty="0">
                <a:latin typeface="Times New Roman"/>
                <a:cs typeface="Times New Roman"/>
              </a:rPr>
              <a:t>better option. </a:t>
            </a:r>
            <a:r>
              <a:rPr lang="en-US" sz="2800" dirty="0">
                <a:latin typeface="Times New Roman"/>
                <a:cs typeface="Times New Roman"/>
              </a:rPr>
              <a:t>It </a:t>
            </a:r>
            <a:r>
              <a:rPr lang="en-US" sz="2800" spc="-5" dirty="0">
                <a:latin typeface="Times New Roman"/>
                <a:cs typeface="Times New Roman"/>
              </a:rPr>
              <a:t>can </a:t>
            </a:r>
            <a:r>
              <a:rPr lang="en-US" sz="2800" spc="-15" dirty="0">
                <a:latin typeface="Times New Roman"/>
                <a:cs typeface="Times New Roman"/>
              </a:rPr>
              <a:t>be </a:t>
            </a:r>
            <a:r>
              <a:rPr lang="en-US" sz="2800" dirty="0">
                <a:latin typeface="Times New Roman"/>
                <a:cs typeface="Times New Roman"/>
              </a:rPr>
              <a:t>created by various </a:t>
            </a:r>
            <a:r>
              <a:rPr lang="en-US" sz="2800" spc="-5" dirty="0">
                <a:latin typeface="Times New Roman"/>
                <a:cs typeface="Times New Roman"/>
              </a:rPr>
              <a:t>organisms,  </a:t>
            </a:r>
            <a:r>
              <a:rPr lang="en-US" sz="2800" spc="-10" dirty="0">
                <a:latin typeface="Times New Roman"/>
                <a:cs typeface="Times New Roman"/>
              </a:rPr>
              <a:t>and </a:t>
            </a:r>
            <a:r>
              <a:rPr lang="en-US" sz="2800" spc="-15" dirty="0">
                <a:latin typeface="Times New Roman"/>
                <a:cs typeface="Times New Roman"/>
              </a:rPr>
              <a:t>is </a:t>
            </a:r>
            <a:r>
              <a:rPr lang="en-US" sz="2800" spc="-10" dirty="0">
                <a:latin typeface="Times New Roman"/>
                <a:cs typeface="Times New Roman"/>
              </a:rPr>
              <a:t>also found </a:t>
            </a:r>
            <a:r>
              <a:rPr lang="en-US" sz="2800" spc="-15" dirty="0">
                <a:latin typeface="Times New Roman"/>
                <a:cs typeface="Times New Roman"/>
              </a:rPr>
              <a:t>in </a:t>
            </a:r>
            <a:r>
              <a:rPr lang="en-US" sz="2800" dirty="0">
                <a:latin typeface="Times New Roman"/>
                <a:cs typeface="Times New Roman"/>
              </a:rPr>
              <a:t>areas </a:t>
            </a:r>
            <a:r>
              <a:rPr lang="en-US" sz="2800" spc="-5" dirty="0">
                <a:latin typeface="Times New Roman"/>
                <a:cs typeface="Times New Roman"/>
              </a:rPr>
              <a:t>which have fossil</a:t>
            </a:r>
            <a:r>
              <a:rPr lang="en-US" sz="2800" spc="190" dirty="0">
                <a:latin typeface="Times New Roman"/>
                <a:cs typeface="Times New Roman"/>
              </a:rPr>
              <a:t> </a:t>
            </a:r>
            <a:r>
              <a:rPr lang="en-US" sz="2800" spc="-15" dirty="0">
                <a:latin typeface="Times New Roman"/>
                <a:cs typeface="Times New Roman"/>
              </a:rPr>
              <a:t>fuels. </a:t>
            </a:r>
          </a:p>
          <a:p>
            <a:pPr marL="469900" marR="5715" indent="-457200" algn="just">
              <a:lnSpc>
                <a:spcPct val="963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sz="2800" spc="-5" dirty="0">
                <a:latin typeface="Times New Roman"/>
                <a:cs typeface="Times New Roman"/>
              </a:rPr>
              <a:t>After </a:t>
            </a:r>
            <a:r>
              <a:rPr sz="2800" dirty="0">
                <a:latin typeface="Times New Roman"/>
                <a:cs typeface="Times New Roman"/>
              </a:rPr>
              <a:t>coal </a:t>
            </a:r>
            <a:r>
              <a:rPr sz="2800" spc="-5" dirty="0">
                <a:latin typeface="Times New Roman"/>
                <a:cs typeface="Times New Roman"/>
              </a:rPr>
              <a:t>and petroleum, </a:t>
            </a:r>
            <a:r>
              <a:rPr sz="2800" dirty="0">
                <a:latin typeface="Times New Roman"/>
                <a:cs typeface="Times New Roman"/>
              </a:rPr>
              <a:t>natural </a:t>
            </a:r>
            <a:r>
              <a:rPr sz="2800" spc="-5" dirty="0">
                <a:latin typeface="Times New Roman"/>
                <a:cs typeface="Times New Roman"/>
              </a:rPr>
              <a:t>gas </a:t>
            </a:r>
            <a:r>
              <a:rPr sz="2800" spc="-1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third </a:t>
            </a:r>
            <a:r>
              <a:rPr sz="2800" spc="-10" dirty="0">
                <a:latin typeface="Times New Roman"/>
                <a:cs typeface="Times New Roman"/>
              </a:rPr>
              <a:t>major </a:t>
            </a:r>
            <a:r>
              <a:rPr sz="2800" dirty="0">
                <a:latin typeface="Times New Roman"/>
                <a:cs typeface="Times New Roman"/>
              </a:rPr>
              <a:t>source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fossil </a:t>
            </a:r>
            <a:r>
              <a:rPr sz="2800" spc="-15" dirty="0">
                <a:latin typeface="Times New Roman"/>
                <a:cs typeface="Times New Roman"/>
              </a:rPr>
              <a:t>fuel. </a:t>
            </a:r>
            <a:r>
              <a:rPr sz="2800" dirty="0">
                <a:latin typeface="Times New Roman"/>
                <a:cs typeface="Times New Roman"/>
              </a:rPr>
              <a:t>It </a:t>
            </a:r>
            <a:r>
              <a:rPr sz="2800" spc="-10" dirty="0">
                <a:latin typeface="Times New Roman"/>
                <a:cs typeface="Times New Roman"/>
              </a:rPr>
              <a:t>contributes </a:t>
            </a:r>
            <a:r>
              <a:rPr sz="2800" spc="10" dirty="0">
                <a:latin typeface="Times New Roman"/>
                <a:cs typeface="Times New Roman"/>
              </a:rPr>
              <a:t>to </a:t>
            </a:r>
            <a:r>
              <a:rPr sz="2800" spc="-10" dirty="0">
                <a:latin typeface="Times New Roman"/>
                <a:cs typeface="Times New Roman"/>
              </a:rPr>
              <a:t>about  </a:t>
            </a:r>
            <a:r>
              <a:rPr sz="2800" dirty="0">
                <a:latin typeface="Times New Roman"/>
                <a:cs typeface="Times New Roman"/>
              </a:rPr>
              <a:t>24%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the energy </a:t>
            </a:r>
            <a:r>
              <a:rPr sz="2800" spc="-5" dirty="0">
                <a:latin typeface="Times New Roman"/>
                <a:cs typeface="Times New Roman"/>
              </a:rPr>
              <a:t>requirement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world. </a:t>
            </a:r>
            <a:endParaRPr lang="en-IN" sz="2800" spc="-5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96300"/>
              </a:lnSpc>
              <a:spcBef>
                <a:spcPts val="150"/>
              </a:spcBef>
            </a:pPr>
            <a:endParaRPr lang="en-IN" sz="2800" spc="-5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795272"/>
            <a:ext cx="6126149" cy="7874207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715" algn="just">
              <a:lnSpc>
                <a:spcPct val="96300"/>
              </a:lnSpc>
              <a:spcBef>
                <a:spcPts val="150"/>
              </a:spcBef>
            </a:pPr>
            <a:endParaRPr lang="en-IN" sz="2800" spc="-5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96300"/>
              </a:lnSpc>
              <a:spcBef>
                <a:spcPts val="150"/>
              </a:spcBef>
            </a:pPr>
            <a:endParaRPr lang="en-IN" sz="2800" spc="-5" dirty="0">
              <a:latin typeface="Times New Roman"/>
              <a:cs typeface="Times New Roman"/>
            </a:endParaRPr>
          </a:p>
          <a:p>
            <a:pPr marL="469900" marR="5715" indent="-457200" algn="just">
              <a:lnSpc>
                <a:spcPct val="963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sz="2800" dirty="0">
                <a:latin typeface="Times New Roman"/>
                <a:cs typeface="Times New Roman"/>
              </a:rPr>
              <a:t>It </a:t>
            </a:r>
            <a:r>
              <a:rPr sz="2800" spc="-15" dirty="0">
                <a:latin typeface="Times New Roman"/>
                <a:cs typeface="Times New Roman"/>
              </a:rPr>
              <a:t>is </a:t>
            </a:r>
            <a:r>
              <a:rPr sz="2800" spc="-10" dirty="0">
                <a:latin typeface="Times New Roman"/>
                <a:cs typeface="Times New Roman"/>
              </a:rPr>
              <a:t>fast emerging </a:t>
            </a:r>
            <a:r>
              <a:rPr sz="2800" spc="5" dirty="0">
                <a:latin typeface="Times New Roman"/>
                <a:cs typeface="Times New Roman"/>
              </a:rPr>
              <a:t>as an </a:t>
            </a:r>
            <a:r>
              <a:rPr sz="2800" spc="-5" dirty="0">
                <a:latin typeface="Times New Roman"/>
                <a:cs typeface="Times New Roman"/>
              </a:rPr>
              <a:t>alternative </a:t>
            </a:r>
            <a:r>
              <a:rPr sz="2800" spc="5" dirty="0">
                <a:latin typeface="Times New Roman"/>
                <a:cs typeface="Times New Roman"/>
              </a:rPr>
              <a:t>source </a:t>
            </a:r>
            <a:r>
              <a:rPr sz="2800" spc="-5" dirty="0">
                <a:latin typeface="Times New Roman"/>
                <a:cs typeface="Times New Roman"/>
              </a:rPr>
              <a:t>as </a:t>
            </a:r>
            <a:r>
              <a:rPr sz="2800" spc="-25" dirty="0">
                <a:latin typeface="Times New Roman"/>
                <a:cs typeface="Times New Roman"/>
              </a:rPr>
              <a:t>it </a:t>
            </a:r>
            <a:r>
              <a:rPr sz="2800" spc="-1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eco-  </a:t>
            </a:r>
            <a:r>
              <a:rPr sz="2800" spc="-5" dirty="0">
                <a:latin typeface="Times New Roman"/>
                <a:cs typeface="Times New Roman"/>
              </a:rPr>
              <a:t>friendly </a:t>
            </a:r>
            <a:r>
              <a:rPr sz="2800" spc="-15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characters. </a:t>
            </a:r>
            <a:endParaRPr lang="en-IN" sz="2800" spc="-5" dirty="0">
              <a:latin typeface="Times New Roman"/>
              <a:cs typeface="Times New Roman"/>
            </a:endParaRPr>
          </a:p>
          <a:p>
            <a:pPr marL="469900" marR="5715" indent="-457200" algn="just">
              <a:lnSpc>
                <a:spcPct val="963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sz="2800" spc="-10" dirty="0">
                <a:latin typeface="Times New Roman"/>
                <a:cs typeface="Times New Roman"/>
              </a:rPr>
              <a:t>It </a:t>
            </a:r>
            <a:r>
              <a:rPr sz="2800" spc="-1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10" dirty="0">
                <a:latin typeface="Times New Roman"/>
                <a:cs typeface="Times New Roman"/>
              </a:rPr>
              <a:t>mixture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hydrocarbon gases </a:t>
            </a:r>
            <a:r>
              <a:rPr sz="2800" dirty="0">
                <a:latin typeface="Times New Roman"/>
                <a:cs typeface="Times New Roman"/>
              </a:rPr>
              <a:t>trapped </a:t>
            </a:r>
            <a:r>
              <a:rPr sz="2800" spc="-5" dirty="0">
                <a:latin typeface="Times New Roman"/>
                <a:cs typeface="Times New Roman"/>
              </a:rPr>
              <a:t>beneath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earth’s surface. </a:t>
            </a:r>
            <a:r>
              <a:rPr sz="2800" dirty="0">
                <a:latin typeface="Times New Roman"/>
                <a:cs typeface="Times New Roman"/>
              </a:rPr>
              <a:t>It </a:t>
            </a:r>
            <a:r>
              <a:rPr sz="2800" spc="-15" dirty="0">
                <a:latin typeface="Times New Roman"/>
                <a:cs typeface="Times New Roman"/>
              </a:rPr>
              <a:t>is  </a:t>
            </a:r>
            <a:r>
              <a:rPr sz="4400" spc="-7" baseline="4629" dirty="0">
                <a:latin typeface="Times New Roman"/>
                <a:cs typeface="Times New Roman"/>
              </a:rPr>
              <a:t>mainly consisting </a:t>
            </a:r>
            <a:r>
              <a:rPr sz="4400" spc="15" baseline="4629" dirty="0">
                <a:latin typeface="Times New Roman"/>
                <a:cs typeface="Times New Roman"/>
              </a:rPr>
              <a:t>of </a:t>
            </a:r>
            <a:r>
              <a:rPr sz="4400" spc="-15" baseline="4629" dirty="0">
                <a:latin typeface="Times New Roman"/>
                <a:cs typeface="Times New Roman"/>
              </a:rPr>
              <a:t>methane </a:t>
            </a:r>
            <a:r>
              <a:rPr sz="4400" spc="-7" baseline="4629" dirty="0">
                <a:latin typeface="Times New Roman"/>
                <a:cs typeface="Times New Roman"/>
              </a:rPr>
              <a:t>(CHJ, propane </a:t>
            </a:r>
            <a:r>
              <a:rPr sz="4400" spc="7" baseline="4629" dirty="0">
                <a:latin typeface="Times New Roman"/>
                <a:cs typeface="Times New Roman"/>
              </a:rPr>
              <a:t>(C</a:t>
            </a:r>
            <a:r>
              <a:rPr sz="4400" spc="5" dirty="0">
                <a:latin typeface="Times New Roman"/>
                <a:cs typeface="Times New Roman"/>
              </a:rPr>
              <a:t>3</a:t>
            </a:r>
            <a:r>
              <a:rPr sz="4400" spc="7" baseline="4629" dirty="0">
                <a:latin typeface="Times New Roman"/>
                <a:cs typeface="Times New Roman"/>
              </a:rPr>
              <a:t>H</a:t>
            </a:r>
            <a:r>
              <a:rPr sz="4400" spc="5" dirty="0">
                <a:latin typeface="Times New Roman"/>
                <a:cs typeface="Times New Roman"/>
              </a:rPr>
              <a:t>8</a:t>
            </a:r>
            <a:r>
              <a:rPr sz="4400" spc="7" baseline="4629" dirty="0">
                <a:latin typeface="Times New Roman"/>
                <a:cs typeface="Times New Roman"/>
              </a:rPr>
              <a:t>) </a:t>
            </a:r>
            <a:r>
              <a:rPr sz="4400" spc="-15" baseline="4629" dirty="0">
                <a:latin typeface="Times New Roman"/>
                <a:cs typeface="Times New Roman"/>
              </a:rPr>
              <a:t>and </a:t>
            </a:r>
            <a:r>
              <a:rPr sz="4400" spc="-7" baseline="4629" dirty="0">
                <a:latin typeface="Times New Roman"/>
                <a:cs typeface="Times New Roman"/>
              </a:rPr>
              <a:t>butane </a:t>
            </a:r>
            <a:r>
              <a:rPr sz="4400" baseline="4629" dirty="0">
                <a:latin typeface="Times New Roman"/>
                <a:cs typeface="Times New Roman"/>
              </a:rPr>
              <a:t>(C</a:t>
            </a:r>
            <a:r>
              <a:rPr sz="4400" dirty="0">
                <a:latin typeface="Times New Roman"/>
                <a:cs typeface="Times New Roman"/>
              </a:rPr>
              <a:t>4</a:t>
            </a:r>
            <a:r>
              <a:rPr sz="4400" baseline="4629" dirty="0">
                <a:latin typeface="Times New Roman"/>
                <a:cs typeface="Times New Roman"/>
              </a:rPr>
              <a:t>H</a:t>
            </a:r>
            <a:r>
              <a:rPr sz="4400" dirty="0">
                <a:latin typeface="Times New Roman"/>
                <a:cs typeface="Times New Roman"/>
              </a:rPr>
              <a:t>10</a:t>
            </a:r>
            <a:r>
              <a:rPr sz="4400" baseline="4629" dirty="0">
                <a:latin typeface="Times New Roman"/>
                <a:cs typeface="Times New Roman"/>
              </a:rPr>
              <a:t>).</a:t>
            </a:r>
            <a:endParaRPr lang="en-IN" sz="4400" baseline="4629" dirty="0">
              <a:latin typeface="Times New Roman"/>
              <a:cs typeface="Times New Roman"/>
            </a:endParaRPr>
          </a:p>
          <a:p>
            <a:pPr marL="469900" marR="5715" indent="-457200" algn="just">
              <a:lnSpc>
                <a:spcPct val="963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sz="4400" spc="-7" baseline="4629" dirty="0">
                <a:latin typeface="Times New Roman"/>
                <a:cs typeface="Times New Roman"/>
              </a:rPr>
              <a:t>After </a:t>
            </a:r>
            <a:r>
              <a:rPr sz="4400" spc="-15" baseline="4629" dirty="0">
                <a:latin typeface="Times New Roman"/>
                <a:cs typeface="Times New Roman"/>
              </a:rPr>
              <a:t>processing </a:t>
            </a:r>
            <a:r>
              <a:rPr sz="4400" spc="-37" baseline="4629" dirty="0">
                <a:latin typeface="Times New Roman"/>
                <a:cs typeface="Times New Roman"/>
              </a:rPr>
              <a:t>it </a:t>
            </a:r>
            <a:r>
              <a:rPr sz="4400" spc="-22" baseline="4629" dirty="0">
                <a:latin typeface="Times New Roman"/>
                <a:cs typeface="Times New Roman"/>
              </a:rPr>
              <a:t>is  </a:t>
            </a:r>
            <a:r>
              <a:rPr sz="2800" dirty="0">
                <a:latin typeface="Times New Roman"/>
                <a:cs typeface="Times New Roman"/>
              </a:rPr>
              <a:t>transported to </a:t>
            </a:r>
            <a:r>
              <a:rPr sz="2800" spc="-10" dirty="0">
                <a:latin typeface="Times New Roman"/>
                <a:cs typeface="Times New Roman"/>
              </a:rPr>
              <a:t>supply filling </a:t>
            </a:r>
            <a:r>
              <a:rPr sz="2800" spc="-5" dirty="0">
                <a:latin typeface="Times New Roman"/>
                <a:cs typeface="Times New Roman"/>
              </a:rPr>
              <a:t>stations. </a:t>
            </a:r>
            <a:r>
              <a:rPr sz="2800" dirty="0">
                <a:latin typeface="Times New Roman"/>
                <a:cs typeface="Times New Roman"/>
              </a:rPr>
              <a:t>Natural </a:t>
            </a:r>
            <a:r>
              <a:rPr sz="2800" spc="-5" dirty="0">
                <a:latin typeface="Times New Roman"/>
                <a:cs typeface="Times New Roman"/>
              </a:rPr>
              <a:t>gas </a:t>
            </a:r>
            <a:r>
              <a:rPr sz="2800" dirty="0">
                <a:latin typeface="Times New Roman"/>
                <a:cs typeface="Times New Roman"/>
              </a:rPr>
              <a:t>can </a:t>
            </a:r>
            <a:r>
              <a:rPr sz="2800" spc="-15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used </a:t>
            </a:r>
            <a:r>
              <a:rPr sz="2800" spc="-15" dirty="0">
                <a:latin typeface="Times New Roman"/>
                <a:cs typeface="Times New Roman"/>
              </a:rPr>
              <a:t>in </a:t>
            </a:r>
            <a:r>
              <a:rPr sz="2800" spc="5" dirty="0">
                <a:latin typeface="Times New Roman"/>
                <a:cs typeface="Times New Roman"/>
              </a:rPr>
              <a:t>two </a:t>
            </a:r>
            <a:r>
              <a:rPr sz="2800" spc="-10" dirty="0">
                <a:latin typeface="Times New Roman"/>
                <a:cs typeface="Times New Roman"/>
              </a:rPr>
              <a:t>different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forms.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67640" indent="-15557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68275" algn="l"/>
              </a:tabLst>
            </a:pPr>
            <a:r>
              <a:rPr sz="2800" spc="-10" dirty="0">
                <a:latin typeface="Times New Roman"/>
                <a:cs typeface="Times New Roman"/>
              </a:rPr>
              <a:t>LPG (Liquefied </a:t>
            </a:r>
            <a:r>
              <a:rPr sz="2800" spc="-5" dirty="0">
                <a:latin typeface="Times New Roman"/>
                <a:cs typeface="Times New Roman"/>
              </a:rPr>
              <a:t>Petroleum </a:t>
            </a:r>
            <a:r>
              <a:rPr sz="2800" dirty="0">
                <a:latin typeface="Times New Roman"/>
                <a:cs typeface="Times New Roman"/>
              </a:rPr>
              <a:t>Gas).</a:t>
            </a:r>
          </a:p>
          <a:p>
            <a:pPr marL="167640" indent="-155575">
              <a:lnSpc>
                <a:spcPct val="100000"/>
              </a:lnSpc>
              <a:buAutoNum type="arabicPeriod"/>
              <a:tabLst>
                <a:tab pos="168275" algn="l"/>
              </a:tabLst>
            </a:pPr>
            <a:r>
              <a:rPr sz="2800" spc="-5" dirty="0">
                <a:latin typeface="Times New Roman"/>
                <a:cs typeface="Times New Roman"/>
              </a:rPr>
              <a:t>CNG </a:t>
            </a:r>
            <a:r>
              <a:rPr sz="2800" spc="-10" dirty="0">
                <a:latin typeface="Times New Roman"/>
                <a:cs typeface="Times New Roman"/>
              </a:rPr>
              <a:t>(Compressed </a:t>
            </a:r>
            <a:r>
              <a:rPr sz="2800" dirty="0">
                <a:latin typeface="Times New Roman"/>
                <a:cs typeface="Times New Roman"/>
              </a:rPr>
              <a:t>Natural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Gas).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98648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795272"/>
            <a:ext cx="6126149" cy="858568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b="1" spc="-5" dirty="0">
                <a:latin typeface="Times New Roman"/>
                <a:cs typeface="Times New Roman"/>
              </a:rPr>
              <a:t>Advantages: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415"/>
              </a:lnSpc>
              <a:buAutoNum type="arabicPeriod"/>
              <a:tabLst>
                <a:tab pos="168275" algn="l"/>
              </a:tabLst>
            </a:pPr>
            <a:r>
              <a:rPr sz="3200" spc="-10" dirty="0">
                <a:latin typeface="Times New Roman"/>
                <a:cs typeface="Times New Roman"/>
              </a:rPr>
              <a:t>It </a:t>
            </a:r>
            <a:r>
              <a:rPr sz="3200" spc="-30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a clean </a:t>
            </a:r>
            <a:r>
              <a:rPr sz="3200" spc="-10" dirty="0">
                <a:latin typeface="Times New Roman"/>
                <a:cs typeface="Times New Roman"/>
              </a:rPr>
              <a:t>fuel, requiring </a:t>
            </a:r>
            <a:r>
              <a:rPr sz="3200" spc="-5" dirty="0">
                <a:latin typeface="Times New Roman"/>
                <a:cs typeface="Times New Roman"/>
              </a:rPr>
              <a:t>little</a:t>
            </a:r>
            <a:endParaRPr lang="en-IN" sz="3200" spc="135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415"/>
              </a:lnSpc>
              <a:buAutoNum type="arabicPeriod"/>
              <a:tabLst>
                <a:tab pos="168275" algn="l"/>
              </a:tabLst>
            </a:pPr>
            <a:endParaRPr lang="en-IN" sz="3200" spc="135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415"/>
              </a:lnSpc>
              <a:buAutoNum type="arabicPeriod"/>
              <a:tabLst>
                <a:tab pos="168275" algn="l"/>
              </a:tabLst>
            </a:pPr>
            <a:r>
              <a:rPr sz="3200" spc="-5" dirty="0">
                <a:latin typeface="Times New Roman"/>
                <a:cs typeface="Times New Roman"/>
              </a:rPr>
              <a:t>processing.</a:t>
            </a:r>
            <a:endParaRPr lang="en-US" sz="3200" spc="-5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415"/>
              </a:lnSpc>
              <a:buAutoNum type="arabicPeriod"/>
              <a:tabLst>
                <a:tab pos="168275" algn="l"/>
              </a:tabLst>
            </a:pPr>
            <a:endParaRPr sz="320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380"/>
              </a:lnSpc>
              <a:buAutoNum type="arabicPeriod"/>
              <a:tabLst>
                <a:tab pos="168275" algn="l"/>
              </a:tabLst>
            </a:pPr>
            <a:r>
              <a:rPr sz="3200" spc="-10" dirty="0">
                <a:latin typeface="Times New Roman"/>
                <a:cs typeface="Times New Roman"/>
              </a:rPr>
              <a:t>It </a:t>
            </a:r>
            <a:r>
              <a:rPr sz="3200" spc="-5" dirty="0">
                <a:latin typeface="Times New Roman"/>
                <a:cs typeface="Times New Roman"/>
              </a:rPr>
              <a:t>can </a:t>
            </a:r>
            <a:r>
              <a:rPr sz="3200" spc="-15" dirty="0">
                <a:latin typeface="Times New Roman"/>
                <a:cs typeface="Times New Roman"/>
              </a:rPr>
              <a:t>be </a:t>
            </a:r>
            <a:r>
              <a:rPr sz="3200" dirty="0">
                <a:latin typeface="Times New Roman"/>
                <a:cs typeface="Times New Roman"/>
              </a:rPr>
              <a:t>readily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transported</a:t>
            </a:r>
            <a:endParaRPr lang="en-US" sz="320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380"/>
              </a:lnSpc>
              <a:buAutoNum type="arabicPeriod"/>
              <a:tabLst>
                <a:tab pos="168275" algn="l"/>
              </a:tabLst>
            </a:pPr>
            <a:endParaRPr sz="320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380"/>
              </a:lnSpc>
              <a:buAutoNum type="arabicPeriod"/>
              <a:tabLst>
                <a:tab pos="168275" algn="l"/>
              </a:tabLst>
            </a:pPr>
            <a:r>
              <a:rPr sz="3200" spc="-10" dirty="0">
                <a:latin typeface="Times New Roman"/>
                <a:cs typeface="Times New Roman"/>
              </a:rPr>
              <a:t>Smog formation </a:t>
            </a:r>
            <a:r>
              <a:rPr sz="3200" spc="-15" dirty="0">
                <a:latin typeface="Times New Roman"/>
                <a:cs typeface="Times New Roman"/>
              </a:rPr>
              <a:t>is </a:t>
            </a:r>
            <a:r>
              <a:rPr sz="3200" spc="-10" dirty="0">
                <a:latin typeface="Times New Roman"/>
                <a:cs typeface="Times New Roman"/>
              </a:rPr>
              <a:t>less </a:t>
            </a:r>
            <a:r>
              <a:rPr sz="3200" spc="-15" dirty="0">
                <a:latin typeface="Times New Roman"/>
                <a:cs typeface="Times New Roman"/>
              </a:rPr>
              <a:t>in </a:t>
            </a:r>
            <a:r>
              <a:rPr sz="3200" spc="-10" dirty="0">
                <a:latin typeface="Times New Roman"/>
                <a:cs typeface="Times New Roman"/>
              </a:rPr>
              <a:t>its</a:t>
            </a:r>
            <a:r>
              <a:rPr sz="3200" spc="1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use</a:t>
            </a:r>
            <a:endParaRPr lang="en-US" sz="3200" spc="-1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380"/>
              </a:lnSpc>
              <a:buAutoNum type="arabicPeriod"/>
              <a:tabLst>
                <a:tab pos="168275" algn="l"/>
              </a:tabLst>
            </a:pPr>
            <a:endParaRPr sz="320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415"/>
              </a:lnSpc>
              <a:buAutoNum type="arabicPeriod"/>
              <a:tabLst>
                <a:tab pos="168275" algn="l"/>
              </a:tabLst>
            </a:pPr>
            <a:r>
              <a:rPr sz="3200" spc="-10" dirty="0">
                <a:latin typeface="Times New Roman"/>
                <a:cs typeface="Times New Roman"/>
              </a:rPr>
              <a:t>It </a:t>
            </a:r>
            <a:r>
              <a:rPr sz="3200" spc="-30" dirty="0">
                <a:latin typeface="Times New Roman"/>
                <a:cs typeface="Times New Roman"/>
              </a:rPr>
              <a:t>is </a:t>
            </a:r>
            <a:r>
              <a:rPr sz="3200" spc="-5" dirty="0">
                <a:latin typeface="Times New Roman"/>
                <a:cs typeface="Times New Roman"/>
              </a:rPr>
              <a:t>eco-friendly and causes </a:t>
            </a:r>
            <a:r>
              <a:rPr sz="3200" spc="-15" dirty="0">
                <a:latin typeface="Times New Roman"/>
                <a:cs typeface="Times New Roman"/>
              </a:rPr>
              <a:t>less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endParaRPr lang="en-IN" sz="3200" spc="80" dirty="0">
              <a:latin typeface="Times New Roman"/>
              <a:cs typeface="Times New Roman"/>
            </a:endParaRPr>
          </a:p>
          <a:p>
            <a:pPr marL="12065">
              <a:lnSpc>
                <a:spcPts val="1415"/>
              </a:lnSpc>
              <a:tabLst>
                <a:tab pos="168275" algn="l"/>
              </a:tabLst>
            </a:pPr>
            <a:endParaRPr lang="en-IN" sz="3200" spc="80" dirty="0">
              <a:latin typeface="Times New Roman"/>
              <a:cs typeface="Times New Roman"/>
            </a:endParaRPr>
          </a:p>
          <a:p>
            <a:pPr marL="12065">
              <a:lnSpc>
                <a:spcPts val="1415"/>
              </a:lnSpc>
              <a:tabLst>
                <a:tab pos="168275" algn="l"/>
              </a:tabLst>
            </a:pPr>
            <a:r>
              <a:rPr sz="3200" spc="-5" dirty="0">
                <a:latin typeface="Times New Roman"/>
                <a:cs typeface="Times New Roman"/>
              </a:rPr>
              <a:t>pollution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spc="-5" dirty="0">
                <a:latin typeface="Times New Roman"/>
                <a:cs typeface="Times New Roman"/>
              </a:rPr>
              <a:t>Disadvantages:</a:t>
            </a:r>
            <a:endParaRPr sz="3200" dirty="0">
              <a:latin typeface="Times New Roman"/>
              <a:cs typeface="Times New Roman"/>
            </a:endParaRPr>
          </a:p>
          <a:p>
            <a:pPr marL="12065">
              <a:lnSpc>
                <a:spcPts val="1415"/>
              </a:lnSpc>
              <a:tabLst>
                <a:tab pos="168275" algn="l"/>
              </a:tabLst>
            </a:pPr>
            <a:endParaRPr lang="en-IN" sz="3200" dirty="0">
              <a:latin typeface="Times New Roman"/>
              <a:cs typeface="Times New Roman"/>
            </a:endParaRPr>
          </a:p>
          <a:p>
            <a:pPr marL="12065">
              <a:lnSpc>
                <a:spcPts val="1415"/>
              </a:lnSpc>
              <a:tabLst>
                <a:tab pos="168275" algn="l"/>
              </a:tabLst>
            </a:pPr>
            <a:endParaRPr lang="en-IN" sz="3200" spc="-10" dirty="0">
              <a:latin typeface="Times New Roman"/>
              <a:cs typeface="Times New Roman"/>
            </a:endParaRPr>
          </a:p>
          <a:p>
            <a:pPr marL="12065">
              <a:lnSpc>
                <a:spcPts val="1415"/>
              </a:lnSpc>
              <a:tabLst>
                <a:tab pos="168275" algn="l"/>
              </a:tabLst>
            </a:pPr>
            <a:r>
              <a:rPr sz="3200" spc="-10" dirty="0">
                <a:latin typeface="Times New Roman"/>
                <a:cs typeface="Times New Roman"/>
              </a:rPr>
              <a:t>It requires </a:t>
            </a:r>
            <a:r>
              <a:rPr sz="3200" dirty="0">
                <a:latin typeface="Times New Roman"/>
                <a:cs typeface="Times New Roman"/>
              </a:rPr>
              <a:t>both </a:t>
            </a:r>
            <a:r>
              <a:rPr sz="3200" spc="-5" dirty="0">
                <a:latin typeface="Times New Roman"/>
                <a:cs typeface="Times New Roman"/>
              </a:rPr>
              <a:t>high pressure and</a:t>
            </a:r>
            <a:endParaRPr lang="en-IN" sz="3200" spc="-5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415"/>
              </a:lnSpc>
              <a:buAutoNum type="arabicPeriod"/>
              <a:tabLst>
                <a:tab pos="168275" algn="l"/>
              </a:tabLst>
            </a:pPr>
            <a:endParaRPr lang="en-IN" sz="3200" spc="-5" dirty="0">
              <a:latin typeface="Times New Roman"/>
              <a:cs typeface="Times New Roman"/>
            </a:endParaRPr>
          </a:p>
          <a:p>
            <a:pPr marL="12065">
              <a:lnSpc>
                <a:spcPts val="1415"/>
              </a:lnSpc>
              <a:tabLst>
                <a:tab pos="168275" algn="l"/>
              </a:tabLst>
            </a:pPr>
            <a:r>
              <a:rPr sz="3200" spc="-15" dirty="0">
                <a:latin typeface="Times New Roman"/>
                <a:cs typeface="Times New Roman"/>
              </a:rPr>
              <a:t>low </a:t>
            </a:r>
            <a:r>
              <a:rPr sz="3200" spc="-5" dirty="0">
                <a:latin typeface="Times New Roman"/>
                <a:cs typeface="Times New Roman"/>
              </a:rPr>
              <a:t>temperature </a:t>
            </a:r>
            <a:r>
              <a:rPr sz="3200" spc="-10" dirty="0">
                <a:latin typeface="Times New Roman"/>
                <a:cs typeface="Times New Roman"/>
              </a:rPr>
              <a:t>for</a:t>
            </a:r>
            <a:r>
              <a:rPr lang="en-US" sz="3200" spc="10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compression.</a:t>
            </a:r>
            <a:endParaRPr lang="en-IN" sz="3200" spc="-10" dirty="0">
              <a:latin typeface="Times New Roman"/>
              <a:cs typeface="Times New Roman"/>
            </a:endParaRPr>
          </a:p>
          <a:p>
            <a:pPr marL="12065">
              <a:lnSpc>
                <a:spcPts val="1415"/>
              </a:lnSpc>
              <a:tabLst>
                <a:tab pos="168275" algn="l"/>
              </a:tabLst>
            </a:pPr>
            <a:endParaRPr lang="en-US" sz="3200" spc="-10" dirty="0">
              <a:latin typeface="Times New Roman"/>
              <a:cs typeface="Times New Roman"/>
            </a:endParaRPr>
          </a:p>
          <a:p>
            <a:pPr marL="12065">
              <a:lnSpc>
                <a:spcPts val="1415"/>
              </a:lnSpc>
              <a:tabLst>
                <a:tab pos="168275" algn="l"/>
              </a:tabLst>
            </a:pPr>
            <a:endParaRPr sz="3200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r>
              <a:rPr sz="3200" spc="-10" dirty="0">
                <a:latin typeface="Times New Roman"/>
                <a:cs typeface="Times New Roman"/>
              </a:rPr>
              <a:t>Thick-walled </a:t>
            </a:r>
            <a:r>
              <a:rPr sz="3200" spc="-5" dirty="0">
                <a:latin typeface="Times New Roman"/>
                <a:cs typeface="Times New Roman"/>
              </a:rPr>
              <a:t>tanks </a:t>
            </a:r>
            <a:r>
              <a:rPr sz="3200" dirty="0">
                <a:latin typeface="Times New Roman"/>
                <a:cs typeface="Times New Roman"/>
              </a:rPr>
              <a:t>are </a:t>
            </a:r>
            <a:r>
              <a:rPr sz="3200" spc="-10" dirty="0">
                <a:latin typeface="Times New Roman"/>
                <a:cs typeface="Times New Roman"/>
              </a:rPr>
              <a:t>required for </a:t>
            </a:r>
            <a:endParaRPr lang="en-IN" sz="3200" spc="-10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endParaRPr lang="en-IN" sz="3200" spc="-10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r>
              <a:rPr sz="3200" spc="-5" dirty="0">
                <a:latin typeface="Times New Roman"/>
                <a:cs typeface="Times New Roman"/>
              </a:rPr>
              <a:t>storage as </a:t>
            </a:r>
            <a:r>
              <a:rPr sz="3200" spc="-25" dirty="0">
                <a:latin typeface="Times New Roman"/>
                <a:cs typeface="Times New Roman"/>
              </a:rPr>
              <a:t>it </a:t>
            </a:r>
            <a:r>
              <a:rPr sz="3200" spc="-15" dirty="0">
                <a:latin typeface="Times New Roman"/>
                <a:cs typeface="Times New Roman"/>
              </a:rPr>
              <a:t>is </a:t>
            </a:r>
            <a:r>
              <a:rPr sz="3200" spc="5" dirty="0">
                <a:latin typeface="Times New Roman"/>
                <a:cs typeface="Times New Roman"/>
              </a:rPr>
              <a:t>stored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at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10" dirty="0">
                <a:latin typeface="Times New Roman"/>
                <a:cs typeface="Times New Roman"/>
              </a:rPr>
              <a:t>high</a:t>
            </a:r>
            <a:endParaRPr lang="en-IN" sz="3200" spc="254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endParaRPr lang="en-IN" sz="3200" spc="254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r>
              <a:rPr sz="3200" spc="-5" dirty="0">
                <a:latin typeface="Times New Roman"/>
                <a:cs typeface="Times New Roman"/>
              </a:rPr>
              <a:t>pressure.</a:t>
            </a:r>
            <a:endParaRPr lang="en-US" sz="3200" spc="-5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endParaRPr lang="en-IN" sz="3200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endParaRPr lang="en-IN" sz="3200" spc="-10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r>
              <a:rPr sz="3200" spc="-10" dirty="0">
                <a:latin typeface="Times New Roman"/>
                <a:cs typeface="Times New Roman"/>
              </a:rPr>
              <a:t>Methane </a:t>
            </a:r>
            <a:r>
              <a:rPr sz="3200" spc="-1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greenhouse gas </a:t>
            </a:r>
            <a:r>
              <a:rPr sz="3200" spc="-1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has </a:t>
            </a:r>
            <a:endParaRPr lang="en-IN" sz="3200" spc="-5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endParaRPr lang="en-IN" sz="3200" spc="-5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10" dirty="0">
                <a:latin typeface="Times New Roman"/>
                <a:cs typeface="Times New Roman"/>
              </a:rPr>
              <a:t>large </a:t>
            </a:r>
            <a:r>
              <a:rPr sz="3200" spc="-5" dirty="0">
                <a:latin typeface="Times New Roman"/>
                <a:cs typeface="Times New Roman"/>
              </a:rPr>
              <a:t>atmospheric</a:t>
            </a:r>
            <a:r>
              <a:rPr lang="en-US" sz="3200" spc="2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lifetime.</a:t>
            </a:r>
            <a:endParaRPr lang="en-IN" sz="3200" spc="-10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endParaRPr lang="en-IN" sz="3200" spc="-10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endParaRPr lang="en-US" sz="3200" spc="-1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380"/>
              </a:lnSpc>
              <a:buAutoNum type="arabicPeriod"/>
              <a:tabLst>
                <a:tab pos="168275" algn="l"/>
              </a:tabLst>
            </a:pPr>
            <a:endParaRPr sz="3200" dirty="0">
              <a:latin typeface="Times New Roman"/>
              <a:cs typeface="Times New Roman"/>
            </a:endParaRPr>
          </a:p>
          <a:p>
            <a:pPr marL="12065">
              <a:lnSpc>
                <a:spcPts val="1415"/>
              </a:lnSpc>
              <a:tabLst>
                <a:tab pos="168275" algn="l"/>
              </a:tabLst>
            </a:pPr>
            <a:r>
              <a:rPr sz="3200" spc="-5" dirty="0">
                <a:latin typeface="Times New Roman"/>
                <a:cs typeface="Times New Roman"/>
              </a:rPr>
              <a:t>Leakage, </a:t>
            </a:r>
            <a:r>
              <a:rPr sz="3200" spc="-15" dirty="0">
                <a:latin typeface="Times New Roman"/>
                <a:cs typeface="Times New Roman"/>
              </a:rPr>
              <a:t>in </a:t>
            </a:r>
            <a:r>
              <a:rPr sz="3200" spc="5" dirty="0">
                <a:latin typeface="Times New Roman"/>
                <a:cs typeface="Times New Roman"/>
              </a:rPr>
              <a:t>any </a:t>
            </a:r>
            <a:r>
              <a:rPr sz="3200" spc="-5" dirty="0">
                <a:latin typeface="Times New Roman"/>
                <a:cs typeface="Times New Roman"/>
              </a:rPr>
              <a:t>case, </a:t>
            </a:r>
            <a:r>
              <a:rPr sz="3200" spc="-1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serious </a:t>
            </a:r>
            <a:endParaRPr lang="en-IN" sz="3200" spc="-5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415"/>
              </a:lnSpc>
              <a:buAutoNum type="arabicPeriod"/>
              <a:tabLst>
                <a:tab pos="168275" algn="l"/>
              </a:tabLst>
            </a:pPr>
            <a:endParaRPr lang="en-IN" sz="3200" spc="-5" dirty="0">
              <a:latin typeface="Times New Roman"/>
              <a:cs typeface="Times New Roman"/>
            </a:endParaRPr>
          </a:p>
          <a:p>
            <a:pPr marL="12065">
              <a:lnSpc>
                <a:spcPts val="1415"/>
              </a:lnSpc>
              <a:tabLst>
                <a:tab pos="168275" algn="l"/>
              </a:tabLst>
            </a:pPr>
            <a:r>
              <a:rPr sz="3200" spc="-5" dirty="0">
                <a:latin typeface="Times New Roman"/>
                <a:cs typeface="Times New Roman"/>
              </a:rPr>
              <a:t>threat </a:t>
            </a:r>
            <a:r>
              <a:rPr sz="3200" dirty="0">
                <a:latin typeface="Times New Roman"/>
                <a:cs typeface="Times New Roman"/>
              </a:rPr>
              <a:t>to the</a:t>
            </a:r>
            <a:r>
              <a:rPr lang="en-US" sz="3200" spc="85" dirty="0">
                <a:latin typeface="Times New Roman"/>
                <a:cs typeface="Times New Roman"/>
              </a:rPr>
              <a:t>  </a:t>
            </a:r>
            <a:r>
              <a:rPr sz="3200" spc="-5" dirty="0">
                <a:latin typeface="Times New Roman"/>
                <a:cs typeface="Times New Roman"/>
              </a:rPr>
              <a:t>environment.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10848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795272"/>
            <a:ext cx="6126149" cy="706841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715" algn="just">
              <a:lnSpc>
                <a:spcPct val="96300"/>
              </a:lnSpc>
              <a:spcBef>
                <a:spcPts val="150"/>
              </a:spcBef>
            </a:pPr>
            <a:r>
              <a:rPr sz="2800" spc="-5" dirty="0">
                <a:latin typeface="Times New Roman"/>
                <a:cs typeface="Times New Roman"/>
              </a:rPr>
              <a:t>After </a:t>
            </a:r>
            <a:r>
              <a:rPr sz="2800" dirty="0">
                <a:latin typeface="Times New Roman"/>
                <a:cs typeface="Times New Roman"/>
              </a:rPr>
              <a:t>coal </a:t>
            </a:r>
            <a:r>
              <a:rPr sz="2800" spc="-5" dirty="0">
                <a:latin typeface="Times New Roman"/>
                <a:cs typeface="Times New Roman"/>
              </a:rPr>
              <a:t>and petroleum, </a:t>
            </a:r>
            <a:r>
              <a:rPr sz="2800" dirty="0">
                <a:latin typeface="Times New Roman"/>
                <a:cs typeface="Times New Roman"/>
              </a:rPr>
              <a:t>natural </a:t>
            </a:r>
            <a:r>
              <a:rPr sz="2800" spc="-5" dirty="0">
                <a:latin typeface="Times New Roman"/>
                <a:cs typeface="Times New Roman"/>
              </a:rPr>
              <a:t>gas </a:t>
            </a:r>
            <a:r>
              <a:rPr sz="2800" spc="-1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third </a:t>
            </a:r>
            <a:r>
              <a:rPr sz="2800" spc="-10" dirty="0">
                <a:latin typeface="Times New Roman"/>
                <a:cs typeface="Times New Roman"/>
              </a:rPr>
              <a:t>major </a:t>
            </a:r>
            <a:r>
              <a:rPr sz="2800" dirty="0">
                <a:latin typeface="Times New Roman"/>
                <a:cs typeface="Times New Roman"/>
              </a:rPr>
              <a:t>source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fossil </a:t>
            </a:r>
            <a:r>
              <a:rPr sz="2800" spc="-15" dirty="0">
                <a:latin typeface="Times New Roman"/>
                <a:cs typeface="Times New Roman"/>
              </a:rPr>
              <a:t>fuel. </a:t>
            </a:r>
            <a:r>
              <a:rPr sz="2800" dirty="0">
                <a:latin typeface="Times New Roman"/>
                <a:cs typeface="Times New Roman"/>
              </a:rPr>
              <a:t>It </a:t>
            </a:r>
            <a:r>
              <a:rPr sz="2800" spc="-10" dirty="0">
                <a:latin typeface="Times New Roman"/>
                <a:cs typeface="Times New Roman"/>
              </a:rPr>
              <a:t>contributes </a:t>
            </a:r>
            <a:r>
              <a:rPr sz="2800" spc="10" dirty="0">
                <a:latin typeface="Times New Roman"/>
                <a:cs typeface="Times New Roman"/>
              </a:rPr>
              <a:t>to </a:t>
            </a:r>
            <a:r>
              <a:rPr sz="2800" spc="-10" dirty="0">
                <a:latin typeface="Times New Roman"/>
                <a:cs typeface="Times New Roman"/>
              </a:rPr>
              <a:t>about  </a:t>
            </a:r>
            <a:r>
              <a:rPr sz="2800" dirty="0">
                <a:latin typeface="Times New Roman"/>
                <a:cs typeface="Times New Roman"/>
              </a:rPr>
              <a:t>24%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the energy </a:t>
            </a:r>
            <a:r>
              <a:rPr sz="2800" spc="-5" dirty="0">
                <a:latin typeface="Times New Roman"/>
                <a:cs typeface="Times New Roman"/>
              </a:rPr>
              <a:t>requirement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world. </a:t>
            </a:r>
            <a:r>
              <a:rPr sz="2800" dirty="0">
                <a:latin typeface="Times New Roman"/>
                <a:cs typeface="Times New Roman"/>
              </a:rPr>
              <a:t>It </a:t>
            </a:r>
            <a:r>
              <a:rPr sz="2800" spc="-15" dirty="0">
                <a:latin typeface="Times New Roman"/>
                <a:cs typeface="Times New Roman"/>
              </a:rPr>
              <a:t>is </a:t>
            </a:r>
            <a:r>
              <a:rPr sz="2800" spc="-10" dirty="0">
                <a:latin typeface="Times New Roman"/>
                <a:cs typeface="Times New Roman"/>
              </a:rPr>
              <a:t>fast emerging </a:t>
            </a:r>
            <a:r>
              <a:rPr sz="2800" spc="5" dirty="0">
                <a:latin typeface="Times New Roman"/>
                <a:cs typeface="Times New Roman"/>
              </a:rPr>
              <a:t>as an </a:t>
            </a:r>
            <a:r>
              <a:rPr sz="2800" spc="-5" dirty="0">
                <a:latin typeface="Times New Roman"/>
                <a:cs typeface="Times New Roman"/>
              </a:rPr>
              <a:t>alternative </a:t>
            </a:r>
            <a:r>
              <a:rPr sz="2800" spc="5" dirty="0">
                <a:latin typeface="Times New Roman"/>
                <a:cs typeface="Times New Roman"/>
              </a:rPr>
              <a:t>source </a:t>
            </a:r>
            <a:r>
              <a:rPr sz="2800" spc="-5" dirty="0">
                <a:latin typeface="Times New Roman"/>
                <a:cs typeface="Times New Roman"/>
              </a:rPr>
              <a:t>as </a:t>
            </a:r>
            <a:r>
              <a:rPr sz="2800" spc="-25" dirty="0">
                <a:latin typeface="Times New Roman"/>
                <a:cs typeface="Times New Roman"/>
              </a:rPr>
              <a:t>it </a:t>
            </a:r>
            <a:r>
              <a:rPr sz="2800" spc="-1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eco-  </a:t>
            </a:r>
            <a:r>
              <a:rPr sz="2800" spc="-5" dirty="0">
                <a:latin typeface="Times New Roman"/>
                <a:cs typeface="Times New Roman"/>
              </a:rPr>
              <a:t>friendly </a:t>
            </a:r>
            <a:r>
              <a:rPr sz="2800" spc="-15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characters. </a:t>
            </a:r>
            <a:r>
              <a:rPr sz="2800" spc="-10" dirty="0">
                <a:latin typeface="Times New Roman"/>
                <a:cs typeface="Times New Roman"/>
              </a:rPr>
              <a:t>It </a:t>
            </a:r>
            <a:r>
              <a:rPr sz="2800" spc="-1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10" dirty="0">
                <a:latin typeface="Times New Roman"/>
                <a:cs typeface="Times New Roman"/>
              </a:rPr>
              <a:t>mixture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hydrocarbon gases </a:t>
            </a:r>
            <a:r>
              <a:rPr sz="2800" dirty="0">
                <a:latin typeface="Times New Roman"/>
                <a:cs typeface="Times New Roman"/>
              </a:rPr>
              <a:t>trapped </a:t>
            </a:r>
            <a:r>
              <a:rPr sz="2800" spc="-5" dirty="0">
                <a:latin typeface="Times New Roman"/>
                <a:cs typeface="Times New Roman"/>
              </a:rPr>
              <a:t>beneath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earth’s surface. </a:t>
            </a:r>
            <a:r>
              <a:rPr sz="2800" dirty="0">
                <a:latin typeface="Times New Roman"/>
                <a:cs typeface="Times New Roman"/>
              </a:rPr>
              <a:t>It </a:t>
            </a:r>
            <a:r>
              <a:rPr sz="2800" spc="-15" dirty="0">
                <a:latin typeface="Times New Roman"/>
                <a:cs typeface="Times New Roman"/>
              </a:rPr>
              <a:t>is  </a:t>
            </a:r>
            <a:r>
              <a:rPr sz="4000" spc="-7" baseline="4629" dirty="0">
                <a:latin typeface="Times New Roman"/>
                <a:cs typeface="Times New Roman"/>
              </a:rPr>
              <a:t>mainly consisting </a:t>
            </a:r>
            <a:r>
              <a:rPr sz="4000" spc="15" baseline="4629" dirty="0">
                <a:latin typeface="Times New Roman"/>
                <a:cs typeface="Times New Roman"/>
              </a:rPr>
              <a:t>of </a:t>
            </a:r>
            <a:r>
              <a:rPr sz="4000" spc="-15" baseline="4629" dirty="0">
                <a:latin typeface="Times New Roman"/>
                <a:cs typeface="Times New Roman"/>
              </a:rPr>
              <a:t>methane </a:t>
            </a:r>
            <a:r>
              <a:rPr sz="4000" spc="-7" baseline="4629" dirty="0">
                <a:latin typeface="Times New Roman"/>
                <a:cs typeface="Times New Roman"/>
              </a:rPr>
              <a:t>(CHJ, propane </a:t>
            </a:r>
            <a:r>
              <a:rPr sz="4000" spc="7" baseline="4629" dirty="0">
                <a:latin typeface="Times New Roman"/>
                <a:cs typeface="Times New Roman"/>
              </a:rPr>
              <a:t>(C</a:t>
            </a:r>
            <a:r>
              <a:rPr sz="4000" spc="5" dirty="0">
                <a:latin typeface="Times New Roman"/>
                <a:cs typeface="Times New Roman"/>
              </a:rPr>
              <a:t>3</a:t>
            </a:r>
            <a:r>
              <a:rPr sz="4000" spc="7" baseline="4629" dirty="0">
                <a:latin typeface="Times New Roman"/>
                <a:cs typeface="Times New Roman"/>
              </a:rPr>
              <a:t>H</a:t>
            </a:r>
            <a:r>
              <a:rPr sz="4000" spc="5" dirty="0">
                <a:latin typeface="Times New Roman"/>
                <a:cs typeface="Times New Roman"/>
              </a:rPr>
              <a:t>8</a:t>
            </a:r>
            <a:r>
              <a:rPr sz="4000" spc="7" baseline="4629" dirty="0">
                <a:latin typeface="Times New Roman"/>
                <a:cs typeface="Times New Roman"/>
              </a:rPr>
              <a:t>) </a:t>
            </a:r>
            <a:r>
              <a:rPr sz="4000" spc="-15" baseline="4629" dirty="0">
                <a:latin typeface="Times New Roman"/>
                <a:cs typeface="Times New Roman"/>
              </a:rPr>
              <a:t>and </a:t>
            </a:r>
            <a:r>
              <a:rPr sz="4000" spc="-7" baseline="4629" dirty="0">
                <a:latin typeface="Times New Roman"/>
                <a:cs typeface="Times New Roman"/>
              </a:rPr>
              <a:t>butane </a:t>
            </a:r>
            <a:r>
              <a:rPr sz="2800" baseline="4629" dirty="0">
                <a:latin typeface="Times New Roman"/>
                <a:cs typeface="Times New Roman"/>
              </a:rPr>
              <a:t>(C</a:t>
            </a:r>
            <a:r>
              <a:rPr sz="2800" dirty="0">
                <a:latin typeface="Times New Roman"/>
                <a:cs typeface="Times New Roman"/>
              </a:rPr>
              <a:t>4</a:t>
            </a:r>
            <a:r>
              <a:rPr sz="2800" baseline="4629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10</a:t>
            </a:r>
            <a:r>
              <a:rPr sz="4000" baseline="4629" dirty="0">
                <a:latin typeface="Times New Roman"/>
                <a:cs typeface="Times New Roman"/>
              </a:rPr>
              <a:t>). </a:t>
            </a:r>
            <a:r>
              <a:rPr sz="4000" spc="-7" baseline="4629" dirty="0">
                <a:latin typeface="Times New Roman"/>
                <a:cs typeface="Times New Roman"/>
              </a:rPr>
              <a:t>After </a:t>
            </a:r>
            <a:r>
              <a:rPr sz="4000" spc="-15" baseline="4629" dirty="0">
                <a:latin typeface="Times New Roman"/>
                <a:cs typeface="Times New Roman"/>
              </a:rPr>
              <a:t>processing </a:t>
            </a:r>
            <a:r>
              <a:rPr sz="4000" spc="-37" baseline="4629" dirty="0">
                <a:latin typeface="Times New Roman"/>
                <a:cs typeface="Times New Roman"/>
              </a:rPr>
              <a:t>it </a:t>
            </a:r>
            <a:r>
              <a:rPr sz="4000" spc="-22" baseline="4629" dirty="0">
                <a:latin typeface="Times New Roman"/>
                <a:cs typeface="Times New Roman"/>
              </a:rPr>
              <a:t>is  </a:t>
            </a:r>
            <a:r>
              <a:rPr sz="2800" dirty="0">
                <a:latin typeface="Times New Roman"/>
                <a:cs typeface="Times New Roman"/>
              </a:rPr>
              <a:t>transported to </a:t>
            </a:r>
            <a:r>
              <a:rPr sz="2800" spc="-10" dirty="0">
                <a:latin typeface="Times New Roman"/>
                <a:cs typeface="Times New Roman"/>
              </a:rPr>
              <a:t>supply filling </a:t>
            </a:r>
            <a:r>
              <a:rPr sz="2800" spc="-5" dirty="0">
                <a:latin typeface="Times New Roman"/>
                <a:cs typeface="Times New Roman"/>
              </a:rPr>
              <a:t>stations. </a:t>
            </a:r>
            <a:r>
              <a:rPr sz="2800" dirty="0">
                <a:latin typeface="Times New Roman"/>
                <a:cs typeface="Times New Roman"/>
              </a:rPr>
              <a:t>Natural </a:t>
            </a:r>
            <a:r>
              <a:rPr sz="2800" spc="-5" dirty="0">
                <a:latin typeface="Times New Roman"/>
                <a:cs typeface="Times New Roman"/>
              </a:rPr>
              <a:t>gas </a:t>
            </a:r>
            <a:r>
              <a:rPr sz="2800" dirty="0">
                <a:latin typeface="Times New Roman"/>
                <a:cs typeface="Times New Roman"/>
              </a:rPr>
              <a:t>can </a:t>
            </a:r>
            <a:r>
              <a:rPr sz="2800" spc="-15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used </a:t>
            </a:r>
            <a:r>
              <a:rPr sz="2800" spc="-15" dirty="0">
                <a:latin typeface="Times New Roman"/>
                <a:cs typeface="Times New Roman"/>
              </a:rPr>
              <a:t>in </a:t>
            </a:r>
            <a:r>
              <a:rPr sz="2800" spc="5" dirty="0">
                <a:latin typeface="Times New Roman"/>
                <a:cs typeface="Times New Roman"/>
              </a:rPr>
              <a:t>two </a:t>
            </a:r>
            <a:r>
              <a:rPr sz="2800" spc="-10" dirty="0">
                <a:latin typeface="Times New Roman"/>
                <a:cs typeface="Times New Roman"/>
              </a:rPr>
              <a:t>different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forms.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67640" indent="-15557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68275" algn="l"/>
              </a:tabLst>
            </a:pPr>
            <a:r>
              <a:rPr sz="2800" spc="-10" dirty="0">
                <a:latin typeface="Times New Roman"/>
                <a:cs typeface="Times New Roman"/>
              </a:rPr>
              <a:t>LPG (Liquefied </a:t>
            </a:r>
            <a:r>
              <a:rPr sz="2800" spc="-5" dirty="0">
                <a:latin typeface="Times New Roman"/>
                <a:cs typeface="Times New Roman"/>
              </a:rPr>
              <a:t>Petroleum </a:t>
            </a:r>
            <a:r>
              <a:rPr sz="2800" dirty="0">
                <a:latin typeface="Times New Roman"/>
                <a:cs typeface="Times New Roman"/>
              </a:rPr>
              <a:t>Gas).</a:t>
            </a:r>
          </a:p>
          <a:p>
            <a:pPr marL="167640" indent="-155575">
              <a:lnSpc>
                <a:spcPct val="100000"/>
              </a:lnSpc>
              <a:buAutoNum type="arabicPeriod"/>
              <a:tabLst>
                <a:tab pos="168275" algn="l"/>
              </a:tabLst>
            </a:pPr>
            <a:r>
              <a:rPr sz="2800" spc="-5" dirty="0">
                <a:latin typeface="Times New Roman"/>
                <a:cs typeface="Times New Roman"/>
              </a:rPr>
              <a:t>CNG </a:t>
            </a:r>
            <a:r>
              <a:rPr sz="2800" spc="-10" dirty="0">
                <a:latin typeface="Times New Roman"/>
                <a:cs typeface="Times New Roman"/>
              </a:rPr>
              <a:t>(Compressed </a:t>
            </a:r>
            <a:r>
              <a:rPr sz="2800" dirty="0">
                <a:latin typeface="Times New Roman"/>
                <a:cs typeface="Times New Roman"/>
              </a:rPr>
              <a:t>Natural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Gas).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09739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0565" y="795272"/>
            <a:ext cx="5666436" cy="880568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marR="9525" algn="just">
              <a:lnSpc>
                <a:spcPct val="96700"/>
              </a:lnSpc>
              <a:buAutoNum type="arabicPeriod" startAt="2"/>
              <a:tabLst>
                <a:tab pos="18034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Nuclear Energy. </a:t>
            </a:r>
            <a:r>
              <a:rPr sz="2400" spc="-5" dirty="0">
                <a:latin typeface="Times New Roman"/>
                <a:cs typeface="Times New Roman"/>
              </a:rPr>
              <a:t>This </a:t>
            </a:r>
            <a:r>
              <a:rPr sz="2400" spc="-1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created though </a:t>
            </a:r>
            <a:r>
              <a:rPr sz="2400" spc="-5" dirty="0">
                <a:latin typeface="Times New Roman"/>
                <a:cs typeface="Times New Roman"/>
              </a:rPr>
              <a:t>atoms. </a:t>
            </a:r>
            <a:r>
              <a:rPr sz="2400" spc="-10" dirty="0">
                <a:latin typeface="Times New Roman"/>
                <a:cs typeface="Times New Roman"/>
              </a:rPr>
              <a:t>Either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merging </a:t>
            </a:r>
            <a:r>
              <a:rPr sz="2400" spc="10" dirty="0">
                <a:latin typeface="Times New Roman"/>
                <a:cs typeface="Times New Roman"/>
              </a:rPr>
              <a:t>or </a:t>
            </a:r>
            <a:r>
              <a:rPr sz="2400" spc="-10" dirty="0">
                <a:latin typeface="Times New Roman"/>
                <a:cs typeface="Times New Roman"/>
              </a:rPr>
              <a:t>splitting </a:t>
            </a:r>
            <a:r>
              <a:rPr sz="2400" spc="-5" dirty="0">
                <a:latin typeface="Times New Roman"/>
                <a:cs typeface="Times New Roman"/>
              </a:rPr>
              <a:t>atoms, </a:t>
            </a:r>
            <a:r>
              <a:rPr sz="2400" dirty="0">
                <a:latin typeface="Times New Roman"/>
                <a:cs typeface="Times New Roman"/>
              </a:rPr>
              <a:t>energy </a:t>
            </a:r>
            <a:r>
              <a:rPr sz="2400" spc="-5" dirty="0">
                <a:latin typeface="Times New Roman"/>
                <a:cs typeface="Times New Roman"/>
              </a:rPr>
              <a:t>is  </a:t>
            </a:r>
            <a:r>
              <a:rPr sz="2400" dirty="0">
                <a:latin typeface="Times New Roman"/>
                <a:cs typeface="Times New Roman"/>
              </a:rPr>
              <a:t>created. Though </a:t>
            </a:r>
            <a:r>
              <a:rPr sz="2400" spc="-25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produces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large </a:t>
            </a:r>
            <a:r>
              <a:rPr sz="2400" spc="-5" dirty="0">
                <a:latin typeface="Times New Roman"/>
                <a:cs typeface="Times New Roman"/>
              </a:rPr>
              <a:t>amount </a:t>
            </a:r>
            <a:r>
              <a:rPr sz="2400" spc="1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power, </a:t>
            </a:r>
            <a:r>
              <a:rPr sz="2400" spc="-25" dirty="0">
                <a:latin typeface="Times New Roman"/>
                <a:cs typeface="Times New Roman"/>
              </a:rPr>
              <a:t>it </a:t>
            </a:r>
            <a:r>
              <a:rPr sz="2400" spc="-15" dirty="0">
                <a:latin typeface="Times New Roman"/>
                <a:cs typeface="Times New Roman"/>
              </a:rPr>
              <a:t>has </a:t>
            </a:r>
            <a:r>
              <a:rPr sz="2400" spc="-5" dirty="0">
                <a:latin typeface="Times New Roman"/>
                <a:cs typeface="Times New Roman"/>
              </a:rPr>
              <a:t>certain </a:t>
            </a:r>
            <a:r>
              <a:rPr sz="2400" spc="-10" dirty="0">
                <a:latin typeface="Times New Roman"/>
                <a:cs typeface="Times New Roman"/>
              </a:rPr>
              <a:t>hazards. </a:t>
            </a:r>
            <a:r>
              <a:rPr sz="2400" spc="-5" dirty="0">
                <a:latin typeface="Times New Roman"/>
                <a:cs typeface="Times New Roman"/>
              </a:rPr>
              <a:t>Nuclear energy </a:t>
            </a:r>
            <a:r>
              <a:rPr sz="2400" dirty="0">
                <a:latin typeface="Times New Roman"/>
                <a:cs typeface="Times New Roman"/>
              </a:rPr>
              <a:t>can be  </a:t>
            </a:r>
            <a:r>
              <a:rPr sz="2400" spc="-5" dirty="0">
                <a:latin typeface="Times New Roman"/>
                <a:cs typeface="Times New Roman"/>
              </a:rPr>
              <a:t>derived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5" dirty="0">
                <a:latin typeface="Times New Roman"/>
                <a:cs typeface="Times New Roman"/>
              </a:rPr>
              <a:t>two </a:t>
            </a:r>
            <a:r>
              <a:rPr sz="2400" spc="-5" dirty="0">
                <a:latin typeface="Times New Roman"/>
                <a:cs typeface="Times New Roman"/>
              </a:rPr>
              <a:t>methods-</a:t>
            </a:r>
            <a:r>
              <a:rPr sz="2400" b="1" spc="-5" dirty="0">
                <a:latin typeface="Times New Roman"/>
                <a:cs typeface="Times New Roman"/>
              </a:rPr>
              <a:t>nuclear </a:t>
            </a:r>
            <a:r>
              <a:rPr sz="2400" b="1" spc="-10" dirty="0">
                <a:latin typeface="Times New Roman"/>
                <a:cs typeface="Times New Roman"/>
              </a:rPr>
              <a:t>fission </a:t>
            </a:r>
            <a:r>
              <a:rPr sz="2400" b="1" spc="-5" dirty="0">
                <a:latin typeface="Times New Roman"/>
                <a:cs typeface="Times New Roman"/>
              </a:rPr>
              <a:t>and </a:t>
            </a:r>
            <a:r>
              <a:rPr sz="2400" b="1" spc="-10" dirty="0">
                <a:latin typeface="Times New Roman"/>
                <a:cs typeface="Times New Roman"/>
              </a:rPr>
              <a:t>nuclear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fusion.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2"/>
            </a:pPr>
            <a:endParaRPr sz="24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6100"/>
              </a:lnSpc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10" dirty="0">
                <a:latin typeface="Times New Roman"/>
                <a:cs typeface="Times New Roman"/>
              </a:rPr>
              <a:t>nuclear fission,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heavy nucleus </a:t>
            </a:r>
            <a:r>
              <a:rPr sz="2400" spc="-10" dirty="0">
                <a:latin typeface="Times New Roman"/>
                <a:cs typeface="Times New Roman"/>
              </a:rPr>
              <a:t>splits into </a:t>
            </a:r>
            <a:r>
              <a:rPr sz="2400" spc="-5" dirty="0">
                <a:latin typeface="Times New Roman"/>
                <a:cs typeface="Times New Roman"/>
              </a:rPr>
              <a:t>lighter </a:t>
            </a:r>
            <a:r>
              <a:rPr sz="2400" spc="-10" dirty="0">
                <a:latin typeface="Times New Roman"/>
                <a:cs typeface="Times New Roman"/>
              </a:rPr>
              <a:t>nuclei </a:t>
            </a:r>
            <a:r>
              <a:rPr sz="2400" dirty="0">
                <a:latin typeface="Times New Roman"/>
                <a:cs typeface="Times New Roman"/>
              </a:rPr>
              <a:t>with a </a:t>
            </a:r>
            <a:r>
              <a:rPr sz="2400" spc="-10" dirty="0">
                <a:latin typeface="Times New Roman"/>
                <a:cs typeface="Times New Roman"/>
              </a:rPr>
              <a:t>huge </a:t>
            </a:r>
            <a:r>
              <a:rPr sz="2400" spc="-5" dirty="0">
                <a:latin typeface="Times New Roman"/>
                <a:cs typeface="Times New Roman"/>
              </a:rPr>
              <a:t>release </a:t>
            </a:r>
            <a:r>
              <a:rPr sz="2400" spc="1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energy. </a:t>
            </a:r>
            <a:r>
              <a:rPr sz="2400" spc="20" dirty="0">
                <a:latin typeface="Times New Roman"/>
                <a:cs typeface="Times New Roman"/>
              </a:rPr>
              <a:t>But </a:t>
            </a:r>
            <a:r>
              <a:rPr sz="2400" spc="-15" dirty="0">
                <a:latin typeface="Times New Roman"/>
                <a:cs typeface="Times New Roman"/>
              </a:rPr>
              <a:t>in  </a:t>
            </a:r>
            <a:r>
              <a:rPr sz="2400" spc="-10" dirty="0">
                <a:latin typeface="Times New Roman"/>
                <a:cs typeface="Times New Roman"/>
              </a:rPr>
              <a:t>nuclear </a:t>
            </a:r>
            <a:r>
              <a:rPr sz="2400" spc="-5" dirty="0">
                <a:latin typeface="Times New Roman"/>
                <a:cs typeface="Times New Roman"/>
              </a:rPr>
              <a:t>fusion two </a:t>
            </a:r>
            <a:r>
              <a:rPr sz="2400" spc="-15" dirty="0">
                <a:latin typeface="Times New Roman"/>
                <a:cs typeface="Times New Roman"/>
              </a:rPr>
              <a:t>light </a:t>
            </a:r>
            <a:r>
              <a:rPr sz="2400" spc="-10" dirty="0">
                <a:latin typeface="Times New Roman"/>
                <a:cs typeface="Times New Roman"/>
              </a:rPr>
              <a:t>nuclei </a:t>
            </a:r>
            <a:r>
              <a:rPr sz="2400" spc="2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hydrogen </a:t>
            </a:r>
            <a:r>
              <a:rPr sz="2400" spc="-10" dirty="0">
                <a:latin typeface="Times New Roman"/>
                <a:cs typeface="Times New Roman"/>
              </a:rPr>
              <a:t>fuse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5" dirty="0">
                <a:latin typeface="Times New Roman"/>
                <a:cs typeface="Times New Roman"/>
              </a:rPr>
              <a:t>form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helium nucleus with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release </a:t>
            </a:r>
            <a:r>
              <a:rPr sz="2400" spc="20" dirty="0">
                <a:latin typeface="Times New Roman"/>
                <a:cs typeface="Times New Roman"/>
              </a:rPr>
              <a:t>of  </a:t>
            </a:r>
            <a:r>
              <a:rPr sz="2400" spc="-5" dirty="0">
                <a:latin typeface="Times New Roman"/>
                <a:cs typeface="Times New Roman"/>
              </a:rPr>
              <a:t>enormous </a:t>
            </a:r>
            <a:r>
              <a:rPr sz="2400" spc="-10" dirty="0">
                <a:latin typeface="Times New Roman"/>
                <a:cs typeface="Times New Roman"/>
              </a:rPr>
              <a:t>amount </a:t>
            </a:r>
            <a:r>
              <a:rPr sz="2400" spc="1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energy. </a:t>
            </a:r>
            <a:r>
              <a:rPr sz="2400" spc="-5" dirty="0">
                <a:latin typeface="Times New Roman"/>
                <a:cs typeface="Times New Roman"/>
              </a:rPr>
              <a:t>One a.m.u (atomic </a:t>
            </a:r>
            <a:r>
              <a:rPr sz="2400" spc="-10" dirty="0">
                <a:latin typeface="Times New Roman"/>
                <a:cs typeface="Times New Roman"/>
              </a:rPr>
              <a:t>mass </a:t>
            </a:r>
            <a:r>
              <a:rPr sz="2400" spc="-5" dirty="0">
                <a:latin typeface="Times New Roman"/>
                <a:cs typeface="Times New Roman"/>
              </a:rPr>
              <a:t>unit) </a:t>
            </a:r>
            <a:r>
              <a:rPr sz="2400" spc="10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Uranium-235 </a:t>
            </a:r>
            <a:r>
              <a:rPr sz="2400" spc="-10" dirty="0">
                <a:latin typeface="Times New Roman"/>
                <a:cs typeface="Times New Roman"/>
              </a:rPr>
              <a:t>yield </a:t>
            </a:r>
            <a:r>
              <a:rPr sz="2400" dirty="0">
                <a:latin typeface="Times New Roman"/>
                <a:cs typeface="Times New Roman"/>
              </a:rPr>
              <a:t>energy equal </a:t>
            </a:r>
            <a:r>
              <a:rPr sz="2400" spc="10" dirty="0">
                <a:latin typeface="Times New Roman"/>
                <a:cs typeface="Times New Roman"/>
              </a:rPr>
              <a:t>to  </a:t>
            </a:r>
            <a:r>
              <a:rPr sz="2400" spc="-5" dirty="0">
                <a:latin typeface="Times New Roman"/>
                <a:cs typeface="Times New Roman"/>
              </a:rPr>
              <a:t>burning </a:t>
            </a:r>
            <a:r>
              <a:rPr sz="2400" spc="10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15 </a:t>
            </a:r>
            <a:r>
              <a:rPr sz="2400" spc="-15" dirty="0">
                <a:latin typeface="Times New Roman"/>
                <a:cs typeface="Times New Roman"/>
              </a:rPr>
              <a:t>metric </a:t>
            </a:r>
            <a:r>
              <a:rPr sz="2400" spc="5" dirty="0">
                <a:latin typeface="Times New Roman"/>
                <a:cs typeface="Times New Roman"/>
              </a:rPr>
              <a:t>tons </a:t>
            </a:r>
            <a:r>
              <a:rPr sz="2400" spc="1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coal.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 marR="7620" algn="just">
              <a:lnSpc>
                <a:spcPct val="968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Nuclear reactors </a:t>
            </a:r>
            <a:r>
              <a:rPr sz="2400" dirty="0">
                <a:latin typeface="Times New Roman"/>
                <a:cs typeface="Times New Roman"/>
              </a:rPr>
              <a:t>are the </a:t>
            </a:r>
            <a:r>
              <a:rPr sz="2400" spc="-5" dirty="0">
                <a:latin typeface="Times New Roman"/>
                <a:cs typeface="Times New Roman"/>
              </a:rPr>
              <a:t>devices </a:t>
            </a:r>
            <a:r>
              <a:rPr sz="2400" spc="-10" dirty="0">
                <a:latin typeface="Times New Roman"/>
                <a:cs typeface="Times New Roman"/>
              </a:rPr>
              <a:t>need </a:t>
            </a:r>
            <a:r>
              <a:rPr sz="2400" spc="15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liberate energy from </a:t>
            </a:r>
            <a:r>
              <a:rPr sz="2400" spc="-10" dirty="0">
                <a:latin typeface="Times New Roman"/>
                <a:cs typeface="Times New Roman"/>
              </a:rPr>
              <a:t>nuclear </a:t>
            </a:r>
            <a:r>
              <a:rPr sz="2400" spc="-15" dirty="0">
                <a:latin typeface="Times New Roman"/>
                <a:cs typeface="Times New Roman"/>
              </a:rPr>
              <a:t>fuels, </a:t>
            </a:r>
            <a:r>
              <a:rPr sz="2400" spc="-5" dirty="0">
                <a:latin typeface="Times New Roman"/>
                <a:cs typeface="Times New Roman"/>
              </a:rPr>
              <a:t>under controlled  </a:t>
            </a:r>
            <a:r>
              <a:rPr sz="2400" spc="-10" dirty="0">
                <a:latin typeface="Times New Roman"/>
                <a:cs typeface="Times New Roman"/>
              </a:rPr>
              <a:t>conditions. The </a:t>
            </a:r>
            <a:r>
              <a:rPr sz="2400" spc="-5" dirty="0">
                <a:latin typeface="Times New Roman"/>
                <a:cs typeface="Times New Roman"/>
              </a:rPr>
              <a:t>output </a:t>
            </a:r>
            <a:r>
              <a:rPr sz="2400" spc="1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these </a:t>
            </a:r>
            <a:r>
              <a:rPr sz="2400" dirty="0">
                <a:latin typeface="Times New Roman"/>
                <a:cs typeface="Times New Roman"/>
              </a:rPr>
              <a:t>reactors </a:t>
            </a:r>
            <a:r>
              <a:rPr sz="2400" spc="-30" dirty="0">
                <a:latin typeface="Times New Roman"/>
                <a:cs typeface="Times New Roman"/>
              </a:rPr>
              <a:t>is </a:t>
            </a:r>
            <a:r>
              <a:rPr sz="2400" spc="-15" dirty="0">
                <a:latin typeface="Times New Roman"/>
                <a:cs typeface="Times New Roman"/>
              </a:rPr>
              <a:t>in </a:t>
            </a:r>
            <a:r>
              <a:rPr sz="2400" spc="10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form </a:t>
            </a:r>
            <a:r>
              <a:rPr sz="2400" spc="10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high </a:t>
            </a:r>
            <a:r>
              <a:rPr sz="2400" spc="-5" dirty="0">
                <a:latin typeface="Times New Roman"/>
                <a:cs typeface="Times New Roman"/>
              </a:rPr>
              <a:t>temperature </a:t>
            </a:r>
            <a:r>
              <a:rPr sz="2400" spc="-15" dirty="0">
                <a:latin typeface="Times New Roman"/>
                <a:cs typeface="Times New Roman"/>
              </a:rPr>
              <a:t>fluid. </a:t>
            </a:r>
            <a:r>
              <a:rPr sz="2400" spc="-5" dirty="0">
                <a:latin typeface="Times New Roman"/>
                <a:cs typeface="Times New Roman"/>
              </a:rPr>
              <a:t>This can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used  </a:t>
            </a:r>
            <a:r>
              <a:rPr sz="2400" spc="-1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the generation </a:t>
            </a:r>
            <a:r>
              <a:rPr sz="2400" spc="1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electricity </a:t>
            </a:r>
            <a:r>
              <a:rPr sz="2400" spc="1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direct </a:t>
            </a:r>
            <a:r>
              <a:rPr sz="2400" spc="-5" dirty="0">
                <a:latin typeface="Times New Roman"/>
                <a:cs typeface="Times New Roman"/>
              </a:rPr>
              <a:t>source </a:t>
            </a:r>
            <a:r>
              <a:rPr sz="2400" spc="1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heat for </a:t>
            </a:r>
            <a:r>
              <a:rPr sz="2400" spc="-5" dirty="0">
                <a:latin typeface="Times New Roman"/>
                <a:cs typeface="Times New Roman"/>
              </a:rPr>
              <a:t>intensive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industries.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52755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5282" y="105675"/>
            <a:ext cx="6961835" cy="73238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IN" sz="11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IN" sz="11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67640" indent="-155575">
              <a:lnSpc>
                <a:spcPct val="100000"/>
              </a:lnSpc>
              <a:buAutoNum type="arabicPeriod" startAt="3"/>
              <a:tabLst>
                <a:tab pos="16827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Hydro </a:t>
            </a:r>
            <a:r>
              <a:rPr sz="3200" b="1" spc="-10" dirty="0">
                <a:latin typeface="Times New Roman"/>
                <a:cs typeface="Times New Roman"/>
              </a:rPr>
              <a:t>Electric</a:t>
            </a:r>
            <a:r>
              <a:rPr sz="3200" b="1" spc="2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Energy</a:t>
            </a:r>
            <a:endParaRPr lang="en-IN" sz="3200" b="1" spc="-5" dirty="0">
              <a:latin typeface="Times New Roman"/>
              <a:cs typeface="Times New Roman"/>
            </a:endParaRPr>
          </a:p>
          <a:p>
            <a:pPr marL="167640" indent="-155575">
              <a:lnSpc>
                <a:spcPct val="100000"/>
              </a:lnSpc>
              <a:buAutoNum type="arabicPeriod" startAt="3"/>
              <a:tabLst>
                <a:tab pos="168275" algn="l"/>
              </a:tabLst>
            </a:pPr>
            <a:endParaRPr lang="en-IN" sz="3200" b="1" spc="-5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tabLst>
                <a:tab pos="168275" algn="l"/>
              </a:tabLst>
            </a:pP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 marL="12700" marR="7620">
              <a:lnSpc>
                <a:spcPts val="1390"/>
              </a:lnSpc>
              <a:spcBef>
                <a:spcPts val="5"/>
              </a:spcBef>
            </a:pPr>
            <a:r>
              <a:rPr sz="3200" spc="-5" dirty="0">
                <a:latin typeface="Times New Roman"/>
                <a:cs typeface="Times New Roman"/>
              </a:rPr>
              <a:t>Hydro power </a:t>
            </a:r>
            <a:r>
              <a:rPr sz="3200" spc="-30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the cleanest,</a:t>
            </a:r>
            <a:r>
              <a:rPr lang="en-IN"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cheapest </a:t>
            </a:r>
            <a:r>
              <a:rPr sz="3200" dirty="0">
                <a:latin typeface="Times New Roman"/>
                <a:cs typeface="Times New Roman"/>
              </a:rPr>
              <a:t>&amp; </a:t>
            </a:r>
            <a:endParaRPr lang="en-IN" sz="3200" dirty="0">
              <a:latin typeface="Times New Roman"/>
              <a:cs typeface="Times New Roman"/>
            </a:endParaRPr>
          </a:p>
          <a:p>
            <a:pPr marL="12700" marR="7620">
              <a:lnSpc>
                <a:spcPts val="1390"/>
              </a:lnSpc>
              <a:spcBef>
                <a:spcPts val="5"/>
              </a:spcBef>
            </a:pPr>
            <a:endParaRPr lang="en-IN" sz="3200" spc="-15" dirty="0">
              <a:latin typeface="Times New Roman"/>
              <a:cs typeface="Times New Roman"/>
            </a:endParaRPr>
          </a:p>
          <a:p>
            <a:pPr marL="12700" marR="7620">
              <a:lnSpc>
                <a:spcPts val="1390"/>
              </a:lnSpc>
              <a:spcBef>
                <a:spcPts val="5"/>
              </a:spcBef>
            </a:pPr>
            <a:r>
              <a:rPr sz="3200" spc="-15" dirty="0">
                <a:latin typeface="Times New Roman"/>
                <a:cs typeface="Times New Roman"/>
              </a:rPr>
              <a:t>best </a:t>
            </a:r>
            <a:r>
              <a:rPr sz="3200" spc="-5" dirty="0">
                <a:latin typeface="Times New Roman"/>
                <a:cs typeface="Times New Roman"/>
              </a:rPr>
              <a:t>source </a:t>
            </a:r>
            <a:r>
              <a:rPr sz="3200" spc="10" dirty="0">
                <a:latin typeface="Times New Roman"/>
                <a:cs typeface="Times New Roman"/>
              </a:rPr>
              <a:t>of</a:t>
            </a:r>
            <a:r>
              <a:rPr lang="en-IN"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electricity generation. </a:t>
            </a:r>
            <a:r>
              <a:rPr sz="3200" spc="-10" dirty="0">
                <a:latin typeface="Times New Roman"/>
                <a:cs typeface="Times New Roman"/>
              </a:rPr>
              <a:t>It </a:t>
            </a:r>
            <a:endParaRPr lang="en-IN" sz="3200" spc="-10" dirty="0">
              <a:latin typeface="Times New Roman"/>
              <a:cs typeface="Times New Roman"/>
            </a:endParaRPr>
          </a:p>
          <a:p>
            <a:pPr marL="12700" marR="7620">
              <a:lnSpc>
                <a:spcPts val="1390"/>
              </a:lnSpc>
              <a:spcBef>
                <a:spcPts val="5"/>
              </a:spcBef>
            </a:pPr>
            <a:endParaRPr lang="en-IN" sz="3200" spc="-10" dirty="0">
              <a:latin typeface="Times New Roman"/>
              <a:cs typeface="Times New Roman"/>
            </a:endParaRPr>
          </a:p>
          <a:p>
            <a:pPr marL="12700" marR="7620">
              <a:lnSpc>
                <a:spcPts val="1390"/>
              </a:lnSpc>
              <a:spcBef>
                <a:spcPts val="5"/>
              </a:spcBef>
            </a:pPr>
            <a:r>
              <a:rPr sz="3200" spc="-5" dirty="0">
                <a:latin typeface="Times New Roman"/>
                <a:cs typeface="Times New Roman"/>
              </a:rPr>
              <a:t>falls</a:t>
            </a:r>
            <a:r>
              <a:rPr lang="en-IN" sz="3200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under </a:t>
            </a:r>
            <a:r>
              <a:rPr sz="3200" dirty="0">
                <a:latin typeface="Times New Roman"/>
                <a:cs typeface="Times New Roman"/>
              </a:rPr>
              <a:t>the  </a:t>
            </a:r>
            <a:r>
              <a:rPr sz="3200" spc="-5" dirty="0">
                <a:latin typeface="Times New Roman"/>
                <a:cs typeface="Times New Roman"/>
              </a:rPr>
              <a:t>conventional </a:t>
            </a:r>
            <a:r>
              <a:rPr sz="3200" dirty="0">
                <a:latin typeface="Times New Roman"/>
                <a:cs typeface="Times New Roman"/>
              </a:rPr>
              <a:t>energy</a:t>
            </a:r>
            <a:endParaRPr lang="en-IN" sz="3200" dirty="0">
              <a:latin typeface="Times New Roman"/>
              <a:cs typeface="Times New Roman"/>
            </a:endParaRPr>
          </a:p>
          <a:p>
            <a:pPr marL="12700" marR="7620">
              <a:lnSpc>
                <a:spcPts val="1390"/>
              </a:lnSpc>
              <a:spcBef>
                <a:spcPts val="5"/>
              </a:spcBef>
            </a:pPr>
            <a:endParaRPr lang="en-IN" sz="3200" dirty="0">
              <a:latin typeface="Times New Roman"/>
              <a:cs typeface="Times New Roman"/>
            </a:endParaRPr>
          </a:p>
          <a:p>
            <a:pPr marL="12700" marR="7620">
              <a:lnSpc>
                <a:spcPts val="1390"/>
              </a:lnSpc>
              <a:spcBef>
                <a:spcPts val="5"/>
              </a:spcBef>
            </a:pPr>
            <a:r>
              <a:rPr sz="3200" dirty="0">
                <a:latin typeface="Times New Roman"/>
                <a:cs typeface="Times New Roman"/>
              </a:rPr>
              <a:t> resource. Energy </a:t>
            </a:r>
            <a:r>
              <a:rPr sz="3200" spc="-15" dirty="0">
                <a:latin typeface="Times New Roman"/>
                <a:cs typeface="Times New Roman"/>
              </a:rPr>
              <a:t>is </a:t>
            </a:r>
            <a:r>
              <a:rPr sz="3200" spc="-5" dirty="0">
                <a:latin typeface="Times New Roman"/>
                <a:cs typeface="Times New Roman"/>
              </a:rPr>
              <a:t>derived </a:t>
            </a:r>
            <a:r>
              <a:rPr sz="3200" dirty="0">
                <a:latin typeface="Times New Roman"/>
                <a:cs typeface="Times New Roman"/>
              </a:rPr>
              <a:t>from</a:t>
            </a:r>
            <a:r>
              <a:rPr lang="en-IN"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fast </a:t>
            </a:r>
            <a:endParaRPr lang="en-IN" sz="3200" spc="-10" dirty="0">
              <a:latin typeface="Times New Roman"/>
              <a:cs typeface="Times New Roman"/>
            </a:endParaRPr>
          </a:p>
          <a:p>
            <a:pPr marL="12700" marR="7620">
              <a:lnSpc>
                <a:spcPts val="1390"/>
              </a:lnSpc>
              <a:spcBef>
                <a:spcPts val="5"/>
              </a:spcBef>
            </a:pPr>
            <a:endParaRPr lang="en-IN" sz="3200" spc="-10" dirty="0">
              <a:latin typeface="Times New Roman"/>
              <a:cs typeface="Times New Roman"/>
            </a:endParaRPr>
          </a:p>
          <a:p>
            <a:pPr marL="12700" marR="7620">
              <a:lnSpc>
                <a:spcPts val="1390"/>
              </a:lnSpc>
              <a:spcBef>
                <a:spcPts val="5"/>
              </a:spcBef>
            </a:pPr>
            <a:r>
              <a:rPr sz="3200" spc="-10" dirty="0">
                <a:latin typeface="Times New Roman"/>
                <a:cs typeface="Times New Roman"/>
              </a:rPr>
              <a:t>flowing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water.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IN"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IN"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 marR="9525">
              <a:lnSpc>
                <a:spcPts val="1390"/>
              </a:lnSpc>
            </a:pPr>
            <a:r>
              <a:rPr sz="3200" dirty="0">
                <a:latin typeface="Times New Roman"/>
                <a:cs typeface="Times New Roman"/>
              </a:rPr>
              <a:t>Hydropower </a:t>
            </a:r>
            <a:r>
              <a:rPr sz="3200" spc="-5" dirty="0">
                <a:latin typeface="Times New Roman"/>
                <a:cs typeface="Times New Roman"/>
              </a:rPr>
              <a:t>converts </a:t>
            </a:r>
            <a:r>
              <a:rPr sz="3200" dirty="0">
                <a:latin typeface="Times New Roman"/>
                <a:cs typeface="Times New Roman"/>
              </a:rPr>
              <a:t>power </a:t>
            </a:r>
            <a:r>
              <a:rPr sz="3200" spc="10" dirty="0">
                <a:latin typeface="Times New Roman"/>
                <a:cs typeface="Times New Roman"/>
              </a:rPr>
              <a:t>of</a:t>
            </a:r>
            <a:r>
              <a:rPr lang="en-IN"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10" dirty="0">
                <a:latin typeface="Times New Roman"/>
                <a:cs typeface="Times New Roman"/>
              </a:rPr>
              <a:t>falling </a:t>
            </a:r>
            <a:endParaRPr lang="en-IN" sz="3200" spc="-10" dirty="0">
              <a:latin typeface="Times New Roman"/>
              <a:cs typeface="Times New Roman"/>
            </a:endParaRPr>
          </a:p>
          <a:p>
            <a:pPr marL="12700" marR="9525">
              <a:lnSpc>
                <a:spcPts val="1390"/>
              </a:lnSpc>
            </a:pPr>
            <a:endParaRPr lang="en-IN" sz="3200" spc="-10" dirty="0">
              <a:latin typeface="Times New Roman"/>
              <a:cs typeface="Times New Roman"/>
            </a:endParaRPr>
          </a:p>
          <a:p>
            <a:pPr marL="12700" marR="9525">
              <a:lnSpc>
                <a:spcPts val="1390"/>
              </a:lnSpc>
            </a:pPr>
            <a:r>
              <a:rPr sz="3200" dirty="0">
                <a:latin typeface="Times New Roman"/>
                <a:cs typeface="Times New Roman"/>
              </a:rPr>
              <a:t>water to </a:t>
            </a:r>
            <a:r>
              <a:rPr sz="3200" spc="-5" dirty="0">
                <a:latin typeface="Times New Roman"/>
                <a:cs typeface="Times New Roman"/>
              </a:rPr>
              <a:t>electric </a:t>
            </a:r>
            <a:r>
              <a:rPr sz="3200" dirty="0">
                <a:latin typeface="Times New Roman"/>
                <a:cs typeface="Times New Roman"/>
              </a:rPr>
              <a:t>power</a:t>
            </a:r>
            <a:r>
              <a:rPr lang="en-IN"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which </a:t>
            </a:r>
            <a:r>
              <a:rPr sz="3200" dirty="0">
                <a:latin typeface="Times New Roman"/>
                <a:cs typeface="Times New Roman"/>
              </a:rPr>
              <a:t>can </a:t>
            </a:r>
            <a:r>
              <a:rPr sz="3200" spc="-15" dirty="0">
                <a:latin typeface="Times New Roman"/>
                <a:cs typeface="Times New Roman"/>
              </a:rPr>
              <a:t>be </a:t>
            </a:r>
            <a:endParaRPr lang="en-IN" sz="3200" spc="-15" dirty="0">
              <a:latin typeface="Times New Roman"/>
              <a:cs typeface="Times New Roman"/>
            </a:endParaRPr>
          </a:p>
          <a:p>
            <a:pPr marL="12700" marR="9525">
              <a:lnSpc>
                <a:spcPts val="1390"/>
              </a:lnSpc>
            </a:pPr>
            <a:endParaRPr lang="en-IN" sz="3200" spc="-15" dirty="0">
              <a:latin typeface="Times New Roman"/>
              <a:cs typeface="Times New Roman"/>
            </a:endParaRPr>
          </a:p>
          <a:p>
            <a:pPr marL="12700" marR="9525">
              <a:lnSpc>
                <a:spcPts val="1390"/>
              </a:lnSpc>
            </a:pPr>
            <a:r>
              <a:rPr sz="3200" spc="-5" dirty="0">
                <a:latin typeface="Times New Roman"/>
                <a:cs typeface="Times New Roman"/>
              </a:rPr>
              <a:t>transmitted </a:t>
            </a:r>
            <a:r>
              <a:rPr sz="3200" dirty="0">
                <a:latin typeface="Times New Roman"/>
                <a:cs typeface="Times New Roman"/>
              </a:rPr>
              <a:t>to </a:t>
            </a:r>
            <a:r>
              <a:rPr sz="3200" spc="-15" dirty="0">
                <a:latin typeface="Times New Roman"/>
                <a:cs typeface="Times New Roman"/>
              </a:rPr>
              <a:t>long </a:t>
            </a:r>
            <a:r>
              <a:rPr sz="3200" spc="-5" dirty="0">
                <a:latin typeface="Times New Roman"/>
                <a:cs typeface="Times New Roman"/>
              </a:rPr>
              <a:t>distances </a:t>
            </a:r>
            <a:r>
              <a:rPr sz="3200" dirty="0">
                <a:latin typeface="Times New Roman"/>
                <a:cs typeface="Times New Roman"/>
              </a:rPr>
              <a:t>through </a:t>
            </a:r>
            <a:endParaRPr lang="en-IN" sz="3200" dirty="0">
              <a:latin typeface="Times New Roman"/>
              <a:cs typeface="Times New Roman"/>
            </a:endParaRPr>
          </a:p>
          <a:p>
            <a:pPr marL="12700" marR="9525">
              <a:lnSpc>
                <a:spcPts val="1390"/>
              </a:lnSpc>
            </a:pPr>
            <a:endParaRPr lang="en-IN" sz="3200" spc="-5" dirty="0">
              <a:latin typeface="Times New Roman"/>
              <a:cs typeface="Times New Roman"/>
            </a:endParaRPr>
          </a:p>
          <a:p>
            <a:pPr marL="12700" marR="9525">
              <a:lnSpc>
                <a:spcPts val="1390"/>
              </a:lnSpc>
            </a:pPr>
            <a:r>
              <a:rPr sz="3200" spc="-5" dirty="0">
                <a:latin typeface="Times New Roman"/>
                <a:cs typeface="Times New Roman"/>
              </a:rPr>
              <a:t>wires </a:t>
            </a:r>
            <a:r>
              <a:rPr sz="3200" dirty="0">
                <a:latin typeface="Times New Roman"/>
                <a:cs typeface="Times New Roman"/>
              </a:rPr>
              <a:t>&amp;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cables.</a:t>
            </a:r>
            <a:endParaRPr sz="3200" dirty="0">
              <a:latin typeface="Times New Roman"/>
              <a:cs typeface="Times New Roman"/>
            </a:endParaRPr>
          </a:p>
          <a:p>
            <a:pPr marL="12700" marR="6350">
              <a:lnSpc>
                <a:spcPts val="1390"/>
              </a:lnSpc>
            </a:pP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87226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5282" y="105675"/>
            <a:ext cx="6961835" cy="740074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 marR="9525">
              <a:lnSpc>
                <a:spcPts val="1390"/>
              </a:lnSpc>
            </a:pPr>
            <a:endParaRPr lang="en-IN" sz="3200" spc="-5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IN" sz="3200" b="1" dirty="0">
              <a:latin typeface="Times New Roman"/>
              <a:cs typeface="Times New Roman"/>
            </a:endParaRPr>
          </a:p>
          <a:p>
            <a:pPr marL="12700" marR="6350">
              <a:lnSpc>
                <a:spcPts val="1390"/>
              </a:lnSpc>
            </a:pPr>
            <a:r>
              <a:rPr lang="en-IN" sz="3200" b="1" spc="-5" dirty="0">
                <a:latin typeface="Times New Roman"/>
                <a:cs typeface="Times New Roman"/>
              </a:rPr>
              <a:t>Working Principle</a:t>
            </a:r>
            <a:r>
              <a:rPr lang="en-IN" sz="3200" spc="-5" dirty="0">
                <a:latin typeface="Times New Roman"/>
                <a:cs typeface="Times New Roman"/>
              </a:rPr>
              <a:t>– </a:t>
            </a:r>
          </a:p>
          <a:p>
            <a:pPr marL="12700" marR="6350">
              <a:lnSpc>
                <a:spcPts val="1390"/>
              </a:lnSpc>
            </a:pPr>
            <a:endParaRPr lang="en-IN" sz="3200" spc="-5" dirty="0">
              <a:latin typeface="Times New Roman"/>
              <a:cs typeface="Times New Roman"/>
            </a:endParaRPr>
          </a:p>
          <a:p>
            <a:pPr marL="12700" marR="6350">
              <a:lnSpc>
                <a:spcPts val="1390"/>
              </a:lnSpc>
            </a:pPr>
            <a:endParaRPr lang="en-IN" sz="3200" spc="-5" dirty="0">
              <a:latin typeface="Times New Roman"/>
              <a:cs typeface="Times New Roman"/>
            </a:endParaRPr>
          </a:p>
          <a:p>
            <a:pPr marL="12700" marR="6350">
              <a:lnSpc>
                <a:spcPts val="1390"/>
              </a:lnSpc>
            </a:pPr>
            <a:endParaRPr lang="en-IN" sz="3200" spc="-10" dirty="0">
              <a:latin typeface="Times New Roman"/>
              <a:cs typeface="Times New Roman"/>
            </a:endParaRPr>
          </a:p>
          <a:p>
            <a:pPr marL="12700" marR="6350">
              <a:lnSpc>
                <a:spcPts val="1390"/>
              </a:lnSpc>
            </a:pPr>
            <a:r>
              <a:rPr lang="en-IN" sz="3200" spc="-10" dirty="0">
                <a:latin typeface="Times New Roman"/>
                <a:cs typeface="Times New Roman"/>
              </a:rPr>
              <a:t>D</a:t>
            </a:r>
            <a:r>
              <a:rPr sz="3200" spc="-10" dirty="0" err="1">
                <a:latin typeface="Times New Roman"/>
                <a:cs typeface="Times New Roman"/>
              </a:rPr>
              <a:t>ammed</a:t>
            </a:r>
            <a:r>
              <a:rPr lang="en-IN"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water </a:t>
            </a:r>
            <a:r>
              <a:rPr sz="3200" spc="-15" dirty="0">
                <a:latin typeface="Times New Roman"/>
                <a:cs typeface="Times New Roman"/>
              </a:rPr>
              <a:t>is </a:t>
            </a:r>
            <a:r>
              <a:rPr sz="3200" spc="-5" dirty="0">
                <a:latin typeface="Times New Roman"/>
                <a:cs typeface="Times New Roman"/>
              </a:rPr>
              <a:t>used </a:t>
            </a:r>
            <a:r>
              <a:rPr lang="en-IN"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 </a:t>
            </a:r>
            <a:r>
              <a:rPr sz="3200" spc="-5" dirty="0">
                <a:latin typeface="Times New Roman"/>
                <a:cs typeface="Times New Roman"/>
              </a:rPr>
              <a:t>generate </a:t>
            </a:r>
            <a:r>
              <a:rPr sz="3200" spc="-10" dirty="0">
                <a:latin typeface="Times New Roman"/>
                <a:cs typeface="Times New Roman"/>
              </a:rPr>
              <a:t>this</a:t>
            </a:r>
            <a:r>
              <a:rPr lang="en-IN" sz="3200" spc="-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endParaRPr lang="en-IN" sz="3200" spc="-10" dirty="0">
              <a:latin typeface="Times New Roman"/>
              <a:cs typeface="Times New Roman"/>
            </a:endParaRPr>
          </a:p>
          <a:p>
            <a:pPr marL="12700" marR="6350">
              <a:lnSpc>
                <a:spcPts val="1390"/>
              </a:lnSpc>
            </a:pPr>
            <a:endParaRPr lang="en-IN" sz="3200" spc="-10" dirty="0">
              <a:latin typeface="Times New Roman"/>
              <a:cs typeface="Times New Roman"/>
            </a:endParaRPr>
          </a:p>
          <a:p>
            <a:pPr marL="12700" marR="6350">
              <a:lnSpc>
                <a:spcPts val="1390"/>
              </a:lnSpc>
            </a:pPr>
            <a:r>
              <a:rPr sz="3200" dirty="0">
                <a:latin typeface="Times New Roman"/>
                <a:cs typeface="Times New Roman"/>
              </a:rPr>
              <a:t>power, </a:t>
            </a:r>
            <a:r>
              <a:rPr sz="3200" spc="-5" dirty="0">
                <a:latin typeface="Times New Roman"/>
                <a:cs typeface="Times New Roman"/>
              </a:rPr>
              <a:t>which then drives </a:t>
            </a:r>
            <a:r>
              <a:rPr sz="3200" dirty="0">
                <a:latin typeface="Times New Roman"/>
                <a:cs typeface="Times New Roman"/>
              </a:rPr>
              <a:t>water</a:t>
            </a:r>
            <a:r>
              <a:rPr lang="en-IN"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turbine  </a:t>
            </a:r>
            <a:endParaRPr lang="en-IN" sz="3200" spc="-5" dirty="0">
              <a:latin typeface="Times New Roman"/>
              <a:cs typeface="Times New Roman"/>
            </a:endParaRPr>
          </a:p>
          <a:p>
            <a:pPr marL="12700" marR="6350">
              <a:lnSpc>
                <a:spcPts val="1390"/>
              </a:lnSpc>
            </a:pPr>
            <a:endParaRPr lang="en-IN" sz="3200" spc="-5" dirty="0">
              <a:latin typeface="Times New Roman"/>
              <a:cs typeface="Times New Roman"/>
            </a:endParaRPr>
          </a:p>
          <a:p>
            <a:pPr marL="12700" marR="6350">
              <a:lnSpc>
                <a:spcPts val="1390"/>
              </a:lnSpc>
            </a:pPr>
            <a:r>
              <a:rPr sz="3200" spc="-10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generator. </a:t>
            </a:r>
            <a:r>
              <a:rPr sz="3200" spc="-15" dirty="0">
                <a:latin typeface="Times New Roman"/>
                <a:cs typeface="Times New Roman"/>
              </a:rPr>
              <a:t>One </a:t>
            </a:r>
            <a:r>
              <a:rPr sz="3200" spc="10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lang="en-IN"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versions </a:t>
            </a:r>
            <a:r>
              <a:rPr sz="3200" spc="10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this </a:t>
            </a:r>
            <a:endParaRPr lang="en-IN" sz="3200" dirty="0">
              <a:latin typeface="Times New Roman"/>
              <a:cs typeface="Times New Roman"/>
            </a:endParaRPr>
          </a:p>
          <a:p>
            <a:pPr marL="12700" marR="6350">
              <a:lnSpc>
                <a:spcPts val="1390"/>
              </a:lnSpc>
            </a:pPr>
            <a:endParaRPr lang="en-IN" sz="3200" spc="-15" dirty="0">
              <a:latin typeface="Times New Roman"/>
              <a:cs typeface="Times New Roman"/>
            </a:endParaRPr>
          </a:p>
          <a:p>
            <a:pPr marL="12700" marR="6350">
              <a:lnSpc>
                <a:spcPts val="1390"/>
              </a:lnSpc>
            </a:pPr>
            <a:r>
              <a:rPr sz="3200" spc="-1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tidal power. 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power produce </a:t>
            </a:r>
            <a:r>
              <a:rPr sz="3200" dirty="0">
                <a:latin typeface="Times New Roman"/>
                <a:cs typeface="Times New Roman"/>
              </a:rPr>
              <a:t>by </a:t>
            </a:r>
            <a:endParaRPr lang="en-IN" sz="3200" dirty="0">
              <a:latin typeface="Times New Roman"/>
              <a:cs typeface="Times New Roman"/>
            </a:endParaRPr>
          </a:p>
          <a:p>
            <a:pPr marL="12700" marR="6350">
              <a:lnSpc>
                <a:spcPts val="1390"/>
              </a:lnSpc>
            </a:pPr>
            <a:endParaRPr lang="en-IN" sz="3200" dirty="0">
              <a:latin typeface="Times New Roman"/>
              <a:cs typeface="Times New Roman"/>
            </a:endParaRPr>
          </a:p>
          <a:p>
            <a:pPr marL="12700" marR="6350">
              <a:lnSpc>
                <a:spcPts val="1390"/>
              </a:lnSpc>
            </a:pPr>
            <a:r>
              <a:rPr sz="3200" dirty="0">
                <a:latin typeface="Times New Roman"/>
                <a:cs typeface="Times New Roman"/>
              </a:rPr>
              <a:t>water</a:t>
            </a:r>
            <a:r>
              <a:rPr lang="en-IN"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tide</a:t>
            </a:r>
            <a:r>
              <a:rPr lang="en-IN" sz="3200" spc="-5" dirty="0">
                <a:latin typeface="Times New Roman"/>
                <a:cs typeface="Times New Roman"/>
              </a:rPr>
              <a:t>s </a:t>
            </a:r>
            <a:r>
              <a:rPr lang="en-US" sz="3200" spc="-5" dirty="0">
                <a:latin typeface="Times New Roman"/>
                <a:cs typeface="Times New Roman"/>
              </a:rPr>
              <a:t>generates pressure, </a:t>
            </a:r>
          </a:p>
          <a:p>
            <a:pPr marL="12700" marR="6350">
              <a:lnSpc>
                <a:spcPts val="1390"/>
              </a:lnSpc>
            </a:pPr>
            <a:endParaRPr lang="en-US" sz="3200" spc="-5" dirty="0">
              <a:latin typeface="Times New Roman"/>
              <a:cs typeface="Times New Roman"/>
            </a:endParaRPr>
          </a:p>
          <a:p>
            <a:pPr marL="12700" marR="6350">
              <a:lnSpc>
                <a:spcPts val="1390"/>
              </a:lnSpc>
            </a:pPr>
            <a:r>
              <a:rPr lang="en-US" sz="3200" spc="-10" dirty="0">
                <a:latin typeface="Times New Roman"/>
                <a:cs typeface="Times New Roman"/>
              </a:rPr>
              <a:t>which </a:t>
            </a:r>
            <a:r>
              <a:rPr lang="en-US" sz="3200" dirty="0">
                <a:latin typeface="Times New Roman"/>
                <a:cs typeface="Times New Roman"/>
              </a:rPr>
              <a:t>turns a </a:t>
            </a:r>
            <a:r>
              <a:rPr lang="en-US" sz="3200" spc="-5" dirty="0">
                <a:latin typeface="Times New Roman"/>
                <a:cs typeface="Times New Roman"/>
              </a:rPr>
              <a:t>water wheel </a:t>
            </a:r>
            <a:r>
              <a:rPr lang="en-US" sz="3200" spc="10" dirty="0">
                <a:latin typeface="Times New Roman"/>
                <a:cs typeface="Times New Roman"/>
              </a:rPr>
              <a:t>or </a:t>
            </a:r>
            <a:r>
              <a:rPr lang="en-US" sz="3200" dirty="0">
                <a:latin typeface="Times New Roman"/>
                <a:cs typeface="Times New Roman"/>
              </a:rPr>
              <a:t>a turbine. </a:t>
            </a:r>
          </a:p>
          <a:p>
            <a:pPr marL="12700" marR="6350">
              <a:lnSpc>
                <a:spcPts val="1390"/>
              </a:lnSpc>
            </a:pPr>
            <a:endParaRPr lang="en-US" sz="3200" spc="-10" dirty="0">
              <a:latin typeface="Times New Roman"/>
              <a:cs typeface="Times New Roman"/>
            </a:endParaRPr>
          </a:p>
          <a:p>
            <a:pPr marL="12700" marR="6350">
              <a:lnSpc>
                <a:spcPts val="1390"/>
              </a:lnSpc>
            </a:pPr>
            <a:r>
              <a:rPr lang="en-US" sz="3200" spc="-10" dirty="0">
                <a:latin typeface="Times New Roman"/>
                <a:cs typeface="Times New Roman"/>
              </a:rPr>
              <a:t>The </a:t>
            </a:r>
            <a:r>
              <a:rPr lang="en-US" sz="3200" spc="-5" dirty="0">
                <a:latin typeface="Times New Roman"/>
                <a:cs typeface="Times New Roman"/>
              </a:rPr>
              <a:t>electrical </a:t>
            </a:r>
            <a:r>
              <a:rPr lang="en-US" sz="3200" dirty="0">
                <a:latin typeface="Times New Roman"/>
                <a:cs typeface="Times New Roman"/>
              </a:rPr>
              <a:t>generator </a:t>
            </a:r>
            <a:r>
              <a:rPr lang="en-US" sz="3200" spc="-5" dirty="0">
                <a:latin typeface="Times New Roman"/>
                <a:cs typeface="Times New Roman"/>
              </a:rPr>
              <a:t>gets energy  </a:t>
            </a:r>
            <a:r>
              <a:rPr lang="en-US" sz="3200" dirty="0">
                <a:latin typeface="Times New Roman"/>
                <a:cs typeface="Times New Roman"/>
              </a:rPr>
              <a:t>from </a:t>
            </a:r>
          </a:p>
          <a:p>
            <a:pPr marL="12700" marR="6350">
              <a:lnSpc>
                <a:spcPts val="1390"/>
              </a:lnSpc>
            </a:pPr>
            <a:endParaRPr lang="en-US" sz="3200" dirty="0">
              <a:latin typeface="Times New Roman"/>
              <a:cs typeface="Times New Roman"/>
            </a:endParaRPr>
          </a:p>
          <a:p>
            <a:pPr marL="12700" marR="6350">
              <a:lnSpc>
                <a:spcPts val="1390"/>
              </a:lnSpc>
            </a:pPr>
            <a:r>
              <a:rPr lang="en-US" sz="3200" dirty="0">
                <a:latin typeface="Times New Roman"/>
                <a:cs typeface="Times New Roman"/>
              </a:rPr>
              <a:t>this</a:t>
            </a:r>
            <a:r>
              <a:rPr lang="en-US" sz="3200" spc="-3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power.</a:t>
            </a:r>
          </a:p>
          <a:p>
            <a:pPr marL="12700" marR="6350">
              <a:lnSpc>
                <a:spcPts val="1390"/>
              </a:lnSpc>
            </a:pPr>
            <a:endParaRPr lang="en-US" sz="3200" dirty="0">
              <a:latin typeface="Times New Roman"/>
              <a:cs typeface="Times New Roman"/>
            </a:endParaRPr>
          </a:p>
          <a:p>
            <a:pPr marL="12700" marR="17780">
              <a:lnSpc>
                <a:spcPts val="1420"/>
              </a:lnSpc>
            </a:pPr>
            <a:endParaRPr lang="en-US" sz="3200" dirty="0">
              <a:latin typeface="Times New Roman"/>
              <a:cs typeface="Times New Roman"/>
            </a:endParaRPr>
          </a:p>
          <a:p>
            <a:pPr marL="12700" marR="17780">
              <a:lnSpc>
                <a:spcPts val="1420"/>
              </a:lnSpc>
            </a:pPr>
            <a:r>
              <a:rPr lang="en-US" sz="3200" dirty="0">
                <a:latin typeface="Times New Roman"/>
                <a:cs typeface="Times New Roman"/>
              </a:rPr>
              <a:t>It </a:t>
            </a:r>
            <a:r>
              <a:rPr lang="en-US" sz="3200" spc="-5" dirty="0">
                <a:latin typeface="Times New Roman"/>
                <a:cs typeface="Times New Roman"/>
              </a:rPr>
              <a:t>can </a:t>
            </a:r>
            <a:r>
              <a:rPr lang="en-US" sz="3200" spc="-15" dirty="0">
                <a:latin typeface="Times New Roman"/>
                <a:cs typeface="Times New Roman"/>
              </a:rPr>
              <a:t>be </a:t>
            </a:r>
            <a:r>
              <a:rPr lang="en-US" sz="3200" dirty="0">
                <a:latin typeface="Times New Roman"/>
                <a:cs typeface="Times New Roman"/>
              </a:rPr>
              <a:t>stored </a:t>
            </a:r>
            <a:r>
              <a:rPr lang="en-US" sz="3200" spc="-10" dirty="0">
                <a:latin typeface="Times New Roman"/>
                <a:cs typeface="Times New Roman"/>
              </a:rPr>
              <a:t>for </a:t>
            </a:r>
            <a:r>
              <a:rPr lang="en-US" sz="3200" spc="-5" dirty="0">
                <a:latin typeface="Times New Roman"/>
                <a:cs typeface="Times New Roman"/>
              </a:rPr>
              <a:t>future </a:t>
            </a:r>
            <a:r>
              <a:rPr lang="en-US" sz="3200" spc="-10" dirty="0">
                <a:latin typeface="Times New Roman"/>
                <a:cs typeface="Times New Roman"/>
              </a:rPr>
              <a:t>use also. </a:t>
            </a:r>
          </a:p>
          <a:p>
            <a:pPr marL="12700" marR="17780">
              <a:lnSpc>
                <a:spcPts val="1420"/>
              </a:lnSpc>
            </a:pPr>
            <a:endParaRPr lang="en-US" sz="3200" spc="-10" dirty="0">
              <a:latin typeface="Times New Roman"/>
              <a:cs typeface="Times New Roman"/>
            </a:endParaRPr>
          </a:p>
          <a:p>
            <a:pPr marL="12700" marR="17780">
              <a:lnSpc>
                <a:spcPts val="1420"/>
              </a:lnSpc>
            </a:pPr>
            <a:endParaRPr lang="en-US" sz="3200" spc="-10" dirty="0">
              <a:latin typeface="Times New Roman"/>
              <a:cs typeface="Times New Roman"/>
            </a:endParaRPr>
          </a:p>
          <a:p>
            <a:pPr marL="12700" marR="17780">
              <a:lnSpc>
                <a:spcPts val="1420"/>
              </a:lnSpc>
            </a:pPr>
            <a:r>
              <a:rPr lang="en-US" sz="3200" spc="-5" dirty="0">
                <a:latin typeface="Times New Roman"/>
                <a:cs typeface="Times New Roman"/>
              </a:rPr>
              <a:t>Hydropower </a:t>
            </a:r>
            <a:r>
              <a:rPr lang="en-US" sz="3200" spc="-15" dirty="0">
                <a:latin typeface="Times New Roman"/>
                <a:cs typeface="Times New Roman"/>
              </a:rPr>
              <a:t>is </a:t>
            </a:r>
            <a:r>
              <a:rPr lang="en-US" sz="3200" spc="-5" dirty="0">
                <a:latin typeface="Times New Roman"/>
                <a:cs typeface="Times New Roman"/>
              </a:rPr>
              <a:t>generated </a:t>
            </a:r>
            <a:r>
              <a:rPr lang="en-US" sz="3200" dirty="0">
                <a:latin typeface="Times New Roman"/>
                <a:cs typeface="Times New Roman"/>
              </a:rPr>
              <a:t>by </a:t>
            </a:r>
            <a:r>
              <a:rPr lang="en-US" sz="3200" spc="-5" dirty="0">
                <a:latin typeface="Times New Roman"/>
                <a:cs typeface="Times New Roman"/>
              </a:rPr>
              <a:t>using </a:t>
            </a:r>
          </a:p>
          <a:p>
            <a:pPr marL="12700" marR="17780">
              <a:lnSpc>
                <a:spcPts val="1420"/>
              </a:lnSpc>
            </a:pPr>
            <a:r>
              <a:rPr lang="en-US" sz="3200" spc="-5" dirty="0">
                <a:latin typeface="Times New Roman"/>
                <a:cs typeface="Times New Roman"/>
              </a:rPr>
              <a:t> </a:t>
            </a:r>
          </a:p>
          <a:p>
            <a:pPr marL="12700" marR="17780">
              <a:lnSpc>
                <a:spcPts val="1420"/>
              </a:lnSpc>
            </a:pPr>
            <a:r>
              <a:rPr lang="en-US" sz="3200" spc="-5" dirty="0">
                <a:latin typeface="Times New Roman"/>
                <a:cs typeface="Times New Roman"/>
              </a:rPr>
              <a:t>hydraulic </a:t>
            </a:r>
            <a:r>
              <a:rPr lang="en-US" sz="3200" spc="-10" dirty="0">
                <a:latin typeface="Times New Roman"/>
                <a:cs typeface="Times New Roman"/>
              </a:rPr>
              <a:t>machine, called  </a:t>
            </a:r>
            <a:r>
              <a:rPr lang="en-US" sz="3200" spc="-5" dirty="0">
                <a:latin typeface="Times New Roman"/>
                <a:cs typeface="Times New Roman"/>
              </a:rPr>
              <a:t>turbines.</a:t>
            </a:r>
          </a:p>
          <a:p>
            <a:pPr marL="12700" marR="17780">
              <a:lnSpc>
                <a:spcPts val="1420"/>
              </a:lnSpc>
            </a:pPr>
            <a:endParaRPr lang="en-US" sz="3200" spc="-5" dirty="0">
              <a:latin typeface="Times New Roman"/>
              <a:cs typeface="Times New Roman"/>
            </a:endParaRPr>
          </a:p>
          <a:p>
            <a:pPr marL="12700" marR="17780">
              <a:lnSpc>
                <a:spcPts val="1420"/>
              </a:lnSpc>
            </a:pPr>
            <a:r>
              <a:rPr lang="en-US" sz="3200" spc="-5" dirty="0">
                <a:latin typeface="Times New Roman"/>
                <a:cs typeface="Times New Roman"/>
              </a:rPr>
              <a:t> </a:t>
            </a:r>
          </a:p>
          <a:p>
            <a:pPr marL="12700" marR="17780">
              <a:lnSpc>
                <a:spcPts val="1420"/>
              </a:lnSpc>
            </a:pPr>
            <a:r>
              <a:rPr lang="en-US" sz="3200" spc="5" dirty="0">
                <a:latin typeface="Times New Roman"/>
                <a:cs typeface="Times New Roman"/>
              </a:rPr>
              <a:t>Now </a:t>
            </a:r>
            <a:r>
              <a:rPr lang="en-US" sz="3200" spc="-10" dirty="0">
                <a:latin typeface="Times New Roman"/>
                <a:cs typeface="Times New Roman"/>
              </a:rPr>
              <a:t>high </a:t>
            </a:r>
            <a:r>
              <a:rPr lang="en-US" sz="3200" spc="-5" dirty="0">
                <a:latin typeface="Times New Roman"/>
                <a:cs typeface="Times New Roman"/>
              </a:rPr>
              <a:t>dams </a:t>
            </a:r>
            <a:r>
              <a:rPr lang="en-US" sz="3200" dirty="0">
                <a:latin typeface="Times New Roman"/>
                <a:cs typeface="Times New Roman"/>
              </a:rPr>
              <a:t>are </a:t>
            </a:r>
            <a:r>
              <a:rPr lang="en-US" sz="3200" spc="-20" dirty="0">
                <a:latin typeface="Times New Roman"/>
                <a:cs typeface="Times New Roman"/>
              </a:rPr>
              <a:t>built </a:t>
            </a:r>
            <a:r>
              <a:rPr lang="en-US" sz="3200" spc="10" dirty="0">
                <a:latin typeface="Times New Roman"/>
                <a:cs typeface="Times New Roman"/>
              </a:rPr>
              <a:t>to </a:t>
            </a:r>
            <a:r>
              <a:rPr lang="en-US" sz="3200" dirty="0">
                <a:latin typeface="Times New Roman"/>
                <a:cs typeface="Times New Roman"/>
              </a:rPr>
              <a:t>obtain a </a:t>
            </a:r>
          </a:p>
          <a:p>
            <a:pPr marL="12700" marR="17780">
              <a:lnSpc>
                <a:spcPts val="1420"/>
              </a:lnSpc>
            </a:pPr>
            <a:endParaRPr lang="en-US" sz="3200" spc="-5" dirty="0">
              <a:latin typeface="Times New Roman"/>
              <a:cs typeface="Times New Roman"/>
            </a:endParaRPr>
          </a:p>
          <a:p>
            <a:pPr marL="12700" marR="17780">
              <a:lnSpc>
                <a:spcPts val="1420"/>
              </a:lnSpc>
            </a:pPr>
            <a:r>
              <a:rPr lang="en-US" sz="3200" spc="-5" dirty="0">
                <a:latin typeface="Times New Roman"/>
                <a:cs typeface="Times New Roman"/>
              </a:rPr>
              <a:t>substantial amount </a:t>
            </a:r>
            <a:r>
              <a:rPr lang="en-US" sz="3200" spc="10" dirty="0">
                <a:latin typeface="Times New Roman"/>
                <a:cs typeface="Times New Roman"/>
              </a:rPr>
              <a:t>of </a:t>
            </a:r>
            <a:r>
              <a:rPr lang="en-US" sz="3200" spc="-5" dirty="0">
                <a:latin typeface="Times New Roman"/>
                <a:cs typeface="Times New Roman"/>
              </a:rPr>
              <a:t>hydrostatic</a:t>
            </a:r>
            <a:r>
              <a:rPr lang="en-US" sz="3200" spc="45" dirty="0">
                <a:latin typeface="Times New Roman"/>
                <a:cs typeface="Times New Roman"/>
              </a:rPr>
              <a:t> </a:t>
            </a:r>
          </a:p>
          <a:p>
            <a:pPr marL="12700" marR="17780">
              <a:lnSpc>
                <a:spcPts val="1420"/>
              </a:lnSpc>
            </a:pPr>
            <a:endParaRPr lang="en-US" sz="3200" spc="45" dirty="0">
              <a:latin typeface="Times New Roman"/>
              <a:cs typeface="Times New Roman"/>
            </a:endParaRPr>
          </a:p>
          <a:p>
            <a:pPr marL="12700" marR="17780">
              <a:lnSpc>
                <a:spcPts val="1420"/>
              </a:lnSpc>
            </a:pPr>
            <a:r>
              <a:rPr lang="en-US" sz="3200" spc="-5" dirty="0">
                <a:latin typeface="Times New Roman"/>
                <a:cs typeface="Times New Roman"/>
              </a:rPr>
              <a:t>pressure.</a:t>
            </a:r>
            <a:endParaRPr lang="en-US" sz="3200" dirty="0">
              <a:latin typeface="Times New Roman"/>
              <a:cs typeface="Times New Roman"/>
            </a:endParaRPr>
          </a:p>
          <a:p>
            <a:pPr marL="12700" marR="6350">
              <a:lnSpc>
                <a:spcPts val="1390"/>
              </a:lnSpc>
            </a:pP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80988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0564" y="795273"/>
            <a:ext cx="6156325" cy="933550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5" dirty="0">
                <a:latin typeface="Times New Roman"/>
                <a:cs typeface="Times New Roman"/>
              </a:rPr>
              <a:t>II. </a:t>
            </a:r>
            <a:r>
              <a:rPr sz="2800" b="1" spc="-5" dirty="0">
                <a:latin typeface="Times New Roman"/>
                <a:cs typeface="Times New Roman"/>
              </a:rPr>
              <a:t>Renewable energy</a:t>
            </a:r>
            <a:r>
              <a:rPr sz="2800" b="1" spc="7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resources: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 marR="7620" algn="just">
              <a:lnSpc>
                <a:spcPct val="96700"/>
              </a:lnSpc>
            </a:pPr>
            <a:r>
              <a:rPr sz="2800" b="1" dirty="0">
                <a:latin typeface="Times New Roman"/>
                <a:cs typeface="Times New Roman"/>
              </a:rPr>
              <a:t>1. </a:t>
            </a:r>
            <a:r>
              <a:rPr sz="2800" b="1" spc="-5" dirty="0">
                <a:latin typeface="Times New Roman"/>
                <a:cs typeface="Times New Roman"/>
              </a:rPr>
              <a:t>Solar Energy</a:t>
            </a:r>
            <a:r>
              <a:rPr sz="2800" spc="-5" dirty="0">
                <a:latin typeface="Times New Roman"/>
                <a:cs typeface="Times New Roman"/>
              </a:rPr>
              <a:t>–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sun rays which </a:t>
            </a:r>
            <a:r>
              <a:rPr sz="2800" spc="-15" dirty="0">
                <a:latin typeface="Times New Roman"/>
                <a:cs typeface="Times New Roman"/>
              </a:rPr>
              <a:t>is </a:t>
            </a:r>
            <a:r>
              <a:rPr sz="2800" spc="5" dirty="0">
                <a:latin typeface="Times New Roman"/>
                <a:cs typeface="Times New Roman"/>
              </a:rPr>
              <a:t>an </a:t>
            </a:r>
            <a:r>
              <a:rPr sz="2800" spc="-5" dirty="0">
                <a:latin typeface="Times New Roman"/>
                <a:cs typeface="Times New Roman"/>
              </a:rPr>
              <a:t>inexhaustible </a:t>
            </a:r>
            <a:r>
              <a:rPr sz="2800" dirty="0">
                <a:latin typeface="Times New Roman"/>
                <a:cs typeface="Times New Roman"/>
              </a:rPr>
              <a:t>source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energy which </a:t>
            </a:r>
            <a:r>
              <a:rPr sz="2800" spc="-1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trapped </a:t>
            </a:r>
            <a:r>
              <a:rPr sz="2800" spc="-10" dirty="0">
                <a:latin typeface="Times New Roman"/>
                <a:cs typeface="Times New Roman"/>
              </a:rPr>
              <a:t>into  </a:t>
            </a:r>
            <a:r>
              <a:rPr sz="2800" spc="-5" dirty="0">
                <a:latin typeface="Times New Roman"/>
                <a:cs typeface="Times New Roman"/>
              </a:rPr>
              <a:t>solar </a:t>
            </a:r>
            <a:r>
              <a:rPr sz="2800" spc="-10" dirty="0">
                <a:latin typeface="Times New Roman"/>
                <a:cs typeface="Times New Roman"/>
              </a:rPr>
              <a:t>cells, wherein, </a:t>
            </a:r>
            <a:r>
              <a:rPr sz="2800" spc="-25" dirty="0">
                <a:latin typeface="Times New Roman"/>
                <a:cs typeface="Times New Roman"/>
              </a:rPr>
              <a:t>it </a:t>
            </a:r>
            <a:r>
              <a:rPr sz="2800" spc="-5" dirty="0">
                <a:latin typeface="Times New Roman"/>
                <a:cs typeface="Times New Roman"/>
              </a:rPr>
              <a:t>gets </a:t>
            </a:r>
            <a:r>
              <a:rPr sz="2800" spc="-10" dirty="0">
                <a:latin typeface="Times New Roman"/>
                <a:cs typeface="Times New Roman"/>
              </a:rPr>
              <a:t>transformed into </a:t>
            </a:r>
            <a:r>
              <a:rPr sz="2800" spc="-5" dirty="0">
                <a:latin typeface="Times New Roman"/>
                <a:cs typeface="Times New Roman"/>
              </a:rPr>
              <a:t>electricity and </a:t>
            </a:r>
            <a:r>
              <a:rPr sz="2800" spc="-10" dirty="0">
                <a:latin typeface="Times New Roman"/>
                <a:cs typeface="Times New Roman"/>
              </a:rPr>
              <a:t>this </a:t>
            </a:r>
            <a:r>
              <a:rPr sz="2800" spc="-15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how </a:t>
            </a:r>
            <a:r>
              <a:rPr sz="2800" dirty="0">
                <a:latin typeface="Times New Roman"/>
                <a:cs typeface="Times New Roman"/>
              </a:rPr>
              <a:t>solar energy </a:t>
            </a:r>
            <a:r>
              <a:rPr sz="2800" spc="-1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created. </a:t>
            </a:r>
            <a:r>
              <a:rPr sz="2800" spc="-10" dirty="0">
                <a:latin typeface="Times New Roman"/>
                <a:cs typeface="Times New Roman"/>
              </a:rPr>
              <a:t>It </a:t>
            </a:r>
            <a:r>
              <a:rPr sz="2800" spc="-15" dirty="0">
                <a:latin typeface="Times New Roman"/>
                <a:cs typeface="Times New Roman"/>
              </a:rPr>
              <a:t>is  </a:t>
            </a:r>
            <a:r>
              <a:rPr sz="2800" spc="-5" dirty="0">
                <a:latin typeface="Times New Roman"/>
                <a:cs typeface="Times New Roman"/>
              </a:rPr>
              <a:t>commonly used </a:t>
            </a:r>
            <a:r>
              <a:rPr sz="2800" spc="-1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taking </a:t>
            </a:r>
            <a:r>
              <a:rPr sz="2800" spc="-15" dirty="0">
                <a:latin typeface="Times New Roman"/>
                <a:cs typeface="Times New Roman"/>
              </a:rPr>
              <a:t>salt </a:t>
            </a:r>
            <a:r>
              <a:rPr sz="2800" spc="-5" dirty="0">
                <a:latin typeface="Times New Roman"/>
                <a:cs typeface="Times New Roman"/>
              </a:rPr>
              <a:t>out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water, </a:t>
            </a:r>
            <a:r>
              <a:rPr sz="2800" spc="-10" dirty="0">
                <a:latin typeface="Times New Roman"/>
                <a:cs typeface="Times New Roman"/>
              </a:rPr>
              <a:t>and also </a:t>
            </a:r>
            <a:r>
              <a:rPr sz="2800" spc="-5" dirty="0">
                <a:latin typeface="Times New Roman"/>
                <a:cs typeface="Times New Roman"/>
              </a:rPr>
              <a:t>used </a:t>
            </a:r>
            <a:r>
              <a:rPr sz="2800" spc="-10" dirty="0">
                <a:latin typeface="Times New Roman"/>
                <a:cs typeface="Times New Roman"/>
              </a:rPr>
              <a:t>for cooking, </a:t>
            </a:r>
            <a:r>
              <a:rPr sz="2800" spc="-5" dirty="0">
                <a:latin typeface="Times New Roman"/>
                <a:cs typeface="Times New Roman"/>
              </a:rPr>
              <a:t>heating,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course to  produce </a:t>
            </a:r>
            <a:r>
              <a:rPr sz="2800" spc="-10" dirty="0">
                <a:latin typeface="Times New Roman"/>
                <a:cs typeface="Times New Roman"/>
              </a:rPr>
              <a:t>electricity.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It </a:t>
            </a:r>
            <a:r>
              <a:rPr sz="2800" spc="-3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utilized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converting </a:t>
            </a:r>
            <a:r>
              <a:rPr sz="2800" spc="-25" dirty="0">
                <a:latin typeface="Times New Roman"/>
                <a:cs typeface="Times New Roman"/>
              </a:rPr>
              <a:t>it </a:t>
            </a:r>
            <a:r>
              <a:rPr sz="2800" spc="-10" dirty="0">
                <a:latin typeface="Times New Roman"/>
                <a:cs typeface="Times New Roman"/>
              </a:rPr>
              <a:t>into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following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forms: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67640" indent="-155575">
              <a:lnSpc>
                <a:spcPct val="100000"/>
              </a:lnSpc>
              <a:buAutoNum type="arabicPeriod"/>
              <a:tabLst>
                <a:tab pos="168275" algn="l"/>
              </a:tabLst>
            </a:pPr>
            <a:r>
              <a:rPr sz="2800" spc="-10" dirty="0">
                <a:latin typeface="Times New Roman"/>
                <a:cs typeface="Times New Roman"/>
              </a:rPr>
              <a:t>Thermal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Conversion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2800" dirty="0">
              <a:latin typeface="Times New Roman"/>
              <a:cs typeface="Times New Roman"/>
            </a:endParaRPr>
          </a:p>
          <a:p>
            <a:pPr marL="167640" indent="-155575">
              <a:lnSpc>
                <a:spcPct val="100000"/>
              </a:lnSpc>
              <a:buAutoNum type="arabicPeriod"/>
              <a:tabLst>
                <a:tab pos="168275" algn="l"/>
              </a:tabLst>
            </a:pPr>
            <a:r>
              <a:rPr sz="2800" spc="-5" dirty="0">
                <a:latin typeface="Times New Roman"/>
                <a:cs typeface="Times New Roman"/>
              </a:rPr>
              <a:t>Photo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Conversion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Thermal </a:t>
            </a:r>
            <a:r>
              <a:rPr sz="2800" dirty="0">
                <a:latin typeface="Times New Roman"/>
                <a:cs typeface="Times New Roman"/>
              </a:rPr>
              <a:t>conversion occurs by </a:t>
            </a:r>
            <a:r>
              <a:rPr sz="2800" spc="-5" dirty="0">
                <a:latin typeface="Times New Roman"/>
                <a:cs typeface="Times New Roman"/>
              </a:rPr>
              <a:t>direct </a:t>
            </a:r>
            <a:r>
              <a:rPr sz="2800" spc="-10" dirty="0">
                <a:latin typeface="Times New Roman"/>
                <a:cs typeface="Times New Roman"/>
              </a:rPr>
              <a:t>heating and </a:t>
            </a:r>
            <a:r>
              <a:rPr sz="2800" dirty="0">
                <a:latin typeface="Times New Roman"/>
                <a:cs typeface="Times New Roman"/>
              </a:rPr>
              <a:t>photo </a:t>
            </a:r>
            <a:r>
              <a:rPr sz="2800" spc="-5" dirty="0">
                <a:latin typeface="Times New Roman"/>
                <a:cs typeface="Times New Roman"/>
              </a:rPr>
              <a:t>conversion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an indirect</a:t>
            </a:r>
            <a:r>
              <a:rPr sz="2800" spc="114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conversion.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A6D2-40BE-0713-1A5B-D831F7BC8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85800"/>
            <a:ext cx="6606540" cy="123110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3200" b="1" spc="-5" dirty="0">
                <a:latin typeface="Times New Roman"/>
                <a:cs typeface="Times New Roman"/>
              </a:rPr>
              <a:t>Classification of </a:t>
            </a:r>
            <a:r>
              <a:rPr lang="en-US" sz="3200" b="1" spc="-10" dirty="0">
                <a:latin typeface="Times New Roman"/>
                <a:cs typeface="Times New Roman"/>
              </a:rPr>
              <a:t>Natural</a:t>
            </a:r>
            <a:r>
              <a:rPr lang="en-US" sz="3200" b="1" spc="40" dirty="0">
                <a:latin typeface="Times New Roman"/>
                <a:cs typeface="Times New Roman"/>
              </a:rPr>
              <a:t> </a:t>
            </a:r>
            <a:r>
              <a:rPr lang="en-US" sz="3200" b="1" spc="-5" dirty="0">
                <a:latin typeface="Times New Roman"/>
                <a:cs typeface="Times New Roman"/>
              </a:rPr>
              <a:t>Resources</a:t>
            </a:r>
            <a:br>
              <a:rPr lang="en-US" sz="3200" dirty="0">
                <a:latin typeface="Times New Roman"/>
                <a:cs typeface="Times New Roman"/>
              </a:rPr>
            </a:br>
            <a:br>
              <a:rPr lang="en-US" sz="2400" dirty="0">
                <a:latin typeface="Times New Roman"/>
                <a:cs typeface="Times New Roman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E97AD-CDB5-B719-7940-AAEECABCA322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57200" y="1480696"/>
            <a:ext cx="7086600" cy="9125575"/>
          </a:xfrm>
        </p:spPr>
        <p:txBody>
          <a:bodyPr/>
          <a:lstStyle/>
          <a:p>
            <a:pPr marL="241300" marR="6350" indent="-228600" algn="just">
              <a:lnSpc>
                <a:spcPct val="100000"/>
              </a:lnSpc>
              <a:spcBef>
                <a:spcPts val="100"/>
              </a:spcBef>
              <a:buSzPct val="83333"/>
              <a:buFont typeface="Symbol"/>
              <a:buChar char=""/>
              <a:tabLst>
                <a:tab pos="454659" algn="l"/>
                <a:tab pos="455295" algn="l"/>
              </a:tabLst>
            </a:pPr>
            <a:r>
              <a:rPr lang="en-US"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Renewable Resources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Renewable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replenished naturally.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resources, </a:t>
            </a:r>
            <a:r>
              <a:rPr lang="en-US"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sunlight, </a:t>
            </a:r>
            <a:r>
              <a:rPr lang="en-US"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air,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etc.,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available and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 </a:t>
            </a:r>
            <a:r>
              <a:rPr lang="en-US"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 noticeably affected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consumption. </a:t>
            </a:r>
          </a:p>
          <a:p>
            <a:pPr marL="12700" marR="6350" algn="just">
              <a:lnSpc>
                <a:spcPct val="100000"/>
              </a:lnSpc>
              <a:spcBef>
                <a:spcPts val="100"/>
              </a:spcBef>
              <a:buSzPct val="83333"/>
              <a:tabLst>
                <a:tab pos="454659" algn="l"/>
                <a:tab pos="455295" algn="l"/>
              </a:tabLst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6350" indent="-228600" algn="just">
              <a:lnSpc>
                <a:spcPct val="100000"/>
              </a:lnSpc>
              <a:spcBef>
                <a:spcPts val="100"/>
              </a:spcBef>
              <a:buSzPct val="83333"/>
              <a:buFont typeface="Symbol"/>
              <a:buChar char=""/>
              <a:tabLst>
                <a:tab pos="454659" algn="l"/>
                <a:tab pos="455295" algn="l"/>
              </a:tabLst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Though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renewable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do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have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rate,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are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depletion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over-use. </a:t>
            </a:r>
          </a:p>
          <a:p>
            <a:pPr marL="12700" marR="6350" algn="just">
              <a:lnSpc>
                <a:spcPct val="100000"/>
              </a:lnSpc>
              <a:spcBef>
                <a:spcPts val="100"/>
              </a:spcBef>
              <a:buSzPct val="83333"/>
              <a:tabLst>
                <a:tab pos="454659" algn="l"/>
                <a:tab pos="455295" algn="l"/>
              </a:tabLst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6350" indent="-228600" algn="just">
              <a:lnSpc>
                <a:spcPct val="100000"/>
              </a:lnSpc>
              <a:spcBef>
                <a:spcPts val="100"/>
              </a:spcBef>
              <a:buSzPct val="83333"/>
              <a:buFont typeface="Symbol"/>
              <a:buChar char=""/>
              <a:tabLst>
                <a:tab pos="454659" algn="l"/>
                <a:tab pos="455295" algn="l"/>
              </a:tabLst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perspective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classified as renewable </a:t>
            </a:r>
            <a:r>
              <a:rPr lang="en-US"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lang="en-US"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replenishment/recovery exceeds that </a:t>
            </a:r>
            <a:r>
              <a:rPr lang="en-US"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rate </a:t>
            </a:r>
            <a:r>
              <a:rPr lang="en-US"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3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consumption.</a:t>
            </a:r>
          </a:p>
          <a:p>
            <a:pPr marL="12700" marR="6350" algn="just">
              <a:lnSpc>
                <a:spcPct val="100000"/>
              </a:lnSpc>
              <a:spcBef>
                <a:spcPts val="100"/>
              </a:spcBef>
              <a:buSzPct val="83333"/>
              <a:tabLst>
                <a:tab pos="454659" algn="l"/>
                <a:tab pos="455295" algn="l"/>
              </a:tabLst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6350" indent="-228600" algn="just">
              <a:lnSpc>
                <a:spcPct val="100000"/>
              </a:lnSpc>
              <a:spcBef>
                <a:spcPts val="100"/>
              </a:spcBef>
              <a:buSzPct val="83333"/>
              <a:buFont typeface="Symbol"/>
              <a:buChar char=""/>
              <a:tabLst>
                <a:tab pos="454659" algn="l"/>
                <a:tab pos="455295" algn="l"/>
              </a:tabLst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30303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0"/>
            <a:ext cx="6156325" cy="9793322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Times New Roman"/>
                <a:cs typeface="Times New Roman"/>
              </a:rPr>
              <a:t>Utilization /Application </a:t>
            </a:r>
            <a:r>
              <a:rPr sz="2400" b="1" spc="5" dirty="0">
                <a:latin typeface="Times New Roman"/>
                <a:cs typeface="Times New Roman"/>
              </a:rPr>
              <a:t>of </a:t>
            </a:r>
            <a:r>
              <a:rPr sz="2400" b="1" spc="-5" dirty="0">
                <a:latin typeface="Times New Roman"/>
                <a:cs typeface="Times New Roman"/>
              </a:rPr>
              <a:t>Solar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Energy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469900" marR="10160" lvl="1" indent="-229235" algn="just">
              <a:lnSpc>
                <a:spcPct val="96700"/>
              </a:lnSpc>
              <a:spcBef>
                <a:spcPts val="5"/>
              </a:spcBef>
              <a:buFont typeface="Symbol"/>
              <a:buChar char=""/>
              <a:tabLst>
                <a:tab pos="470534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Solar water heater: </a:t>
            </a:r>
            <a:r>
              <a:rPr sz="2400" spc="5" dirty="0">
                <a:latin typeface="Times New Roman"/>
                <a:cs typeface="Times New Roman"/>
              </a:rPr>
              <a:t>Its </a:t>
            </a:r>
            <a:r>
              <a:rPr sz="2400" spc="-5" dirty="0">
                <a:latin typeface="Times New Roman"/>
                <a:cs typeface="Times New Roman"/>
              </a:rPr>
              <a:t>construction consists </a:t>
            </a:r>
            <a:r>
              <a:rPr sz="2400" spc="10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flat plate </a:t>
            </a:r>
            <a:r>
              <a:rPr sz="2400" spc="-5" dirty="0">
                <a:latin typeface="Times New Roman"/>
                <a:cs typeface="Times New Roman"/>
              </a:rPr>
              <a:t>collector </a:t>
            </a:r>
            <a:r>
              <a:rPr sz="2400" spc="-10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storage tank. </a:t>
            </a:r>
            <a:r>
              <a:rPr sz="2400" spc="-10" dirty="0">
                <a:latin typeface="Times New Roman"/>
                <a:cs typeface="Times New Roman"/>
              </a:rPr>
              <a:t>The  </a:t>
            </a:r>
            <a:r>
              <a:rPr sz="2400" spc="-5" dirty="0">
                <a:latin typeface="Times New Roman"/>
                <a:cs typeface="Times New Roman"/>
              </a:rPr>
              <a:t>solar radiations </a:t>
            </a:r>
            <a:r>
              <a:rPr sz="2400" spc="-10" dirty="0">
                <a:latin typeface="Times New Roman"/>
                <a:cs typeface="Times New Roman"/>
              </a:rPr>
              <a:t>fall </a:t>
            </a:r>
            <a:r>
              <a:rPr sz="2400" spc="10" dirty="0">
                <a:latin typeface="Times New Roman"/>
                <a:cs typeface="Times New Roman"/>
              </a:rPr>
              <a:t>on </a:t>
            </a:r>
            <a:r>
              <a:rPr sz="2400" spc="-25" dirty="0">
                <a:latin typeface="Times New Roman"/>
                <a:cs typeface="Times New Roman"/>
              </a:rPr>
              <a:t>it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10" dirty="0">
                <a:latin typeface="Times New Roman"/>
                <a:cs typeface="Times New Roman"/>
              </a:rPr>
              <a:t>absorbed </a:t>
            </a:r>
            <a:r>
              <a:rPr sz="2400" dirty="0">
                <a:latin typeface="Times New Roman"/>
                <a:cs typeface="Times New Roman"/>
              </a:rPr>
              <a:t>by a collector </a:t>
            </a:r>
            <a:r>
              <a:rPr sz="2400" spc="-1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then transferred </a:t>
            </a:r>
            <a:r>
              <a:rPr sz="2400" dirty="0">
                <a:latin typeface="Times New Roman"/>
                <a:cs typeface="Times New Roman"/>
              </a:rPr>
              <a:t>to the </a:t>
            </a:r>
            <a:r>
              <a:rPr sz="2400" spc="-5" dirty="0">
                <a:latin typeface="Times New Roman"/>
                <a:cs typeface="Times New Roman"/>
              </a:rPr>
              <a:t>circulating  </a:t>
            </a:r>
            <a:r>
              <a:rPr sz="2400" dirty="0">
                <a:latin typeface="Times New Roman"/>
                <a:cs typeface="Times New Roman"/>
              </a:rPr>
              <a:t>water. </a:t>
            </a:r>
            <a:r>
              <a:rPr sz="2400" spc="-10" dirty="0">
                <a:latin typeface="Times New Roman"/>
                <a:cs typeface="Times New Roman"/>
              </a:rPr>
              <a:t>It </a:t>
            </a:r>
            <a:r>
              <a:rPr sz="2400" spc="-30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used </a:t>
            </a:r>
            <a:r>
              <a:rPr sz="2400" spc="-15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hospitals, hotels, houses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15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some </a:t>
            </a:r>
            <a:r>
              <a:rPr sz="2400" spc="-10" dirty="0">
                <a:latin typeface="Times New Roman"/>
                <a:cs typeface="Times New Roman"/>
              </a:rPr>
              <a:t>industries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also.</a:t>
            </a:r>
            <a:endParaRPr sz="2400" dirty="0">
              <a:latin typeface="Times New Roman"/>
              <a:cs typeface="Times New Roman"/>
            </a:endParaRPr>
          </a:p>
          <a:p>
            <a:pPr marL="469900" marR="9525" lvl="1" indent="-229235" algn="just">
              <a:lnSpc>
                <a:spcPct val="96700"/>
              </a:lnSpc>
              <a:buFont typeface="Symbol"/>
              <a:buChar char=""/>
              <a:tabLst>
                <a:tab pos="470534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Solar </a:t>
            </a:r>
            <a:r>
              <a:rPr sz="2400" b="1" spc="-10" dirty="0">
                <a:latin typeface="Times New Roman"/>
                <a:cs typeface="Times New Roman"/>
              </a:rPr>
              <a:t>cooker: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30" dirty="0">
                <a:latin typeface="Times New Roman"/>
                <a:cs typeface="Times New Roman"/>
              </a:rPr>
              <a:t>is </a:t>
            </a:r>
            <a:r>
              <a:rPr sz="2400" spc="-10" dirty="0">
                <a:latin typeface="Times New Roman"/>
                <a:cs typeface="Times New Roman"/>
              </a:rPr>
              <a:t>comprised </a:t>
            </a:r>
            <a:r>
              <a:rPr sz="2400" spc="1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an insulated metal box </a:t>
            </a:r>
            <a:r>
              <a:rPr sz="2400" spc="-10" dirty="0">
                <a:latin typeface="Times New Roman"/>
                <a:cs typeface="Times New Roman"/>
              </a:rPr>
              <a:t>filled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5" dirty="0">
                <a:latin typeface="Times New Roman"/>
                <a:cs typeface="Times New Roman"/>
              </a:rPr>
              <a:t>flat </a:t>
            </a:r>
            <a:r>
              <a:rPr sz="2400" spc="-10" dirty="0">
                <a:latin typeface="Times New Roman"/>
                <a:cs typeface="Times New Roman"/>
              </a:rPr>
              <a:t>glass </a:t>
            </a:r>
            <a:r>
              <a:rPr sz="2400" spc="-5" dirty="0">
                <a:latin typeface="Times New Roman"/>
                <a:cs typeface="Times New Roman"/>
              </a:rPr>
              <a:t>cover. </a:t>
            </a:r>
            <a:r>
              <a:rPr sz="2400" spc="-10" dirty="0">
                <a:latin typeface="Times New Roman"/>
                <a:cs typeface="Times New Roman"/>
              </a:rPr>
              <a:t>The  inner </a:t>
            </a:r>
            <a:r>
              <a:rPr sz="2400" spc="-5" dirty="0">
                <a:latin typeface="Times New Roman"/>
                <a:cs typeface="Times New Roman"/>
              </a:rPr>
              <a:t>surface </a:t>
            </a:r>
            <a:r>
              <a:rPr sz="2400" spc="20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the metal </a:t>
            </a:r>
            <a:r>
              <a:rPr sz="2400" spc="-5" dirty="0">
                <a:latin typeface="Times New Roman"/>
                <a:cs typeface="Times New Roman"/>
              </a:rPr>
              <a:t>box </a:t>
            </a:r>
            <a:r>
              <a:rPr sz="2400" spc="-15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blackened. When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container </a:t>
            </a:r>
            <a:r>
              <a:rPr sz="2400" spc="-15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kept </a:t>
            </a:r>
            <a:r>
              <a:rPr sz="2400" spc="-1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the sunlight, the  </a:t>
            </a:r>
            <a:r>
              <a:rPr sz="2400" spc="-5" dirty="0">
                <a:latin typeface="Times New Roman"/>
                <a:cs typeface="Times New Roman"/>
              </a:rPr>
              <a:t>solar radiations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10" dirty="0">
                <a:latin typeface="Times New Roman"/>
                <a:cs typeface="Times New Roman"/>
              </a:rPr>
              <a:t>absorbed </a:t>
            </a:r>
            <a:r>
              <a:rPr sz="2400" spc="-5" dirty="0">
                <a:latin typeface="Times New Roman"/>
                <a:cs typeface="Times New Roman"/>
              </a:rPr>
              <a:t>and consequentially </a:t>
            </a:r>
            <a:r>
              <a:rPr sz="2400" dirty="0">
                <a:latin typeface="Times New Roman"/>
                <a:cs typeface="Times New Roman"/>
              </a:rPr>
              <a:t>the foods </a:t>
            </a:r>
            <a:r>
              <a:rPr sz="2400" spc="-10" dirty="0">
                <a:latin typeface="Times New Roman"/>
                <a:cs typeface="Times New Roman"/>
              </a:rPr>
              <a:t>get </a:t>
            </a:r>
            <a:r>
              <a:rPr sz="2400" spc="-5" dirty="0">
                <a:latin typeface="Times New Roman"/>
                <a:cs typeface="Times New Roman"/>
              </a:rPr>
              <a:t>cooked.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</a:p>
          <a:p>
            <a:pPr lvl="1">
              <a:lnSpc>
                <a:spcPct val="100000"/>
              </a:lnSpc>
              <a:spcBef>
                <a:spcPts val="10"/>
              </a:spcBef>
              <a:buFont typeface="Symbol"/>
              <a:buChar char=""/>
            </a:pPr>
            <a:endParaRPr sz="2400" dirty="0">
              <a:latin typeface="Times New Roman"/>
              <a:cs typeface="Times New Roman"/>
            </a:endParaRPr>
          </a:p>
          <a:p>
            <a:pPr marL="469900" marR="15240" lvl="1" indent="-229235">
              <a:lnSpc>
                <a:spcPts val="1390"/>
              </a:lnSpc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Solar drying: </a:t>
            </a:r>
            <a:r>
              <a:rPr sz="2400" spc="-1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agricultural </a:t>
            </a:r>
            <a:r>
              <a:rPr sz="2400" spc="5" dirty="0">
                <a:latin typeface="Times New Roman"/>
                <a:cs typeface="Times New Roman"/>
              </a:rPr>
              <a:t>goods </a:t>
            </a:r>
            <a:r>
              <a:rPr sz="2400" spc="-10" dirty="0">
                <a:latin typeface="Times New Roman"/>
                <a:cs typeface="Times New Roman"/>
              </a:rPr>
              <a:t>are</a:t>
            </a:r>
            <a:endParaRPr lang="en-IN" sz="2400" spc="-10" dirty="0">
              <a:latin typeface="Times New Roman"/>
              <a:cs typeface="Times New Roman"/>
            </a:endParaRPr>
          </a:p>
          <a:p>
            <a:pPr marL="240665" marR="15240" lvl="1">
              <a:lnSpc>
                <a:spcPts val="1390"/>
              </a:lnSpc>
              <a:tabLst>
                <a:tab pos="469900" algn="l"/>
                <a:tab pos="470534" algn="l"/>
              </a:tabLst>
            </a:pPr>
            <a:endParaRPr lang="en-IN" sz="2400" spc="-10" dirty="0">
              <a:latin typeface="Times New Roman"/>
              <a:cs typeface="Times New Roman"/>
            </a:endParaRPr>
          </a:p>
          <a:p>
            <a:pPr marL="240665" marR="15240" lvl="1">
              <a:lnSpc>
                <a:spcPts val="1390"/>
              </a:lnSpc>
              <a:tabLst>
                <a:tab pos="469900" algn="l"/>
                <a:tab pos="470534" algn="l"/>
              </a:tabLst>
            </a:pP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dried using </a:t>
            </a:r>
            <a:r>
              <a:rPr sz="2400" spc="-5" dirty="0">
                <a:latin typeface="Times New Roman"/>
                <a:cs typeface="Times New Roman"/>
              </a:rPr>
              <a:t>solar </a:t>
            </a:r>
            <a:r>
              <a:rPr sz="2400" spc="-10" dirty="0">
                <a:latin typeface="Times New Roman"/>
                <a:cs typeface="Times New Roman"/>
              </a:rPr>
              <a:t>heat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keeping </a:t>
            </a:r>
            <a:r>
              <a:rPr sz="2400" dirty="0">
                <a:latin typeface="Times New Roman"/>
                <a:cs typeface="Times New Roman"/>
              </a:rPr>
              <a:t>them </a:t>
            </a:r>
            <a:r>
              <a:rPr sz="2400" spc="-1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a  </a:t>
            </a:r>
            <a:endParaRPr lang="en-IN" sz="2400" dirty="0">
              <a:latin typeface="Times New Roman"/>
              <a:cs typeface="Times New Roman"/>
            </a:endParaRPr>
          </a:p>
          <a:p>
            <a:pPr marL="240665" marR="15240" lvl="1">
              <a:lnSpc>
                <a:spcPts val="1390"/>
              </a:lnSpc>
              <a:tabLst>
                <a:tab pos="469900" algn="l"/>
                <a:tab pos="470534" algn="l"/>
              </a:tabLst>
            </a:pPr>
            <a:endParaRPr lang="en-IN" sz="2400" spc="-5" dirty="0">
              <a:latin typeface="Times New Roman"/>
              <a:cs typeface="Times New Roman"/>
            </a:endParaRPr>
          </a:p>
          <a:p>
            <a:pPr marL="240665" marR="15240" lvl="1">
              <a:lnSpc>
                <a:spcPts val="1390"/>
              </a:lnSpc>
              <a:tabLst>
                <a:tab pos="469900" algn="l"/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cabinet. </a:t>
            </a:r>
            <a:r>
              <a:rPr sz="2400" spc="-10" dirty="0">
                <a:latin typeface="Times New Roman"/>
                <a:cs typeface="Times New Roman"/>
              </a:rPr>
              <a:t>It </a:t>
            </a:r>
            <a:r>
              <a:rPr sz="2400" spc="-15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spc="-10" dirty="0">
                <a:latin typeface="Times New Roman"/>
                <a:cs typeface="Times New Roman"/>
              </a:rPr>
              <a:t>for drying </a:t>
            </a:r>
            <a:r>
              <a:rPr sz="2400" spc="-5" dirty="0">
                <a:latin typeface="Times New Roman"/>
                <a:cs typeface="Times New Roman"/>
              </a:rPr>
              <a:t>vegetables, </a:t>
            </a:r>
            <a:r>
              <a:rPr sz="2400" spc="-10" dirty="0">
                <a:latin typeface="Times New Roman"/>
                <a:cs typeface="Times New Roman"/>
              </a:rPr>
              <a:t>fruits, </a:t>
            </a:r>
            <a:r>
              <a:rPr sz="2400" spc="-15" dirty="0">
                <a:latin typeface="Times New Roman"/>
                <a:cs typeface="Times New Roman"/>
              </a:rPr>
              <a:t>milk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etc.</a:t>
            </a:r>
            <a:endParaRPr sz="2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2400" dirty="0">
              <a:latin typeface="Times New Roman"/>
              <a:cs typeface="Times New Roman"/>
            </a:endParaRPr>
          </a:p>
          <a:p>
            <a:pPr marL="469900" marR="5080" lvl="1" indent="-229235">
              <a:lnSpc>
                <a:spcPts val="1390"/>
              </a:lnSpc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Solar furnace: </a:t>
            </a:r>
            <a:r>
              <a:rPr sz="2400" spc="-10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temperature </a:t>
            </a:r>
            <a:r>
              <a:rPr sz="2400" spc="-1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furnace </a:t>
            </a:r>
            <a:endParaRPr lang="en-IN" sz="2400" spc="-5" dirty="0">
              <a:latin typeface="Times New Roman"/>
              <a:cs typeface="Times New Roman"/>
            </a:endParaRPr>
          </a:p>
          <a:p>
            <a:pPr marL="469900" marR="5080" lvl="1" indent="-229235">
              <a:lnSpc>
                <a:spcPts val="1390"/>
              </a:lnSpc>
              <a:buFont typeface="Symbol"/>
              <a:buChar char=""/>
              <a:tabLst>
                <a:tab pos="469900" algn="l"/>
                <a:tab pos="470534" algn="l"/>
              </a:tabLst>
            </a:pPr>
            <a:endParaRPr lang="en-IN" sz="2400" spc="-5" dirty="0">
              <a:latin typeface="Times New Roman"/>
              <a:cs typeface="Times New Roman"/>
            </a:endParaRPr>
          </a:p>
          <a:p>
            <a:pPr marL="240665" marR="5080" lvl="1">
              <a:lnSpc>
                <a:spcPts val="1390"/>
              </a:lnSpc>
              <a:tabLst>
                <a:tab pos="469900" algn="l"/>
                <a:tab pos="470534" algn="l"/>
              </a:tabLst>
            </a:pPr>
            <a:r>
              <a:rPr sz="2400" spc="-15" dirty="0">
                <a:latin typeface="Times New Roman"/>
                <a:cs typeface="Times New Roman"/>
              </a:rPr>
              <a:t>is </a:t>
            </a:r>
            <a:r>
              <a:rPr sz="2400" spc="5" dirty="0">
                <a:latin typeface="Times New Roman"/>
                <a:cs typeface="Times New Roman"/>
              </a:rPr>
              <a:t>very </a:t>
            </a:r>
            <a:r>
              <a:rPr sz="2400" spc="-5" dirty="0">
                <a:latin typeface="Times New Roman"/>
                <a:cs typeface="Times New Roman"/>
              </a:rPr>
              <a:t>high as solar </a:t>
            </a:r>
            <a:r>
              <a:rPr sz="2400" dirty="0">
                <a:latin typeface="Times New Roman"/>
                <a:cs typeface="Times New Roman"/>
              </a:rPr>
              <a:t>radiation </a:t>
            </a:r>
            <a:r>
              <a:rPr sz="2400" spc="-1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concentrated  </a:t>
            </a:r>
            <a:endParaRPr lang="en-IN" sz="2400" dirty="0">
              <a:latin typeface="Times New Roman"/>
              <a:cs typeface="Times New Roman"/>
            </a:endParaRPr>
          </a:p>
          <a:p>
            <a:pPr marL="240665" marR="5080" lvl="1">
              <a:lnSpc>
                <a:spcPts val="1390"/>
              </a:lnSpc>
              <a:tabLst>
                <a:tab pos="469900" algn="l"/>
                <a:tab pos="470534" algn="l"/>
              </a:tabLst>
            </a:pPr>
            <a:endParaRPr lang="en-IN" sz="2400" spc="-10" dirty="0">
              <a:latin typeface="Times New Roman"/>
              <a:cs typeface="Times New Roman"/>
            </a:endParaRPr>
          </a:p>
          <a:p>
            <a:pPr marL="240665" marR="5080" lvl="1">
              <a:lnSpc>
                <a:spcPts val="1390"/>
              </a:lnSpc>
              <a:tabLst>
                <a:tab pos="469900" algn="l"/>
                <a:tab pos="470534" algn="l"/>
              </a:tabLst>
            </a:pPr>
            <a:r>
              <a:rPr sz="2400" spc="-10" dirty="0">
                <a:latin typeface="Times New Roman"/>
                <a:cs typeface="Times New Roman"/>
              </a:rPr>
              <a:t>using lenses </a:t>
            </a:r>
            <a:r>
              <a:rPr sz="2400" spc="-1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furnace.</a:t>
            </a:r>
            <a:endParaRPr sz="2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2400" dirty="0">
              <a:latin typeface="Times New Roman"/>
              <a:cs typeface="Times New Roman"/>
            </a:endParaRPr>
          </a:p>
          <a:p>
            <a:pPr marL="469900" marR="5080" lvl="1" indent="-229235">
              <a:lnSpc>
                <a:spcPts val="1390"/>
              </a:lnSpc>
              <a:spcBef>
                <a:spcPts val="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Solar greenhouse: </a:t>
            </a: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green </a:t>
            </a:r>
            <a:r>
              <a:rPr sz="2400" spc="-5" dirty="0">
                <a:latin typeface="Times New Roman"/>
                <a:cs typeface="Times New Roman"/>
              </a:rPr>
              <a:t>house </a:t>
            </a:r>
            <a:r>
              <a:rPr sz="2400" spc="-30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closed </a:t>
            </a:r>
            <a:endParaRPr lang="en-IN" sz="2400" spc="-5" dirty="0">
              <a:latin typeface="Times New Roman"/>
              <a:cs typeface="Times New Roman"/>
            </a:endParaRPr>
          </a:p>
          <a:p>
            <a:pPr marL="469900" marR="5080" lvl="1" indent="-229235">
              <a:lnSpc>
                <a:spcPts val="1390"/>
              </a:lnSpc>
              <a:spcBef>
                <a:spcPts val="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endParaRPr lang="en-IN" sz="2400" spc="-5" dirty="0">
              <a:latin typeface="Times New Roman"/>
              <a:cs typeface="Times New Roman"/>
            </a:endParaRPr>
          </a:p>
          <a:p>
            <a:pPr marL="240665" marR="5080" lvl="1">
              <a:lnSpc>
                <a:spcPts val="1390"/>
              </a:lnSpc>
              <a:spcBef>
                <a:spcPts val="5"/>
              </a:spcBef>
              <a:tabLst>
                <a:tab pos="469900" algn="l"/>
                <a:tab pos="470534" algn="l"/>
              </a:tabLst>
            </a:pPr>
            <a:r>
              <a:rPr sz="2400" spc="-10" dirty="0">
                <a:latin typeface="Times New Roman"/>
                <a:cs typeface="Times New Roman"/>
              </a:rPr>
              <a:t>chamber </a:t>
            </a:r>
            <a:r>
              <a:rPr sz="2400" spc="-5" dirty="0">
                <a:latin typeface="Times New Roman"/>
                <a:cs typeface="Times New Roman"/>
              </a:rPr>
              <a:t>covered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transparent </a:t>
            </a:r>
            <a:r>
              <a:rPr sz="2400" spc="-10" dirty="0">
                <a:latin typeface="Times New Roman"/>
                <a:cs typeface="Times New Roman"/>
              </a:rPr>
              <a:t>glass </a:t>
            </a:r>
            <a:r>
              <a:rPr sz="2400" spc="35" dirty="0">
                <a:latin typeface="Times New Roman"/>
                <a:cs typeface="Times New Roman"/>
              </a:rPr>
              <a:t>or  </a:t>
            </a:r>
            <a:endParaRPr lang="en-IN" sz="2400" spc="35" dirty="0">
              <a:latin typeface="Times New Roman"/>
              <a:cs typeface="Times New Roman"/>
            </a:endParaRPr>
          </a:p>
          <a:p>
            <a:pPr marL="240665" marR="5080" lvl="1">
              <a:lnSpc>
                <a:spcPts val="1390"/>
              </a:lnSpc>
              <a:spcBef>
                <a:spcPts val="5"/>
              </a:spcBef>
              <a:tabLst>
                <a:tab pos="469900" algn="l"/>
                <a:tab pos="470534" algn="l"/>
              </a:tabLst>
            </a:pPr>
            <a:endParaRPr lang="en-IN" sz="2400" spc="35" dirty="0">
              <a:latin typeface="Times New Roman"/>
              <a:cs typeface="Times New Roman"/>
            </a:endParaRPr>
          </a:p>
          <a:p>
            <a:pPr marL="240665" marR="5080" lvl="1">
              <a:lnSpc>
                <a:spcPts val="1390"/>
              </a:lnSpc>
              <a:spcBef>
                <a:spcPts val="5"/>
              </a:spcBef>
              <a:tabLst>
                <a:tab pos="469900" algn="l"/>
                <a:tab pos="470534" algn="l"/>
              </a:tabLst>
            </a:pPr>
            <a:r>
              <a:rPr sz="2400" spc="-10" dirty="0">
                <a:latin typeface="Times New Roman"/>
                <a:cs typeface="Times New Roman"/>
              </a:rPr>
              <a:t>plastic.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acts as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5" dirty="0">
                <a:latin typeface="Times New Roman"/>
                <a:cs typeface="Times New Roman"/>
              </a:rPr>
              <a:t>solar </a:t>
            </a:r>
            <a:r>
              <a:rPr sz="2400" spc="-5" dirty="0">
                <a:latin typeface="Times New Roman"/>
                <a:cs typeface="Times New Roman"/>
              </a:rPr>
              <a:t>radiation </a:t>
            </a:r>
            <a:r>
              <a:rPr sz="2400" dirty="0">
                <a:latin typeface="Times New Roman"/>
                <a:cs typeface="Times New Roman"/>
              </a:rPr>
              <a:t>collector to </a:t>
            </a:r>
            <a:endParaRPr lang="en-IN" sz="2400" dirty="0">
              <a:latin typeface="Times New Roman"/>
              <a:cs typeface="Times New Roman"/>
            </a:endParaRPr>
          </a:p>
          <a:p>
            <a:pPr marL="240665" marR="5080" lvl="1">
              <a:lnSpc>
                <a:spcPts val="1390"/>
              </a:lnSpc>
              <a:spcBef>
                <a:spcPts val="5"/>
              </a:spcBef>
              <a:tabLst>
                <a:tab pos="469900" algn="l"/>
                <a:tab pos="470534" algn="l"/>
              </a:tabLst>
            </a:pPr>
            <a:endParaRPr lang="en-IN" sz="2400" spc="-5" dirty="0">
              <a:latin typeface="Times New Roman"/>
              <a:cs typeface="Times New Roman"/>
            </a:endParaRPr>
          </a:p>
          <a:p>
            <a:pPr marL="240665" marR="5080" lvl="1">
              <a:lnSpc>
                <a:spcPts val="1390"/>
              </a:lnSpc>
              <a:spcBef>
                <a:spcPts val="5"/>
              </a:spcBef>
              <a:tabLst>
                <a:tab pos="469900" algn="l"/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utilize </a:t>
            </a:r>
            <a:r>
              <a:rPr sz="2400" spc="-10" dirty="0">
                <a:latin typeface="Times New Roman"/>
                <a:cs typeface="Times New Roman"/>
              </a:rPr>
              <a:t>solar </a:t>
            </a:r>
            <a:r>
              <a:rPr sz="2400" dirty="0">
                <a:latin typeface="Times New Roman"/>
                <a:cs typeface="Times New Roman"/>
              </a:rPr>
              <a:t>energy for </a:t>
            </a:r>
            <a:r>
              <a:rPr sz="2400" spc="-10" dirty="0">
                <a:latin typeface="Times New Roman"/>
                <a:cs typeface="Times New Roman"/>
              </a:rPr>
              <a:t>growing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plants.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97376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0564" y="795273"/>
            <a:ext cx="6156325" cy="8723542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latin typeface="Times New Roman"/>
                <a:cs typeface="Times New Roman"/>
              </a:rPr>
              <a:t>Advantages of </a:t>
            </a:r>
            <a:r>
              <a:rPr sz="3200" b="1" spc="-5" dirty="0">
                <a:latin typeface="Times New Roman"/>
                <a:cs typeface="Times New Roman"/>
              </a:rPr>
              <a:t>Solar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Energy</a:t>
            </a:r>
            <a:endParaRPr lang="en-IN" sz="32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065">
              <a:lnSpc>
                <a:spcPts val="1415"/>
              </a:lnSpc>
              <a:tabLst>
                <a:tab pos="168275" algn="l"/>
              </a:tabLst>
            </a:pPr>
            <a:r>
              <a:rPr sz="3200" dirty="0">
                <a:latin typeface="Times New Roman"/>
                <a:cs typeface="Times New Roman"/>
              </a:rPr>
              <a:t>Its </a:t>
            </a:r>
            <a:r>
              <a:rPr sz="3200" spc="-10" dirty="0">
                <a:latin typeface="Times New Roman"/>
                <a:cs typeface="Times New Roman"/>
              </a:rPr>
              <a:t>use </a:t>
            </a:r>
            <a:r>
              <a:rPr sz="3200" spc="-30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eco-friendly </a:t>
            </a:r>
            <a:r>
              <a:rPr sz="3200" spc="5" dirty="0">
                <a:latin typeface="Times New Roman"/>
                <a:cs typeface="Times New Roman"/>
              </a:rPr>
              <a:t>as </a:t>
            </a:r>
            <a:r>
              <a:rPr sz="3200" spc="-25" dirty="0">
                <a:latin typeface="Times New Roman"/>
                <a:cs typeface="Times New Roman"/>
              </a:rPr>
              <a:t>it </a:t>
            </a:r>
            <a:r>
              <a:rPr sz="3200" spc="-10" dirty="0">
                <a:latin typeface="Times New Roman"/>
                <a:cs typeface="Times New Roman"/>
              </a:rPr>
              <a:t>never </a:t>
            </a:r>
            <a:endParaRPr lang="en-IN" sz="3200" spc="-1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415"/>
              </a:lnSpc>
              <a:buAutoNum type="arabicPeriod"/>
              <a:tabLst>
                <a:tab pos="168275" algn="l"/>
              </a:tabLst>
            </a:pPr>
            <a:endParaRPr lang="en-IN" sz="3200" spc="-10" dirty="0">
              <a:latin typeface="Times New Roman"/>
              <a:cs typeface="Times New Roman"/>
            </a:endParaRPr>
          </a:p>
          <a:p>
            <a:pPr marL="12065">
              <a:lnSpc>
                <a:spcPts val="1415"/>
              </a:lnSpc>
              <a:tabLst>
                <a:tab pos="168275" algn="l"/>
              </a:tabLst>
            </a:pPr>
            <a:r>
              <a:rPr sz="3200" dirty="0">
                <a:latin typeface="Times New Roman"/>
                <a:cs typeface="Times New Roman"/>
              </a:rPr>
              <a:t>creates</a:t>
            </a:r>
            <a:r>
              <a:rPr sz="3200" spc="10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pollution.</a:t>
            </a:r>
            <a:endParaRPr lang="en-IN" sz="3200" spc="-1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415"/>
              </a:lnSpc>
              <a:buAutoNum type="arabicPeriod"/>
              <a:tabLst>
                <a:tab pos="168275" algn="l"/>
              </a:tabLst>
            </a:pPr>
            <a:endParaRPr lang="en-IN" sz="3200" spc="-1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415"/>
              </a:lnSpc>
              <a:buAutoNum type="arabicPeriod"/>
              <a:tabLst>
                <a:tab pos="168275" algn="l"/>
              </a:tabLst>
            </a:pPr>
            <a:endParaRPr lang="en-IN" sz="3200" spc="-10" dirty="0">
              <a:latin typeface="Times New Roman"/>
              <a:cs typeface="Times New Roman"/>
            </a:endParaRPr>
          </a:p>
          <a:p>
            <a:pPr marL="12065">
              <a:lnSpc>
                <a:spcPts val="1415"/>
              </a:lnSpc>
              <a:tabLst>
                <a:tab pos="168275" algn="l"/>
              </a:tabLst>
            </a:pPr>
            <a:endParaRPr sz="3200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r>
              <a:rPr sz="3200" spc="-10" dirty="0">
                <a:latin typeface="Times New Roman"/>
                <a:cs typeface="Times New Roman"/>
              </a:rPr>
              <a:t>The equipment </a:t>
            </a:r>
            <a:r>
              <a:rPr sz="3200" dirty="0">
                <a:latin typeface="Times New Roman"/>
                <a:cs typeface="Times New Roman"/>
              </a:rPr>
              <a:t>do </a:t>
            </a:r>
            <a:r>
              <a:rPr sz="3200" spc="-10" dirty="0">
                <a:latin typeface="Times New Roman"/>
                <a:cs typeface="Times New Roman"/>
              </a:rPr>
              <a:t>not require </a:t>
            </a:r>
            <a:r>
              <a:rPr sz="3200" spc="5" dirty="0">
                <a:latin typeface="Times New Roman"/>
                <a:cs typeface="Times New Roman"/>
              </a:rPr>
              <a:t>any </a:t>
            </a:r>
            <a:endParaRPr lang="en-IN" sz="3200" spc="5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380"/>
              </a:lnSpc>
              <a:buAutoNum type="arabicPeriod"/>
              <a:tabLst>
                <a:tab pos="168275" algn="l"/>
              </a:tabLst>
            </a:pPr>
            <a:endParaRPr lang="en-IN" sz="3200" spc="5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r>
              <a:rPr sz="3200" spc="-5" dirty="0">
                <a:latin typeface="Times New Roman"/>
                <a:cs typeface="Times New Roman"/>
              </a:rPr>
              <a:t>attention during </a:t>
            </a:r>
            <a:r>
              <a:rPr sz="3200" spc="-10" dirty="0">
                <a:latin typeface="Times New Roman"/>
                <a:cs typeface="Times New Roman"/>
              </a:rPr>
              <a:t>their </a:t>
            </a:r>
            <a:r>
              <a:rPr sz="3200" spc="-5" dirty="0">
                <a:latin typeface="Times New Roman"/>
                <a:cs typeface="Times New Roman"/>
              </a:rPr>
              <a:t>working </a:t>
            </a:r>
            <a:r>
              <a:rPr sz="3200" dirty="0" err="1">
                <a:latin typeface="Times New Roman"/>
                <a:cs typeface="Times New Roman"/>
              </a:rPr>
              <a:t>e.g</a:t>
            </a:r>
            <a:r>
              <a:rPr sz="3200" dirty="0">
                <a:latin typeface="Times New Roman"/>
                <a:cs typeface="Times New Roman"/>
              </a:rPr>
              <a:t> </a:t>
            </a:r>
            <a:endParaRPr lang="en-IN" sz="320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380"/>
              </a:lnSpc>
              <a:buAutoNum type="arabicPeriod"/>
              <a:tabLst>
                <a:tab pos="168275" algn="l"/>
              </a:tabLst>
            </a:pPr>
            <a:endParaRPr lang="en-IN" sz="3200" spc="-5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r>
              <a:rPr sz="3200" spc="-5" dirty="0">
                <a:latin typeface="Times New Roman"/>
                <a:cs typeface="Times New Roman"/>
              </a:rPr>
              <a:t>solar</a:t>
            </a:r>
            <a:r>
              <a:rPr sz="3200" spc="1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cooker.</a:t>
            </a:r>
            <a:endParaRPr lang="en-IN" sz="320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380"/>
              </a:lnSpc>
              <a:buAutoNum type="arabicPeriod"/>
              <a:tabLst>
                <a:tab pos="168275" algn="l"/>
              </a:tabLst>
            </a:pPr>
            <a:endParaRPr lang="en-IN" sz="320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380"/>
              </a:lnSpc>
              <a:buAutoNum type="arabicPeriod"/>
              <a:tabLst>
                <a:tab pos="168275" algn="l"/>
              </a:tabLst>
            </a:pPr>
            <a:endParaRPr lang="en-IN" sz="3200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endParaRPr sz="3200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r>
              <a:rPr sz="3200" spc="-10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food cooked </a:t>
            </a:r>
            <a:r>
              <a:rPr sz="3200" spc="-10" dirty="0">
                <a:latin typeface="Times New Roman"/>
                <a:cs typeface="Times New Roman"/>
              </a:rPr>
              <a:t>with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10" dirty="0">
                <a:latin typeface="Times New Roman"/>
                <a:cs typeface="Times New Roman"/>
              </a:rPr>
              <a:t>help </a:t>
            </a:r>
            <a:r>
              <a:rPr sz="3200" spc="10" dirty="0">
                <a:latin typeface="Times New Roman"/>
                <a:cs typeface="Times New Roman"/>
              </a:rPr>
              <a:t>of </a:t>
            </a:r>
            <a:endParaRPr lang="en-IN" sz="3200" spc="1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380"/>
              </a:lnSpc>
              <a:buAutoNum type="arabicPeriod"/>
              <a:tabLst>
                <a:tab pos="168275" algn="l"/>
              </a:tabLst>
            </a:pPr>
            <a:endParaRPr lang="en-IN" sz="3200" spc="10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r>
              <a:rPr sz="3200" spc="-5" dirty="0">
                <a:latin typeface="Times New Roman"/>
                <a:cs typeface="Times New Roman"/>
              </a:rPr>
              <a:t>solar </a:t>
            </a:r>
            <a:r>
              <a:rPr sz="3200" dirty="0">
                <a:latin typeface="Times New Roman"/>
                <a:cs typeface="Times New Roman"/>
              </a:rPr>
              <a:t>energy </a:t>
            </a:r>
            <a:r>
              <a:rPr sz="3200" spc="-5" dirty="0">
                <a:latin typeface="Times New Roman"/>
                <a:cs typeface="Times New Roman"/>
              </a:rPr>
              <a:t>remains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nutritional.</a:t>
            </a:r>
            <a:endParaRPr lang="en-IN" sz="3200" spc="-5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380"/>
              </a:lnSpc>
              <a:buAutoNum type="arabicPeriod"/>
              <a:tabLst>
                <a:tab pos="168275" algn="l"/>
              </a:tabLst>
            </a:pPr>
            <a:endParaRPr lang="en-IN" sz="3200" spc="-5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380"/>
              </a:lnSpc>
              <a:buAutoNum type="arabicPeriod"/>
              <a:tabLst>
                <a:tab pos="168275" algn="l"/>
              </a:tabLst>
            </a:pPr>
            <a:endParaRPr lang="en-IN" sz="3200" spc="-5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380"/>
              </a:lnSpc>
              <a:buAutoNum type="arabicPeriod"/>
              <a:tabLst>
                <a:tab pos="168275" algn="l"/>
              </a:tabLst>
            </a:pPr>
            <a:endParaRPr sz="3200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r>
              <a:rPr sz="3200" spc="-10" dirty="0">
                <a:latin typeface="Times New Roman"/>
                <a:cs typeface="Times New Roman"/>
              </a:rPr>
              <a:t>The maintenance </a:t>
            </a:r>
            <a:r>
              <a:rPr sz="3200" dirty="0">
                <a:latin typeface="Times New Roman"/>
                <a:cs typeface="Times New Roman"/>
              </a:rPr>
              <a:t>cost </a:t>
            </a:r>
            <a:r>
              <a:rPr sz="3200" spc="-10" dirty="0">
                <a:latin typeface="Times New Roman"/>
                <a:cs typeface="Times New Roman"/>
              </a:rPr>
              <a:t>remains </a:t>
            </a:r>
            <a:endParaRPr lang="en-IN" sz="3200" spc="-1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380"/>
              </a:lnSpc>
              <a:buAutoNum type="arabicPeriod"/>
              <a:tabLst>
                <a:tab pos="168275" algn="l"/>
              </a:tabLst>
            </a:pPr>
            <a:endParaRPr lang="en-IN" sz="3200" spc="-10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r>
              <a:rPr sz="3200" spc="-5" dirty="0">
                <a:latin typeface="Times New Roman"/>
                <a:cs typeface="Times New Roman"/>
              </a:rPr>
              <a:t>negligible </a:t>
            </a:r>
            <a:r>
              <a:rPr sz="3200" spc="-10" dirty="0">
                <a:latin typeface="Times New Roman"/>
                <a:cs typeface="Times New Roman"/>
              </a:rPr>
              <a:t>in </a:t>
            </a:r>
            <a:r>
              <a:rPr sz="3200" spc="-5" dirty="0">
                <a:latin typeface="Times New Roman"/>
                <a:cs typeface="Times New Roman"/>
              </a:rPr>
              <a:t>most </a:t>
            </a:r>
            <a:r>
              <a:rPr sz="3200" spc="10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lang="en-IN" sz="3200" spc="105" dirty="0">
                <a:latin typeface="Times New Roman"/>
                <a:cs typeface="Times New Roman"/>
              </a:rPr>
              <a:t> </a:t>
            </a:r>
            <a:r>
              <a:rPr sz="3200" spc="-5" dirty="0" err="1">
                <a:latin typeface="Times New Roman"/>
                <a:cs typeface="Times New Roman"/>
              </a:rPr>
              <a:t>equipments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lang="en-IN" sz="3200" spc="-5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380"/>
              </a:lnSpc>
              <a:buAutoNum type="arabicPeriod"/>
              <a:tabLst>
                <a:tab pos="168275" algn="l"/>
              </a:tabLst>
            </a:pPr>
            <a:endParaRPr lang="en-IN" sz="3200" spc="-5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380"/>
              </a:lnSpc>
              <a:buAutoNum type="arabicPeriod"/>
              <a:tabLst>
                <a:tab pos="168275" algn="l"/>
              </a:tabLst>
            </a:pPr>
            <a:endParaRPr lang="en-IN" sz="3200" spc="-5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endParaRPr sz="3200" dirty="0">
              <a:latin typeface="Times New Roman"/>
              <a:cs typeface="Times New Roman"/>
            </a:endParaRPr>
          </a:p>
          <a:p>
            <a:pPr marL="12065">
              <a:lnSpc>
                <a:spcPts val="1405"/>
              </a:lnSpc>
              <a:tabLst>
                <a:tab pos="168275" algn="l"/>
              </a:tabLst>
            </a:pPr>
            <a:r>
              <a:rPr sz="3200" spc="-5" dirty="0">
                <a:latin typeface="Times New Roman"/>
                <a:cs typeface="Times New Roman"/>
              </a:rPr>
              <a:t>Containers </a:t>
            </a:r>
            <a:r>
              <a:rPr sz="3200" dirty="0">
                <a:latin typeface="Times New Roman"/>
                <a:cs typeface="Times New Roman"/>
              </a:rPr>
              <a:t>to </a:t>
            </a:r>
            <a:r>
              <a:rPr sz="3200" spc="-5" dirty="0">
                <a:latin typeface="Times New Roman"/>
                <a:cs typeface="Times New Roman"/>
              </a:rPr>
              <a:t>store </a:t>
            </a:r>
            <a:r>
              <a:rPr sz="3200" spc="-10" dirty="0">
                <a:latin typeface="Times New Roman"/>
                <a:cs typeface="Times New Roman"/>
              </a:rPr>
              <a:t>fuel </a:t>
            </a:r>
            <a:r>
              <a:rPr sz="3200" dirty="0">
                <a:latin typeface="Times New Roman"/>
                <a:cs typeface="Times New Roman"/>
              </a:rPr>
              <a:t>are </a:t>
            </a:r>
            <a:r>
              <a:rPr sz="3200" spc="-5" dirty="0">
                <a:latin typeface="Times New Roman"/>
                <a:cs typeface="Times New Roman"/>
              </a:rPr>
              <a:t>not </a:t>
            </a:r>
            <a:endParaRPr lang="en-IN" sz="3200" spc="-5" dirty="0">
              <a:latin typeface="Times New Roman"/>
              <a:cs typeface="Times New Roman"/>
            </a:endParaRPr>
          </a:p>
          <a:p>
            <a:pPr marL="12065">
              <a:lnSpc>
                <a:spcPts val="1405"/>
              </a:lnSpc>
              <a:tabLst>
                <a:tab pos="168275" algn="l"/>
              </a:tabLst>
            </a:pPr>
            <a:endParaRPr lang="en-IN" sz="3200" spc="-5" dirty="0">
              <a:latin typeface="Times New Roman"/>
              <a:cs typeface="Times New Roman"/>
            </a:endParaRPr>
          </a:p>
          <a:p>
            <a:pPr marL="12065">
              <a:lnSpc>
                <a:spcPts val="1405"/>
              </a:lnSpc>
              <a:tabLst>
                <a:tab pos="168275" algn="l"/>
              </a:tabLst>
            </a:pPr>
            <a:r>
              <a:rPr sz="3200" spc="-10" dirty="0">
                <a:latin typeface="Times New Roman"/>
                <a:cs typeface="Times New Roman"/>
              </a:rPr>
              <a:t>required and its </a:t>
            </a:r>
            <a:r>
              <a:rPr sz="3200" spc="-5" dirty="0">
                <a:latin typeface="Times New Roman"/>
                <a:cs typeface="Times New Roman"/>
              </a:rPr>
              <a:t>initial </a:t>
            </a:r>
            <a:r>
              <a:rPr sz="3200" dirty="0">
                <a:latin typeface="Times New Roman"/>
                <a:cs typeface="Times New Roman"/>
              </a:rPr>
              <a:t>cost </a:t>
            </a:r>
            <a:r>
              <a:rPr sz="3200" spc="-10" dirty="0">
                <a:latin typeface="Times New Roman"/>
                <a:cs typeface="Times New Roman"/>
              </a:rPr>
              <a:t>remains</a:t>
            </a:r>
            <a:r>
              <a:rPr sz="3200" spc="135" dirty="0">
                <a:latin typeface="Times New Roman"/>
                <a:cs typeface="Times New Roman"/>
              </a:rPr>
              <a:t> </a:t>
            </a:r>
            <a:endParaRPr lang="en-IN" sz="3200" spc="135" dirty="0">
              <a:latin typeface="Times New Roman"/>
              <a:cs typeface="Times New Roman"/>
            </a:endParaRPr>
          </a:p>
          <a:p>
            <a:pPr marL="12065">
              <a:lnSpc>
                <a:spcPts val="1405"/>
              </a:lnSpc>
              <a:tabLst>
                <a:tab pos="168275" algn="l"/>
              </a:tabLst>
            </a:pPr>
            <a:endParaRPr lang="en-IN" sz="3200" spc="135" dirty="0">
              <a:latin typeface="Times New Roman"/>
              <a:cs typeface="Times New Roman"/>
            </a:endParaRPr>
          </a:p>
          <a:p>
            <a:pPr marL="12065">
              <a:lnSpc>
                <a:spcPts val="1405"/>
              </a:lnSpc>
              <a:tabLst>
                <a:tab pos="168275" algn="l"/>
              </a:tabLst>
            </a:pPr>
            <a:r>
              <a:rPr sz="3200" dirty="0">
                <a:latin typeface="Times New Roman"/>
                <a:cs typeface="Times New Roman"/>
              </a:rPr>
              <a:t>cheaper.</a:t>
            </a:r>
            <a:endParaRPr lang="en-IN" sz="3200" dirty="0">
              <a:latin typeface="Times New Roman"/>
              <a:cs typeface="Times New Roman"/>
            </a:endParaRPr>
          </a:p>
          <a:p>
            <a:pPr marL="12065">
              <a:lnSpc>
                <a:spcPts val="1405"/>
              </a:lnSpc>
              <a:tabLst>
                <a:tab pos="168275" algn="l"/>
              </a:tabLst>
            </a:pPr>
            <a:endParaRPr lang="en-IN" sz="3200" dirty="0">
              <a:latin typeface="Times New Roman"/>
              <a:cs typeface="Times New Roman"/>
            </a:endParaRPr>
          </a:p>
          <a:p>
            <a:pPr marL="12065">
              <a:lnSpc>
                <a:spcPts val="1405"/>
              </a:lnSpc>
              <a:tabLst>
                <a:tab pos="168275" algn="l"/>
              </a:tabLst>
            </a:pPr>
            <a:endParaRPr lang="en-IN" sz="3200" dirty="0">
              <a:latin typeface="Times New Roman"/>
              <a:cs typeface="Times New Roman"/>
            </a:endParaRPr>
          </a:p>
          <a:p>
            <a:pPr marL="12065">
              <a:lnSpc>
                <a:spcPts val="1405"/>
              </a:lnSpc>
              <a:tabLst>
                <a:tab pos="168275" algn="l"/>
              </a:tabLst>
            </a:pPr>
            <a:r>
              <a:rPr lang="en-US" sz="3200" dirty="0">
                <a:latin typeface="Times New Roman"/>
                <a:cs typeface="Times New Roman"/>
              </a:rPr>
              <a:t>In </a:t>
            </a:r>
            <a:r>
              <a:rPr lang="en-US" sz="3200" spc="-15" dirty="0">
                <a:latin typeface="Times New Roman"/>
                <a:cs typeface="Times New Roman"/>
              </a:rPr>
              <a:t>lieu </a:t>
            </a:r>
            <a:r>
              <a:rPr lang="en-US" sz="3200" spc="10" dirty="0">
                <a:latin typeface="Times New Roman"/>
                <a:cs typeface="Times New Roman"/>
              </a:rPr>
              <a:t>of </a:t>
            </a:r>
            <a:r>
              <a:rPr lang="en-US" sz="3200" spc="5" dirty="0">
                <a:latin typeface="Times New Roman"/>
                <a:cs typeface="Times New Roman"/>
              </a:rPr>
              <a:t>storage </a:t>
            </a:r>
            <a:r>
              <a:rPr lang="en-US" sz="3200" spc="-10" dirty="0">
                <a:latin typeface="Times New Roman"/>
                <a:cs typeface="Times New Roman"/>
              </a:rPr>
              <a:t>vessels, </a:t>
            </a:r>
            <a:r>
              <a:rPr lang="en-US" sz="3200" spc="-25" dirty="0">
                <a:latin typeface="Times New Roman"/>
                <a:cs typeface="Times New Roman"/>
              </a:rPr>
              <a:t>it </a:t>
            </a:r>
            <a:r>
              <a:rPr lang="en-US" sz="3200" spc="-5" dirty="0">
                <a:latin typeface="Times New Roman"/>
                <a:cs typeface="Times New Roman"/>
              </a:rPr>
              <a:t>requires </a:t>
            </a:r>
          </a:p>
          <a:p>
            <a:pPr marL="12065">
              <a:lnSpc>
                <a:spcPts val="1405"/>
              </a:lnSpc>
              <a:spcBef>
                <a:spcPts val="100"/>
              </a:spcBef>
              <a:tabLst>
                <a:tab pos="168275" algn="l"/>
              </a:tabLst>
            </a:pPr>
            <a:endParaRPr lang="en-US" sz="3200" spc="-5" dirty="0">
              <a:latin typeface="Times New Roman"/>
              <a:cs typeface="Times New Roman"/>
            </a:endParaRPr>
          </a:p>
          <a:p>
            <a:pPr marL="12065">
              <a:lnSpc>
                <a:spcPts val="1405"/>
              </a:lnSpc>
              <a:spcBef>
                <a:spcPts val="100"/>
              </a:spcBef>
              <a:tabLst>
                <a:tab pos="168275" algn="l"/>
              </a:tabLst>
            </a:pPr>
            <a:r>
              <a:rPr lang="en-US" sz="3200" spc="-15" dirty="0">
                <a:latin typeface="Times New Roman"/>
                <a:cs typeface="Times New Roman"/>
              </a:rPr>
              <a:t>less </a:t>
            </a:r>
            <a:r>
              <a:rPr lang="en-US" sz="3200" dirty="0">
                <a:latin typeface="Times New Roman"/>
                <a:cs typeface="Times New Roman"/>
              </a:rPr>
              <a:t>space on the</a:t>
            </a:r>
            <a:r>
              <a:rPr lang="en-US" sz="3200" spc="13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floor.</a:t>
            </a:r>
          </a:p>
          <a:p>
            <a:pPr marL="167640" indent="-155575">
              <a:lnSpc>
                <a:spcPts val="1405"/>
              </a:lnSpc>
              <a:spcBef>
                <a:spcPts val="100"/>
              </a:spcBef>
              <a:buAutoNum type="arabicPeriod" startAt="6"/>
              <a:tabLst>
                <a:tab pos="168275" algn="l"/>
              </a:tabLst>
            </a:pPr>
            <a:endParaRPr lang="en-US" sz="3200" spc="-5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405"/>
              </a:lnSpc>
              <a:spcBef>
                <a:spcPts val="100"/>
              </a:spcBef>
              <a:buAutoNum type="arabicPeriod" startAt="6"/>
              <a:tabLst>
                <a:tab pos="168275" algn="l"/>
              </a:tabLst>
            </a:pPr>
            <a:endParaRPr lang="en-US" sz="3200" spc="-5" dirty="0">
              <a:latin typeface="Times New Roman"/>
              <a:cs typeface="Times New Roman"/>
            </a:endParaRPr>
          </a:p>
          <a:p>
            <a:pPr marL="12065">
              <a:lnSpc>
                <a:spcPts val="1405"/>
              </a:lnSpc>
              <a:tabLst>
                <a:tab pos="168275" algn="l"/>
              </a:tabLst>
            </a:pPr>
            <a:r>
              <a:rPr lang="en-US" sz="3200" spc="-10" dirty="0">
                <a:latin typeface="Times New Roman"/>
                <a:cs typeface="Times New Roman"/>
              </a:rPr>
              <a:t>It </a:t>
            </a:r>
            <a:r>
              <a:rPr lang="en-US" sz="3200" spc="-15" dirty="0">
                <a:latin typeface="Times New Roman"/>
                <a:cs typeface="Times New Roman"/>
              </a:rPr>
              <a:t>has </a:t>
            </a:r>
            <a:r>
              <a:rPr lang="en-US" sz="3200" dirty="0">
                <a:latin typeface="Times New Roman"/>
                <a:cs typeface="Times New Roman"/>
              </a:rPr>
              <a:t>a </a:t>
            </a:r>
            <a:r>
              <a:rPr lang="en-US" sz="3200" spc="-10" dirty="0">
                <a:latin typeface="Times New Roman"/>
                <a:cs typeface="Times New Roman"/>
              </a:rPr>
              <a:t>noiseless</a:t>
            </a:r>
            <a:r>
              <a:rPr lang="en-US" sz="3200" spc="3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operation.</a:t>
            </a:r>
          </a:p>
          <a:p>
            <a:pPr marL="12065">
              <a:lnSpc>
                <a:spcPts val="1405"/>
              </a:lnSpc>
              <a:tabLst>
                <a:tab pos="168275" algn="l"/>
              </a:tabLst>
            </a:pP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18749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0564" y="795273"/>
            <a:ext cx="6155690" cy="50856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b="1" spc="-5" dirty="0">
                <a:latin typeface="Times New Roman"/>
                <a:cs typeface="Times New Roman"/>
              </a:rPr>
              <a:t>Limitations </a:t>
            </a:r>
            <a:r>
              <a:rPr sz="3200" b="1" dirty="0">
                <a:latin typeface="Times New Roman"/>
                <a:cs typeface="Times New Roman"/>
              </a:rPr>
              <a:t>of </a:t>
            </a:r>
            <a:r>
              <a:rPr sz="3200" b="1" spc="-5" dirty="0">
                <a:latin typeface="Times New Roman"/>
                <a:cs typeface="Times New Roman"/>
              </a:rPr>
              <a:t>Solar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Energy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469265" indent="-457200">
              <a:lnSpc>
                <a:spcPts val="1415"/>
              </a:lnSpc>
              <a:buFont typeface="Arial" panose="020B0604020202020204" pitchFamily="34" charset="0"/>
              <a:buChar char="•"/>
              <a:tabLst>
                <a:tab pos="168275" algn="l"/>
              </a:tabLst>
            </a:pPr>
            <a:r>
              <a:rPr sz="3200" spc="-10" dirty="0">
                <a:latin typeface="Times New Roman"/>
                <a:cs typeface="Times New Roman"/>
              </a:rPr>
              <a:t>It </a:t>
            </a:r>
            <a:r>
              <a:rPr sz="3200" spc="-5" dirty="0">
                <a:latin typeface="Times New Roman"/>
                <a:cs typeface="Times New Roman"/>
              </a:rPr>
              <a:t>does </a:t>
            </a:r>
            <a:r>
              <a:rPr sz="3200" spc="-10" dirty="0">
                <a:latin typeface="Times New Roman"/>
                <a:cs typeface="Times New Roman"/>
              </a:rPr>
              <a:t>not work </a:t>
            </a:r>
            <a:r>
              <a:rPr sz="3200" spc="-15" dirty="0">
                <a:latin typeface="Times New Roman"/>
                <a:cs typeface="Times New Roman"/>
              </a:rPr>
              <a:t>during </a:t>
            </a:r>
            <a:r>
              <a:rPr sz="3200" spc="-10" dirty="0">
                <a:latin typeface="Times New Roman"/>
                <a:cs typeface="Times New Roman"/>
              </a:rPr>
              <a:t>night and </a:t>
            </a:r>
            <a:endParaRPr lang="en-IN" sz="3200" spc="-1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415"/>
              </a:lnSpc>
              <a:buAutoNum type="arabicPeriod"/>
              <a:tabLst>
                <a:tab pos="168275" algn="l"/>
              </a:tabLst>
            </a:pPr>
            <a:endParaRPr lang="en-IN" sz="3200" spc="-10" dirty="0">
              <a:latin typeface="Times New Roman"/>
              <a:cs typeface="Times New Roman"/>
            </a:endParaRPr>
          </a:p>
          <a:p>
            <a:pPr marL="12065">
              <a:lnSpc>
                <a:spcPts val="1415"/>
              </a:lnSpc>
              <a:tabLst>
                <a:tab pos="168275" algn="l"/>
              </a:tabLst>
            </a:pPr>
            <a:r>
              <a:rPr sz="3200" spc="-10" dirty="0">
                <a:latin typeface="Times New Roman"/>
                <a:cs typeface="Times New Roman"/>
              </a:rPr>
              <a:t>during </a:t>
            </a:r>
            <a:r>
              <a:rPr sz="3200" dirty="0">
                <a:latin typeface="Times New Roman"/>
                <a:cs typeface="Times New Roman"/>
              </a:rPr>
              <a:t>cloudy </a:t>
            </a:r>
            <a:r>
              <a:rPr sz="3200" spc="-5" dirty="0">
                <a:latin typeface="Times New Roman"/>
                <a:cs typeface="Times New Roman"/>
              </a:rPr>
              <a:t>days </a:t>
            </a:r>
            <a:r>
              <a:rPr sz="3200" spc="-1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becomes </a:t>
            </a:r>
            <a:endParaRPr lang="en-IN" sz="3200" spc="-5" dirty="0">
              <a:latin typeface="Times New Roman"/>
              <a:cs typeface="Times New Roman"/>
            </a:endParaRPr>
          </a:p>
          <a:p>
            <a:pPr marL="12065">
              <a:lnSpc>
                <a:spcPts val="1415"/>
              </a:lnSpc>
              <a:tabLst>
                <a:tab pos="168275" algn="l"/>
              </a:tabLst>
            </a:pPr>
            <a:endParaRPr lang="en-IN" sz="3200" spc="-5" dirty="0">
              <a:latin typeface="Times New Roman"/>
              <a:cs typeface="Times New Roman"/>
            </a:endParaRPr>
          </a:p>
          <a:p>
            <a:pPr marL="12065">
              <a:lnSpc>
                <a:spcPts val="1415"/>
              </a:lnSpc>
              <a:tabLst>
                <a:tab pos="168275" algn="l"/>
              </a:tabLst>
            </a:pPr>
            <a:r>
              <a:rPr sz="3200" spc="-5" dirty="0">
                <a:latin typeface="Times New Roman"/>
                <a:cs typeface="Times New Roman"/>
              </a:rPr>
              <a:t>useless </a:t>
            </a:r>
            <a:r>
              <a:rPr sz="3200" spc="-1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rainy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seasons.</a:t>
            </a:r>
            <a:endParaRPr lang="en-IN" sz="3200" spc="-1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415"/>
              </a:lnSpc>
              <a:buAutoNum type="arabicPeriod"/>
              <a:tabLst>
                <a:tab pos="168275" algn="l"/>
              </a:tabLst>
            </a:pPr>
            <a:endParaRPr lang="en-IN" sz="3200" spc="-10" dirty="0">
              <a:latin typeface="Times New Roman"/>
              <a:cs typeface="Times New Roman"/>
            </a:endParaRPr>
          </a:p>
          <a:p>
            <a:pPr marL="12065">
              <a:lnSpc>
                <a:spcPts val="1415"/>
              </a:lnSpc>
              <a:tabLst>
                <a:tab pos="168275" algn="l"/>
              </a:tabLst>
            </a:pPr>
            <a:endParaRPr lang="en-IN" sz="3200" spc="-10" dirty="0">
              <a:latin typeface="Times New Roman"/>
              <a:cs typeface="Times New Roman"/>
            </a:endParaRPr>
          </a:p>
          <a:p>
            <a:pPr marL="469265" indent="-457200">
              <a:lnSpc>
                <a:spcPts val="1415"/>
              </a:lnSpc>
              <a:buFont typeface="Arial" panose="020B0604020202020204" pitchFamily="34" charset="0"/>
              <a:buChar char="•"/>
              <a:tabLst>
                <a:tab pos="168275" algn="l"/>
              </a:tabLst>
            </a:pPr>
            <a:endParaRPr sz="3200" dirty="0">
              <a:latin typeface="Times New Roman"/>
              <a:cs typeface="Times New Roman"/>
            </a:endParaRPr>
          </a:p>
          <a:p>
            <a:pPr marL="469265" indent="-457200">
              <a:lnSpc>
                <a:spcPts val="1390"/>
              </a:lnSpc>
              <a:buFont typeface="Arial" panose="020B0604020202020204" pitchFamily="34" charset="0"/>
              <a:buChar char="•"/>
              <a:tabLst>
                <a:tab pos="168275" algn="l"/>
              </a:tabLst>
            </a:pPr>
            <a:r>
              <a:rPr sz="3200" spc="-10" dirty="0">
                <a:latin typeface="Times New Roman"/>
                <a:cs typeface="Times New Roman"/>
              </a:rPr>
              <a:t>All </a:t>
            </a:r>
            <a:r>
              <a:rPr sz="3200" spc="-5" dirty="0">
                <a:latin typeface="Times New Roman"/>
                <a:cs typeface="Times New Roman"/>
              </a:rPr>
              <a:t>sort </a:t>
            </a:r>
            <a:r>
              <a:rPr sz="3200" spc="10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food </a:t>
            </a:r>
            <a:r>
              <a:rPr sz="3200" spc="-10" dirty="0">
                <a:latin typeface="Times New Roman"/>
                <a:cs typeface="Times New Roman"/>
              </a:rPr>
              <a:t>cannot </a:t>
            </a:r>
            <a:r>
              <a:rPr sz="3200" spc="-15" dirty="0">
                <a:latin typeface="Times New Roman"/>
                <a:cs typeface="Times New Roman"/>
              </a:rPr>
              <a:t>be </a:t>
            </a:r>
            <a:r>
              <a:rPr sz="3200" dirty="0">
                <a:latin typeface="Times New Roman"/>
                <a:cs typeface="Times New Roman"/>
              </a:rPr>
              <a:t>cooked </a:t>
            </a:r>
            <a:endParaRPr lang="en-IN" sz="320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390"/>
              </a:lnSpc>
              <a:buAutoNum type="arabicPeriod"/>
              <a:tabLst>
                <a:tab pos="168275" algn="l"/>
              </a:tabLst>
            </a:pPr>
            <a:endParaRPr lang="en-IN" sz="3200" spc="-15" dirty="0">
              <a:latin typeface="Times New Roman"/>
              <a:cs typeface="Times New Roman"/>
            </a:endParaRPr>
          </a:p>
          <a:p>
            <a:pPr marL="12065">
              <a:lnSpc>
                <a:spcPts val="1390"/>
              </a:lnSpc>
              <a:tabLst>
                <a:tab pos="168275" algn="l"/>
              </a:tabLst>
            </a:pPr>
            <a:r>
              <a:rPr sz="3200" spc="-1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solar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cooker.</a:t>
            </a:r>
            <a:endParaRPr lang="en-IN" sz="320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390"/>
              </a:lnSpc>
              <a:buAutoNum type="arabicPeriod"/>
              <a:tabLst>
                <a:tab pos="168275" algn="l"/>
              </a:tabLst>
            </a:pPr>
            <a:endParaRPr lang="en-IN" sz="320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390"/>
              </a:lnSpc>
              <a:buAutoNum type="arabicPeriod"/>
              <a:tabLst>
                <a:tab pos="168275" algn="l"/>
              </a:tabLst>
            </a:pPr>
            <a:endParaRPr sz="3200" dirty="0">
              <a:latin typeface="Times New Roman"/>
              <a:cs typeface="Times New Roman"/>
            </a:endParaRPr>
          </a:p>
          <a:p>
            <a:pPr marL="469265" indent="-457200">
              <a:lnSpc>
                <a:spcPts val="1415"/>
              </a:lnSpc>
              <a:buFont typeface="Arial" panose="020B0604020202020204" pitchFamily="34" charset="0"/>
              <a:buChar char="•"/>
              <a:tabLst>
                <a:tab pos="168275" algn="l"/>
              </a:tabLst>
            </a:pPr>
            <a:r>
              <a:rPr sz="3200" spc="-10" dirty="0">
                <a:latin typeface="Times New Roman"/>
                <a:cs typeface="Times New Roman"/>
              </a:rPr>
              <a:t>Solar </a:t>
            </a:r>
            <a:r>
              <a:rPr sz="3200" spc="-5" dirty="0">
                <a:latin typeface="Times New Roman"/>
                <a:cs typeface="Times New Roman"/>
              </a:rPr>
              <a:t>cooking </a:t>
            </a:r>
            <a:r>
              <a:rPr sz="3200" dirty="0">
                <a:latin typeface="Times New Roman"/>
                <a:cs typeface="Times New Roman"/>
              </a:rPr>
              <a:t>takes </a:t>
            </a:r>
            <a:r>
              <a:rPr sz="3200" spc="-10" dirty="0">
                <a:latin typeface="Times New Roman"/>
                <a:cs typeface="Times New Roman"/>
              </a:rPr>
              <a:t>more time. It </a:t>
            </a:r>
            <a:endParaRPr lang="en-IN" sz="3200" spc="-10" dirty="0">
              <a:latin typeface="Times New Roman"/>
              <a:cs typeface="Times New Roman"/>
            </a:endParaRPr>
          </a:p>
          <a:p>
            <a:pPr marL="12065">
              <a:lnSpc>
                <a:spcPts val="1415"/>
              </a:lnSpc>
              <a:tabLst>
                <a:tab pos="168275" algn="l"/>
              </a:tabLst>
            </a:pPr>
            <a:endParaRPr lang="en-IN" sz="3200" spc="-10" dirty="0">
              <a:latin typeface="Times New Roman"/>
              <a:cs typeface="Times New Roman"/>
            </a:endParaRPr>
          </a:p>
          <a:p>
            <a:pPr marL="12065">
              <a:lnSpc>
                <a:spcPts val="1415"/>
              </a:lnSpc>
              <a:tabLst>
                <a:tab pos="168275" algn="l"/>
              </a:tabLst>
            </a:pPr>
            <a:r>
              <a:rPr sz="3200" spc="-5" dirty="0">
                <a:latin typeface="Times New Roman"/>
                <a:cs typeface="Times New Roman"/>
              </a:rPr>
              <a:t>does </a:t>
            </a:r>
            <a:r>
              <a:rPr sz="3200" spc="-10" dirty="0">
                <a:latin typeface="Times New Roman"/>
                <a:cs typeface="Times New Roman"/>
              </a:rPr>
              <a:t>not </a:t>
            </a:r>
            <a:r>
              <a:rPr sz="3200" spc="-15" dirty="0">
                <a:latin typeface="Times New Roman"/>
                <a:cs typeface="Times New Roman"/>
              </a:rPr>
              <a:t>help </a:t>
            </a:r>
            <a:r>
              <a:rPr sz="3200" spc="-5" dirty="0">
                <a:latin typeface="Times New Roman"/>
                <a:cs typeface="Times New Roman"/>
              </a:rPr>
              <a:t>when </a:t>
            </a:r>
            <a:r>
              <a:rPr sz="3200" spc="5" dirty="0">
                <a:latin typeface="Times New Roman"/>
                <a:cs typeface="Times New Roman"/>
              </a:rPr>
              <a:t>food </a:t>
            </a:r>
            <a:r>
              <a:rPr sz="3200" spc="-30" dirty="0">
                <a:latin typeface="Times New Roman"/>
                <a:cs typeface="Times New Roman"/>
              </a:rPr>
              <a:t>is </a:t>
            </a:r>
            <a:r>
              <a:rPr sz="3200" spc="-5" dirty="0">
                <a:latin typeface="Times New Roman"/>
                <a:cs typeface="Times New Roman"/>
              </a:rPr>
              <a:t>required</a:t>
            </a:r>
            <a:r>
              <a:rPr sz="3200" spc="265" dirty="0">
                <a:latin typeface="Times New Roman"/>
                <a:cs typeface="Times New Roman"/>
              </a:rPr>
              <a:t> </a:t>
            </a:r>
            <a:endParaRPr lang="en-IN" sz="3200" spc="265" dirty="0">
              <a:latin typeface="Times New Roman"/>
              <a:cs typeface="Times New Roman"/>
            </a:endParaRPr>
          </a:p>
          <a:p>
            <a:pPr marL="12065">
              <a:lnSpc>
                <a:spcPts val="1415"/>
              </a:lnSpc>
              <a:tabLst>
                <a:tab pos="168275" algn="l"/>
              </a:tabLst>
            </a:pPr>
            <a:endParaRPr lang="en-IN" sz="3200" spc="265" dirty="0">
              <a:latin typeface="Times New Roman"/>
              <a:cs typeface="Times New Roman"/>
            </a:endParaRPr>
          </a:p>
          <a:p>
            <a:pPr marL="12065">
              <a:lnSpc>
                <a:spcPts val="1415"/>
              </a:lnSpc>
              <a:tabLst>
                <a:tab pos="168275" algn="l"/>
              </a:tabLst>
            </a:pPr>
            <a:r>
              <a:rPr sz="3200" spc="-5" dirty="0">
                <a:latin typeface="Times New Roman"/>
                <a:cs typeface="Times New Roman"/>
              </a:rPr>
              <a:t>urgently.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6700"/>
              </a:lnSpc>
            </a:pP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762001"/>
            <a:ext cx="7162800" cy="9396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6700"/>
              </a:lnSpc>
            </a:pPr>
            <a:r>
              <a:rPr sz="3200" b="1" dirty="0">
                <a:latin typeface="Times New Roman"/>
                <a:cs typeface="Times New Roman"/>
              </a:rPr>
              <a:t>2. Wind </a:t>
            </a:r>
            <a:r>
              <a:rPr sz="3200" b="1" spc="-10" dirty="0">
                <a:latin typeface="Times New Roman"/>
                <a:cs typeface="Times New Roman"/>
              </a:rPr>
              <a:t>Energy. </a:t>
            </a:r>
            <a:r>
              <a:rPr sz="3200" spc="-10" dirty="0">
                <a:latin typeface="Times New Roman"/>
                <a:cs typeface="Times New Roman"/>
              </a:rPr>
              <a:t>It </a:t>
            </a:r>
            <a:r>
              <a:rPr sz="3200" spc="-5" dirty="0">
                <a:latin typeface="Times New Roman"/>
                <a:cs typeface="Times New Roman"/>
              </a:rPr>
              <a:t>can </a:t>
            </a:r>
            <a:r>
              <a:rPr sz="3200" spc="-15" dirty="0">
                <a:latin typeface="Times New Roman"/>
                <a:cs typeface="Times New Roman"/>
              </a:rPr>
              <a:t>be </a:t>
            </a:r>
            <a:r>
              <a:rPr sz="3200" spc="-5" dirty="0">
                <a:latin typeface="Times New Roman"/>
                <a:cs typeface="Times New Roman"/>
              </a:rPr>
              <a:t>defined as </a:t>
            </a:r>
            <a:r>
              <a:rPr sz="3200" dirty="0">
                <a:latin typeface="Times New Roman"/>
                <a:cs typeface="Times New Roman"/>
              </a:rPr>
              <a:t>energy </a:t>
            </a:r>
            <a:r>
              <a:rPr sz="3200" spc="-5" dirty="0">
                <a:latin typeface="Times New Roman"/>
                <a:cs typeface="Times New Roman"/>
              </a:rPr>
              <a:t>that </a:t>
            </a:r>
            <a:r>
              <a:rPr sz="3200" spc="-1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created by </a:t>
            </a:r>
            <a:r>
              <a:rPr sz="3200" spc="-5" dirty="0">
                <a:latin typeface="Times New Roman"/>
                <a:cs typeface="Times New Roman"/>
              </a:rPr>
              <a:t>using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wind </a:t>
            </a:r>
            <a:r>
              <a:rPr sz="3200" spc="10" dirty="0">
                <a:latin typeface="Times New Roman"/>
                <a:cs typeface="Times New Roman"/>
              </a:rPr>
              <a:t>to </a:t>
            </a:r>
            <a:r>
              <a:rPr sz="3200" spc="-5" dirty="0">
                <a:latin typeface="Times New Roman"/>
                <a:cs typeface="Times New Roman"/>
              </a:rPr>
              <a:t>generate power. </a:t>
            </a:r>
            <a:r>
              <a:rPr sz="3200" spc="-10" dirty="0">
                <a:latin typeface="Times New Roman"/>
                <a:cs typeface="Times New Roman"/>
              </a:rPr>
              <a:t>It  </a:t>
            </a:r>
            <a:r>
              <a:rPr sz="3200" spc="-15" dirty="0">
                <a:latin typeface="Times New Roman"/>
                <a:cs typeface="Times New Roman"/>
              </a:rPr>
              <a:t>is </a:t>
            </a:r>
            <a:r>
              <a:rPr sz="3200" spc="-5" dirty="0">
                <a:latin typeface="Times New Roman"/>
                <a:cs typeface="Times New Roman"/>
              </a:rPr>
              <a:t>usually </a:t>
            </a:r>
            <a:r>
              <a:rPr sz="3200" dirty="0">
                <a:latin typeface="Times New Roman"/>
                <a:cs typeface="Times New Roman"/>
              </a:rPr>
              <a:t>a form </a:t>
            </a:r>
            <a:r>
              <a:rPr sz="3200" spc="1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kinetic </a:t>
            </a:r>
            <a:r>
              <a:rPr sz="3200" dirty="0">
                <a:latin typeface="Times New Roman"/>
                <a:cs typeface="Times New Roman"/>
              </a:rPr>
              <a:t>energy </a:t>
            </a:r>
            <a:r>
              <a:rPr sz="3200" spc="1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air </a:t>
            </a:r>
            <a:r>
              <a:rPr sz="3200" spc="-15" dirty="0">
                <a:latin typeface="Times New Roman"/>
                <a:cs typeface="Times New Roman"/>
              </a:rPr>
              <a:t>in </a:t>
            </a:r>
            <a:r>
              <a:rPr sz="3200" spc="-5" dirty="0">
                <a:latin typeface="Times New Roman"/>
                <a:cs typeface="Times New Roman"/>
              </a:rPr>
              <a:t>motion that can </a:t>
            </a:r>
            <a:r>
              <a:rPr sz="3200" dirty="0">
                <a:latin typeface="Times New Roman"/>
                <a:cs typeface="Times New Roman"/>
              </a:rPr>
              <a:t>be transformed </a:t>
            </a:r>
            <a:r>
              <a:rPr sz="3200" spc="-5" dirty="0">
                <a:latin typeface="Times New Roman"/>
                <a:cs typeface="Times New Roman"/>
              </a:rPr>
              <a:t>into mechanical </a:t>
            </a:r>
            <a:r>
              <a:rPr sz="3200" spc="5" dirty="0">
                <a:latin typeface="Times New Roman"/>
                <a:cs typeface="Times New Roman"/>
              </a:rPr>
              <a:t>energy </a:t>
            </a:r>
            <a:r>
              <a:rPr sz="3200" spc="31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or</a:t>
            </a:r>
            <a:r>
              <a:rPr sz="3200" spc="-10" dirty="0">
                <a:latin typeface="Times New Roman"/>
                <a:cs typeface="Times New Roman"/>
              </a:rPr>
              <a:t> electricity.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 marR="8255" algn="just">
              <a:lnSpc>
                <a:spcPct val="96200"/>
              </a:lnSpc>
            </a:pPr>
            <a:r>
              <a:rPr sz="3200" spc="-5" dirty="0">
                <a:latin typeface="Times New Roman"/>
                <a:cs typeface="Times New Roman"/>
              </a:rPr>
              <a:t>Working- As </a:t>
            </a:r>
            <a:r>
              <a:rPr sz="3200" dirty="0">
                <a:latin typeface="Times New Roman"/>
                <a:cs typeface="Times New Roman"/>
              </a:rPr>
              <a:t>the wind </a:t>
            </a:r>
            <a:r>
              <a:rPr sz="3200" spc="-5" dirty="0">
                <a:latin typeface="Times New Roman"/>
                <a:cs typeface="Times New Roman"/>
              </a:rPr>
              <a:t>blows,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turbine </a:t>
            </a:r>
            <a:r>
              <a:rPr sz="3200" spc="-10" dirty="0">
                <a:latin typeface="Times New Roman"/>
                <a:cs typeface="Times New Roman"/>
              </a:rPr>
              <a:t>blades </a:t>
            </a:r>
            <a:r>
              <a:rPr sz="3200" dirty="0">
                <a:latin typeface="Times New Roman"/>
                <a:cs typeface="Times New Roman"/>
              </a:rPr>
              <a:t>start </a:t>
            </a:r>
            <a:r>
              <a:rPr sz="3200" spc="-10" dirty="0">
                <a:latin typeface="Times New Roman"/>
                <a:cs typeface="Times New Roman"/>
              </a:rPr>
              <a:t>rotating.</a:t>
            </a:r>
            <a:endParaRPr lang="en-IN" sz="3200" spc="-10" dirty="0">
              <a:latin typeface="Times New Roman"/>
              <a:cs typeface="Times New Roman"/>
            </a:endParaRPr>
          </a:p>
          <a:p>
            <a:pPr marL="469900" marR="8255" indent="-457200" algn="just">
              <a:lnSpc>
                <a:spcPct val="96200"/>
              </a:lnSpc>
              <a:buFont typeface="Arial" panose="020B0604020202020204" pitchFamily="34" charset="0"/>
              <a:buChar char="•"/>
            </a:pP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By </a:t>
            </a:r>
            <a:r>
              <a:rPr sz="3200" spc="-5" dirty="0">
                <a:latin typeface="Times New Roman"/>
                <a:cs typeface="Times New Roman"/>
              </a:rPr>
              <a:t>using </a:t>
            </a:r>
            <a:r>
              <a:rPr sz="3200" spc="5" dirty="0">
                <a:latin typeface="Times New Roman"/>
                <a:cs typeface="Times New Roman"/>
              </a:rPr>
              <a:t>an </a:t>
            </a:r>
            <a:r>
              <a:rPr sz="3200" spc="-5" dirty="0">
                <a:latin typeface="Times New Roman"/>
                <a:cs typeface="Times New Roman"/>
              </a:rPr>
              <a:t>electrical </a:t>
            </a:r>
            <a:r>
              <a:rPr sz="3200" dirty="0">
                <a:latin typeface="Times New Roman"/>
                <a:cs typeface="Times New Roman"/>
              </a:rPr>
              <a:t>generator, the  </a:t>
            </a:r>
            <a:r>
              <a:rPr sz="3200" spc="-5" dirty="0">
                <a:latin typeface="Times New Roman"/>
                <a:cs typeface="Times New Roman"/>
              </a:rPr>
              <a:t>rotation </a:t>
            </a:r>
            <a:r>
              <a:rPr sz="3200" spc="5" dirty="0">
                <a:latin typeface="Times New Roman"/>
                <a:cs typeface="Times New Roman"/>
              </a:rPr>
              <a:t>gets </a:t>
            </a:r>
            <a:r>
              <a:rPr sz="3200" spc="-5" dirty="0">
                <a:latin typeface="Times New Roman"/>
                <a:cs typeface="Times New Roman"/>
              </a:rPr>
              <a:t>converted </a:t>
            </a:r>
            <a:r>
              <a:rPr sz="3200" spc="-10" dirty="0">
                <a:latin typeface="Times New Roman"/>
                <a:cs typeface="Times New Roman"/>
              </a:rPr>
              <a:t>into </a:t>
            </a:r>
            <a:r>
              <a:rPr sz="3200" spc="-5" dirty="0">
                <a:latin typeface="Times New Roman"/>
                <a:cs typeface="Times New Roman"/>
              </a:rPr>
              <a:t>electrical </a:t>
            </a:r>
            <a:r>
              <a:rPr sz="3200" dirty="0">
                <a:latin typeface="Times New Roman"/>
                <a:cs typeface="Times New Roman"/>
              </a:rPr>
              <a:t>current. </a:t>
            </a:r>
            <a:endParaRPr lang="en-IN" sz="3200" dirty="0">
              <a:latin typeface="Times New Roman"/>
              <a:cs typeface="Times New Roman"/>
            </a:endParaRPr>
          </a:p>
          <a:p>
            <a:pPr marL="469900" marR="8255" indent="-457200" algn="just">
              <a:lnSpc>
                <a:spcPct val="96200"/>
              </a:lnSpc>
              <a:buFont typeface="Arial" panose="020B0604020202020204" pitchFamily="34" charset="0"/>
              <a:buChar char="•"/>
            </a:pPr>
            <a:r>
              <a:rPr sz="3200" spc="-10" dirty="0">
                <a:latin typeface="Times New Roman"/>
                <a:cs typeface="Times New Roman"/>
              </a:rPr>
              <a:t>This </a:t>
            </a:r>
            <a:r>
              <a:rPr sz="3200" spc="-5" dirty="0">
                <a:latin typeface="Times New Roman"/>
                <a:cs typeface="Times New Roman"/>
              </a:rPr>
              <a:t>electrical current </a:t>
            </a:r>
            <a:r>
              <a:rPr sz="3200" spc="-30" dirty="0">
                <a:latin typeface="Times New Roman"/>
                <a:cs typeface="Times New Roman"/>
              </a:rPr>
              <a:t>is </a:t>
            </a:r>
            <a:r>
              <a:rPr sz="3200" spc="-5" dirty="0">
                <a:latin typeface="Times New Roman"/>
                <a:cs typeface="Times New Roman"/>
              </a:rPr>
              <a:t>used </a:t>
            </a:r>
            <a:r>
              <a:rPr sz="3200" spc="10" dirty="0">
                <a:latin typeface="Times New Roman"/>
                <a:cs typeface="Times New Roman"/>
              </a:rPr>
              <a:t>on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10" dirty="0">
                <a:latin typeface="Times New Roman"/>
                <a:cs typeface="Times New Roman"/>
              </a:rPr>
              <a:t>small scale </a:t>
            </a:r>
            <a:r>
              <a:rPr sz="3200" spc="10" dirty="0">
                <a:latin typeface="Times New Roman"/>
                <a:cs typeface="Times New Roman"/>
              </a:rPr>
              <a:t>to  </a:t>
            </a:r>
            <a:r>
              <a:rPr sz="3200" spc="-5" dirty="0">
                <a:latin typeface="Times New Roman"/>
                <a:cs typeface="Times New Roman"/>
              </a:rPr>
              <a:t>provide electricity </a:t>
            </a:r>
            <a:r>
              <a:rPr sz="3200" spc="10" dirty="0">
                <a:latin typeface="Times New Roman"/>
                <a:cs typeface="Times New Roman"/>
              </a:rPr>
              <a:t>to </a:t>
            </a:r>
            <a:r>
              <a:rPr sz="3200" spc="-5" dirty="0">
                <a:latin typeface="Times New Roman"/>
                <a:cs typeface="Times New Roman"/>
              </a:rPr>
              <a:t>small homes, </a:t>
            </a:r>
            <a:r>
              <a:rPr sz="3200" spc="-10" dirty="0">
                <a:latin typeface="Times New Roman"/>
                <a:cs typeface="Times New Roman"/>
              </a:rPr>
              <a:t>and </a:t>
            </a:r>
            <a:r>
              <a:rPr sz="3200" spc="-15" dirty="0">
                <a:latin typeface="Times New Roman"/>
                <a:cs typeface="Times New Roman"/>
              </a:rPr>
              <a:t>is </a:t>
            </a:r>
            <a:r>
              <a:rPr sz="3200" spc="-10" dirty="0">
                <a:latin typeface="Times New Roman"/>
                <a:cs typeface="Times New Roman"/>
              </a:rPr>
              <a:t>also </a:t>
            </a:r>
            <a:r>
              <a:rPr sz="3200" spc="-5" dirty="0">
                <a:latin typeface="Times New Roman"/>
                <a:cs typeface="Times New Roman"/>
              </a:rPr>
              <a:t>harnessed </a:t>
            </a:r>
            <a:r>
              <a:rPr sz="3200" dirty="0">
                <a:latin typeface="Times New Roman"/>
                <a:cs typeface="Times New Roman"/>
              </a:rPr>
              <a:t>by </a:t>
            </a:r>
            <a:r>
              <a:rPr sz="3200" spc="-5" dirty="0">
                <a:latin typeface="Times New Roman"/>
                <a:cs typeface="Times New Roman"/>
              </a:rPr>
              <a:t>large wind </a:t>
            </a:r>
            <a:r>
              <a:rPr sz="3200" spc="-15" dirty="0">
                <a:latin typeface="Times New Roman"/>
                <a:cs typeface="Times New Roman"/>
              </a:rPr>
              <a:t>farm, </a:t>
            </a:r>
            <a:r>
              <a:rPr sz="3200" dirty="0">
                <a:latin typeface="Times New Roman"/>
                <a:cs typeface="Times New Roman"/>
              </a:rPr>
              <a:t>which </a:t>
            </a:r>
            <a:r>
              <a:rPr sz="3200" spc="5" dirty="0">
                <a:latin typeface="Times New Roman"/>
                <a:cs typeface="Times New Roman"/>
              </a:rPr>
              <a:t>gets </a:t>
            </a:r>
            <a:r>
              <a:rPr sz="3200" spc="-5" dirty="0">
                <a:latin typeface="Times New Roman"/>
                <a:cs typeface="Times New Roman"/>
              </a:rPr>
              <a:t>used </a:t>
            </a:r>
            <a:r>
              <a:rPr sz="3200" spc="10" dirty="0">
                <a:latin typeface="Times New Roman"/>
                <a:cs typeface="Times New Roman"/>
              </a:rPr>
              <a:t>by  </a:t>
            </a:r>
            <a:r>
              <a:rPr sz="3200" spc="-5" dirty="0">
                <a:latin typeface="Times New Roman"/>
                <a:cs typeface="Times New Roman"/>
              </a:rPr>
              <a:t>national electrical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grids.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64394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57200"/>
            <a:ext cx="6155690" cy="7868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000" dirty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b="1" dirty="0">
                <a:latin typeface="Times New Roman"/>
                <a:cs typeface="Times New Roman"/>
              </a:rPr>
              <a:t>Advantages</a:t>
            </a:r>
            <a:endParaRPr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405"/>
              </a:lnSpc>
              <a:buAutoNum type="arabicPeriod"/>
              <a:tabLst>
                <a:tab pos="168275" algn="l"/>
              </a:tabLst>
            </a:pPr>
            <a:r>
              <a:rPr sz="3600" spc="-10" dirty="0">
                <a:latin typeface="Times New Roman"/>
                <a:cs typeface="Times New Roman"/>
              </a:rPr>
              <a:t>It causes </a:t>
            </a:r>
            <a:r>
              <a:rPr sz="3600" spc="-15" dirty="0">
                <a:latin typeface="Times New Roman"/>
                <a:cs typeface="Times New Roman"/>
              </a:rPr>
              <a:t>no air</a:t>
            </a:r>
            <a:r>
              <a:rPr sz="3600" spc="8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pollution</a:t>
            </a:r>
            <a:endParaRPr lang="en-IN" sz="3600" spc="-5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405"/>
              </a:lnSpc>
              <a:buAutoNum type="arabicPeriod"/>
              <a:tabLst>
                <a:tab pos="168275" algn="l"/>
              </a:tabLst>
            </a:pPr>
            <a:endParaRPr sz="360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380"/>
              </a:lnSpc>
              <a:buAutoNum type="arabicPeriod"/>
              <a:tabLst>
                <a:tab pos="168275" algn="l"/>
              </a:tabLst>
            </a:pPr>
            <a:r>
              <a:rPr sz="3600" spc="-10" dirty="0">
                <a:latin typeface="Times New Roman"/>
                <a:cs typeface="Times New Roman"/>
              </a:rPr>
              <a:t>It </a:t>
            </a:r>
            <a:r>
              <a:rPr sz="3600" spc="-30" dirty="0">
                <a:latin typeface="Times New Roman"/>
                <a:cs typeface="Times New Roman"/>
              </a:rPr>
              <a:t>is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renewable</a:t>
            </a:r>
            <a:endParaRPr lang="en-IN" sz="3600" spc="-5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380"/>
              </a:lnSpc>
              <a:buAutoNum type="arabicPeriod"/>
              <a:tabLst>
                <a:tab pos="168275" algn="l"/>
              </a:tabLst>
            </a:pPr>
            <a:endParaRPr sz="360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415"/>
              </a:lnSpc>
              <a:buAutoNum type="arabicPeriod"/>
              <a:tabLst>
                <a:tab pos="168275" algn="l"/>
              </a:tabLst>
            </a:pPr>
            <a:r>
              <a:rPr sz="3600" spc="-10" dirty="0">
                <a:latin typeface="Times New Roman"/>
                <a:cs typeface="Times New Roman"/>
              </a:rPr>
              <a:t>It </a:t>
            </a:r>
            <a:r>
              <a:rPr sz="3600" spc="-30" dirty="0">
                <a:latin typeface="Times New Roman"/>
                <a:cs typeface="Times New Roman"/>
              </a:rPr>
              <a:t>is </a:t>
            </a:r>
            <a:r>
              <a:rPr sz="3600" spc="-5" dirty="0">
                <a:latin typeface="Times New Roman"/>
                <a:cs typeface="Times New Roman"/>
              </a:rPr>
              <a:t>eco</a:t>
            </a:r>
            <a:r>
              <a:rPr sz="3600" spc="7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friendly</a:t>
            </a:r>
            <a:endParaRPr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b="1" spc="-5" dirty="0">
                <a:latin typeface="Times New Roman"/>
                <a:cs typeface="Times New Roman"/>
              </a:rPr>
              <a:t>Disadvantages</a:t>
            </a:r>
            <a:endParaRPr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405"/>
              </a:lnSpc>
              <a:buAutoNum type="arabicPeriod"/>
              <a:tabLst>
                <a:tab pos="168275" algn="l"/>
              </a:tabLst>
            </a:pPr>
            <a:r>
              <a:rPr sz="3600" spc="-10" dirty="0">
                <a:latin typeface="Times New Roman"/>
                <a:cs typeface="Times New Roman"/>
              </a:rPr>
              <a:t>It </a:t>
            </a:r>
            <a:r>
              <a:rPr sz="3600" spc="-5" dirty="0">
                <a:latin typeface="Times New Roman"/>
                <a:cs typeface="Times New Roman"/>
              </a:rPr>
              <a:t>can </a:t>
            </a:r>
            <a:r>
              <a:rPr sz="3600" spc="-15" dirty="0">
                <a:latin typeface="Times New Roman"/>
                <a:cs typeface="Times New Roman"/>
              </a:rPr>
              <a:t>be </a:t>
            </a:r>
            <a:r>
              <a:rPr sz="3600" spc="-10" dirty="0">
                <a:latin typeface="Times New Roman"/>
                <a:cs typeface="Times New Roman"/>
              </a:rPr>
              <a:t>held </a:t>
            </a:r>
            <a:r>
              <a:rPr sz="3600" spc="-5" dirty="0">
                <a:latin typeface="Times New Roman"/>
                <a:cs typeface="Times New Roman"/>
              </a:rPr>
              <a:t>at </a:t>
            </a:r>
            <a:r>
              <a:rPr sz="3600" spc="-10" dirty="0">
                <a:latin typeface="Times New Roman"/>
                <a:cs typeface="Times New Roman"/>
              </a:rPr>
              <a:t>places having </a:t>
            </a:r>
            <a:endParaRPr lang="en-IN" sz="3600" spc="-1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405"/>
              </a:lnSpc>
              <a:buAutoNum type="arabicPeriod"/>
              <a:tabLst>
                <a:tab pos="168275" algn="l"/>
              </a:tabLst>
            </a:pPr>
            <a:endParaRPr lang="en-IN" sz="3600" spc="-10" dirty="0">
              <a:latin typeface="Times New Roman"/>
              <a:cs typeface="Times New Roman"/>
            </a:endParaRPr>
          </a:p>
          <a:p>
            <a:pPr marL="12065">
              <a:lnSpc>
                <a:spcPts val="1405"/>
              </a:lnSpc>
              <a:tabLst>
                <a:tab pos="168275" algn="l"/>
              </a:tabLst>
            </a:pPr>
            <a:r>
              <a:rPr sz="3600" spc="-5" dirty="0">
                <a:latin typeface="Times New Roman"/>
                <a:cs typeface="Times New Roman"/>
              </a:rPr>
              <a:t>wind </a:t>
            </a:r>
            <a:r>
              <a:rPr sz="3600" dirty="0">
                <a:latin typeface="Times New Roman"/>
                <a:cs typeface="Times New Roman"/>
              </a:rPr>
              <a:t>speed </a:t>
            </a:r>
            <a:r>
              <a:rPr sz="3600" spc="-10" dirty="0">
                <a:latin typeface="Times New Roman"/>
                <a:cs typeface="Times New Roman"/>
              </a:rPr>
              <a:t>more </a:t>
            </a:r>
            <a:r>
              <a:rPr sz="3600" spc="-5" dirty="0">
                <a:latin typeface="Times New Roman"/>
                <a:cs typeface="Times New Roman"/>
              </a:rPr>
              <a:t>than </a:t>
            </a:r>
            <a:r>
              <a:rPr sz="3600" dirty="0">
                <a:latin typeface="Times New Roman"/>
                <a:cs typeface="Times New Roman"/>
              </a:rPr>
              <a:t>15</a:t>
            </a:r>
            <a:r>
              <a:rPr sz="3600" spc="2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km/</a:t>
            </a:r>
            <a:r>
              <a:rPr sz="3600" spc="-10" dirty="0" err="1">
                <a:latin typeface="Times New Roman"/>
                <a:cs typeface="Times New Roman"/>
              </a:rPr>
              <a:t>hr</a:t>
            </a:r>
            <a:r>
              <a:rPr lang="en-IN" sz="3600" spc="-10" dirty="0">
                <a:latin typeface="Times New Roman"/>
                <a:cs typeface="Times New Roman"/>
              </a:rPr>
              <a:t>.</a:t>
            </a:r>
          </a:p>
          <a:p>
            <a:pPr marL="12065">
              <a:lnSpc>
                <a:spcPts val="1405"/>
              </a:lnSpc>
              <a:tabLst>
                <a:tab pos="168275" algn="l"/>
              </a:tabLst>
            </a:pPr>
            <a:endParaRPr lang="en-IN" sz="3600" spc="-1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405"/>
              </a:lnSpc>
              <a:buAutoNum type="arabicPeriod"/>
              <a:tabLst>
                <a:tab pos="168275" algn="l"/>
              </a:tabLst>
            </a:pPr>
            <a:endParaRPr sz="3600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r>
              <a:rPr lang="en-IN" sz="3600" dirty="0">
                <a:latin typeface="Times New Roman"/>
                <a:cs typeface="Times New Roman"/>
              </a:rPr>
              <a:t>2. </a:t>
            </a:r>
            <a:r>
              <a:rPr sz="3600" dirty="0">
                <a:latin typeface="Times New Roman"/>
                <a:cs typeface="Times New Roman"/>
              </a:rPr>
              <a:t>Its </a:t>
            </a:r>
            <a:r>
              <a:rPr sz="3600" spc="-10" dirty="0">
                <a:latin typeface="Times New Roman"/>
                <a:cs typeface="Times New Roman"/>
              </a:rPr>
              <a:t>set </a:t>
            </a:r>
            <a:r>
              <a:rPr sz="3600" dirty="0">
                <a:latin typeface="Times New Roman"/>
                <a:cs typeface="Times New Roman"/>
              </a:rPr>
              <a:t>up </a:t>
            </a:r>
            <a:r>
              <a:rPr sz="3600" spc="-30" dirty="0">
                <a:latin typeface="Times New Roman"/>
                <a:cs typeface="Times New Roman"/>
              </a:rPr>
              <a:t>is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expensive</a:t>
            </a:r>
            <a:endParaRPr lang="en-IN" sz="3600" spc="-5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endParaRPr lang="en-IN" sz="3600" spc="-5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380"/>
              </a:lnSpc>
              <a:buAutoNum type="arabicPeriod"/>
              <a:tabLst>
                <a:tab pos="168275" algn="l"/>
              </a:tabLst>
            </a:pPr>
            <a:endParaRPr sz="3600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r>
              <a:rPr lang="en-IN" sz="3600" spc="-10" dirty="0">
                <a:latin typeface="Times New Roman"/>
                <a:cs typeface="Times New Roman"/>
              </a:rPr>
              <a:t>3.</a:t>
            </a:r>
            <a:r>
              <a:rPr sz="3600" spc="-10" dirty="0">
                <a:latin typeface="Times New Roman"/>
                <a:cs typeface="Times New Roman"/>
              </a:rPr>
              <a:t>It </a:t>
            </a:r>
            <a:r>
              <a:rPr sz="3600" spc="-5" dirty="0">
                <a:latin typeface="Times New Roman"/>
                <a:cs typeface="Times New Roman"/>
              </a:rPr>
              <a:t>creates </a:t>
            </a:r>
            <a:r>
              <a:rPr sz="3600" spc="-10" dirty="0">
                <a:latin typeface="Times New Roman"/>
                <a:cs typeface="Times New Roman"/>
              </a:rPr>
              <a:t>noise </a:t>
            </a:r>
            <a:r>
              <a:rPr sz="3600" spc="-5" dirty="0">
                <a:latin typeface="Times New Roman"/>
                <a:cs typeface="Times New Roman"/>
              </a:rPr>
              <a:t>pollution and </a:t>
            </a:r>
            <a:endParaRPr lang="en-IN" sz="3600" spc="-5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endParaRPr lang="en-IN" sz="3600" spc="-5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r>
              <a:rPr sz="3600" spc="-5" dirty="0">
                <a:latin typeface="Times New Roman"/>
                <a:cs typeface="Times New Roman"/>
              </a:rPr>
              <a:t>disturbs </a:t>
            </a:r>
            <a:r>
              <a:rPr sz="3600" dirty="0">
                <a:latin typeface="Times New Roman"/>
                <a:cs typeface="Times New Roman"/>
              </a:rPr>
              <a:t>the </a:t>
            </a:r>
            <a:r>
              <a:rPr sz="3600" spc="-10" dirty="0">
                <a:latin typeface="Times New Roman"/>
                <a:cs typeface="Times New Roman"/>
              </a:rPr>
              <a:t>life </a:t>
            </a:r>
            <a:r>
              <a:rPr sz="3600" spc="10" dirty="0">
                <a:latin typeface="Times New Roman"/>
                <a:cs typeface="Times New Roman"/>
              </a:rPr>
              <a:t>of </a:t>
            </a:r>
            <a:r>
              <a:rPr sz="3600" spc="-10" dirty="0">
                <a:latin typeface="Times New Roman"/>
                <a:cs typeface="Times New Roman"/>
              </a:rPr>
              <a:t>people</a:t>
            </a:r>
            <a:r>
              <a:rPr sz="3600" spc="14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nearby</a:t>
            </a:r>
            <a:endParaRPr lang="en-IN" sz="3600" spc="-5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380"/>
              </a:lnSpc>
              <a:buAutoNum type="arabicPeriod"/>
              <a:tabLst>
                <a:tab pos="168275" algn="l"/>
              </a:tabLst>
            </a:pPr>
            <a:endParaRPr sz="3600" dirty="0">
              <a:latin typeface="Times New Roman"/>
              <a:cs typeface="Times New Roman"/>
            </a:endParaRPr>
          </a:p>
          <a:p>
            <a:pPr marL="12065">
              <a:lnSpc>
                <a:spcPts val="1405"/>
              </a:lnSpc>
              <a:tabLst>
                <a:tab pos="168275" algn="l"/>
              </a:tabLst>
            </a:pPr>
            <a:endParaRPr lang="en-IN" sz="3600" spc="-10" dirty="0">
              <a:latin typeface="Times New Roman"/>
              <a:cs typeface="Times New Roman"/>
            </a:endParaRPr>
          </a:p>
          <a:p>
            <a:pPr marL="12065">
              <a:lnSpc>
                <a:spcPts val="1405"/>
              </a:lnSpc>
              <a:tabLst>
                <a:tab pos="168275" algn="l"/>
              </a:tabLst>
            </a:pPr>
            <a:r>
              <a:rPr lang="en-IN" sz="3600" spc="-10" dirty="0">
                <a:latin typeface="Times New Roman"/>
                <a:cs typeface="Times New Roman"/>
              </a:rPr>
              <a:t>4.</a:t>
            </a:r>
            <a:r>
              <a:rPr sz="3600" spc="-10" dirty="0">
                <a:latin typeface="Times New Roman"/>
                <a:cs typeface="Times New Roman"/>
              </a:rPr>
              <a:t>It disturbs </a:t>
            </a:r>
            <a:r>
              <a:rPr sz="3600" dirty="0">
                <a:latin typeface="Times New Roman"/>
                <a:cs typeface="Times New Roman"/>
              </a:rPr>
              <a:t>the </a:t>
            </a:r>
            <a:r>
              <a:rPr sz="3600" spc="-5" dirty="0">
                <a:latin typeface="Times New Roman"/>
                <a:cs typeface="Times New Roman"/>
              </a:rPr>
              <a:t>birds</a:t>
            </a:r>
            <a:r>
              <a:rPr sz="3600" spc="3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also</a:t>
            </a:r>
            <a:endParaRPr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93091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355" y="1066800"/>
            <a:ext cx="6155690" cy="85820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3</a:t>
            </a:r>
            <a:r>
              <a:rPr lang="en-US" sz="2800" b="1" dirty="0">
                <a:latin typeface="Times New Roman"/>
                <a:cs typeface="Times New Roman"/>
              </a:rPr>
              <a:t>. </a:t>
            </a:r>
            <a:r>
              <a:rPr lang="en-US" sz="2800" b="1" spc="-5" dirty="0">
                <a:latin typeface="Times New Roman"/>
                <a:cs typeface="Times New Roman"/>
              </a:rPr>
              <a:t>Biomass</a:t>
            </a:r>
            <a:r>
              <a:rPr lang="en-US" sz="2800" b="1" spc="-10" dirty="0">
                <a:latin typeface="Times New Roman"/>
                <a:cs typeface="Times New Roman"/>
              </a:rPr>
              <a:t> </a:t>
            </a:r>
            <a:r>
              <a:rPr lang="en-US" sz="2800" b="1" spc="-5" dirty="0">
                <a:latin typeface="Times New Roman"/>
                <a:cs typeface="Times New Roman"/>
              </a:rPr>
              <a:t>Energy</a:t>
            </a:r>
            <a:endParaRPr lang="en-US"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12700" marR="7620" algn="just">
              <a:lnSpc>
                <a:spcPct val="96800"/>
              </a:lnSpc>
            </a:pPr>
            <a:r>
              <a:rPr lang="en-US" sz="2800" spc="-10" dirty="0">
                <a:latin typeface="Times New Roman"/>
                <a:cs typeface="Times New Roman"/>
              </a:rPr>
              <a:t>Biomass </a:t>
            </a:r>
            <a:r>
              <a:rPr lang="en-US" sz="2800" dirty="0">
                <a:latin typeface="Times New Roman"/>
                <a:cs typeface="Times New Roman"/>
              </a:rPr>
              <a:t>energy </a:t>
            </a:r>
            <a:r>
              <a:rPr lang="en-US" sz="2800" spc="10" dirty="0">
                <a:latin typeface="Times New Roman"/>
                <a:cs typeface="Times New Roman"/>
              </a:rPr>
              <a:t>or </a:t>
            </a:r>
            <a:r>
              <a:rPr lang="en-US" sz="2800" spc="-5" dirty="0">
                <a:latin typeface="Times New Roman"/>
                <a:cs typeface="Times New Roman"/>
              </a:rPr>
              <a:t>bioconversion refers </a:t>
            </a:r>
            <a:r>
              <a:rPr lang="en-US" sz="2800" dirty="0">
                <a:latin typeface="Times New Roman"/>
                <a:cs typeface="Times New Roman"/>
              </a:rPr>
              <a:t>to the </a:t>
            </a:r>
            <a:r>
              <a:rPr lang="en-US" sz="2800" spc="-5" dirty="0">
                <a:latin typeface="Times New Roman"/>
                <a:cs typeface="Times New Roman"/>
              </a:rPr>
              <a:t>direct </a:t>
            </a:r>
            <a:r>
              <a:rPr lang="en-US" sz="2800" spc="-10" dirty="0">
                <a:latin typeface="Times New Roman"/>
                <a:cs typeface="Times New Roman"/>
              </a:rPr>
              <a:t>burning </a:t>
            </a:r>
            <a:r>
              <a:rPr lang="en-US" sz="2800" spc="10" dirty="0">
                <a:latin typeface="Times New Roman"/>
                <a:cs typeface="Times New Roman"/>
              </a:rPr>
              <a:t>of </a:t>
            </a:r>
            <a:r>
              <a:rPr lang="en-US" sz="2800" spc="-5" dirty="0">
                <a:latin typeface="Times New Roman"/>
                <a:cs typeface="Times New Roman"/>
              </a:rPr>
              <a:t>wood, agricultural </a:t>
            </a:r>
            <a:r>
              <a:rPr lang="en-US" sz="2800" spc="10" dirty="0">
                <a:latin typeface="Times New Roman"/>
                <a:cs typeface="Times New Roman"/>
              </a:rPr>
              <a:t>waste </a:t>
            </a:r>
            <a:r>
              <a:rPr lang="en-US" sz="2800" spc="-5" dirty="0">
                <a:latin typeface="Times New Roman"/>
                <a:cs typeface="Times New Roman"/>
              </a:rPr>
              <a:t>manure,  waste paper </a:t>
            </a:r>
            <a:r>
              <a:rPr lang="en-US" sz="2800" spc="-10" dirty="0">
                <a:latin typeface="Times New Roman"/>
                <a:cs typeface="Times New Roman"/>
              </a:rPr>
              <a:t>and </a:t>
            </a:r>
            <a:r>
              <a:rPr lang="en-US" sz="2800" spc="-5" dirty="0">
                <a:latin typeface="Times New Roman"/>
                <a:cs typeface="Times New Roman"/>
              </a:rPr>
              <a:t>converting </a:t>
            </a:r>
            <a:r>
              <a:rPr lang="en-US" sz="2800" dirty="0">
                <a:latin typeface="Times New Roman"/>
                <a:cs typeface="Times New Roman"/>
              </a:rPr>
              <a:t>them </a:t>
            </a:r>
            <a:r>
              <a:rPr lang="en-US" sz="2800" spc="10" dirty="0">
                <a:latin typeface="Times New Roman"/>
                <a:cs typeface="Times New Roman"/>
              </a:rPr>
              <a:t>to </a:t>
            </a:r>
            <a:r>
              <a:rPr lang="en-US" sz="2800" dirty="0">
                <a:latin typeface="Times New Roman"/>
                <a:cs typeface="Times New Roman"/>
              </a:rPr>
              <a:t>a </a:t>
            </a:r>
            <a:r>
              <a:rPr lang="en-US" sz="2800" spc="-15" dirty="0">
                <a:latin typeface="Times New Roman"/>
                <a:cs typeface="Times New Roman"/>
              </a:rPr>
              <a:t>fuel.</a:t>
            </a:r>
          </a:p>
          <a:p>
            <a:pPr marL="12700" marR="7620" algn="just">
              <a:lnSpc>
                <a:spcPct val="96800"/>
              </a:lnSpc>
            </a:pPr>
            <a:endParaRPr lang="en-US" sz="2800" spc="-15" dirty="0">
              <a:latin typeface="Times New Roman"/>
              <a:cs typeface="Times New Roman"/>
            </a:endParaRPr>
          </a:p>
          <a:p>
            <a:pPr marL="12700" marR="7620" algn="just">
              <a:lnSpc>
                <a:spcPct val="96800"/>
              </a:lnSpc>
            </a:pP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Biomass </a:t>
            </a:r>
            <a:r>
              <a:rPr lang="en-US" sz="2800" spc="-15" dirty="0">
                <a:latin typeface="Times New Roman"/>
                <a:cs typeface="Times New Roman"/>
              </a:rPr>
              <a:t>is </a:t>
            </a:r>
            <a:r>
              <a:rPr lang="en-US" sz="2800" dirty="0">
                <a:latin typeface="Times New Roman"/>
                <a:cs typeface="Times New Roman"/>
              </a:rPr>
              <a:t>fuel </a:t>
            </a:r>
            <a:r>
              <a:rPr lang="en-US" sz="2800" spc="5" dirty="0">
                <a:latin typeface="Times New Roman"/>
                <a:cs typeface="Times New Roman"/>
              </a:rPr>
              <a:t>that </a:t>
            </a:r>
            <a:r>
              <a:rPr lang="en-US" sz="2800" spc="-15" dirty="0">
                <a:latin typeface="Times New Roman"/>
                <a:cs typeface="Times New Roman"/>
              </a:rPr>
              <a:t>is </a:t>
            </a:r>
            <a:r>
              <a:rPr lang="en-US" sz="2800" spc="-5" dirty="0">
                <a:latin typeface="Times New Roman"/>
                <a:cs typeface="Times New Roman"/>
              </a:rPr>
              <a:t>developed </a:t>
            </a:r>
            <a:r>
              <a:rPr lang="en-US" sz="2800" dirty="0">
                <a:latin typeface="Times New Roman"/>
                <a:cs typeface="Times New Roman"/>
              </a:rPr>
              <a:t>from </a:t>
            </a:r>
            <a:r>
              <a:rPr lang="en-US" sz="2800" spc="-5" dirty="0">
                <a:latin typeface="Times New Roman"/>
                <a:cs typeface="Times New Roman"/>
              </a:rPr>
              <a:t>organic </a:t>
            </a:r>
            <a:r>
              <a:rPr lang="en-US" sz="2800" spc="-10" dirty="0">
                <a:latin typeface="Times New Roman"/>
                <a:cs typeface="Times New Roman"/>
              </a:rPr>
              <a:t>materials,  </a:t>
            </a:r>
            <a:r>
              <a:rPr lang="en-US" sz="2800" dirty="0">
                <a:latin typeface="Times New Roman"/>
                <a:cs typeface="Times New Roman"/>
              </a:rPr>
              <a:t>a </a:t>
            </a:r>
            <a:r>
              <a:rPr lang="en-US" sz="2800" spc="-5" dirty="0">
                <a:latin typeface="Times New Roman"/>
                <a:cs typeface="Times New Roman"/>
              </a:rPr>
              <a:t>renewable and sustainable </a:t>
            </a:r>
            <a:r>
              <a:rPr lang="en-US" sz="2800" dirty="0">
                <a:latin typeface="Times New Roman"/>
                <a:cs typeface="Times New Roman"/>
              </a:rPr>
              <a:t>source </a:t>
            </a:r>
            <a:r>
              <a:rPr lang="en-US" sz="2800" spc="10" dirty="0">
                <a:latin typeface="Times New Roman"/>
                <a:cs typeface="Times New Roman"/>
              </a:rPr>
              <a:t>of </a:t>
            </a:r>
            <a:r>
              <a:rPr lang="en-US" sz="2800" spc="-5" dirty="0">
                <a:latin typeface="Times New Roman"/>
                <a:cs typeface="Times New Roman"/>
              </a:rPr>
              <a:t>energy used </a:t>
            </a:r>
            <a:r>
              <a:rPr lang="en-US" sz="2800" dirty="0">
                <a:latin typeface="Times New Roman"/>
                <a:cs typeface="Times New Roman"/>
              </a:rPr>
              <a:t>to </a:t>
            </a:r>
            <a:r>
              <a:rPr lang="en-US" sz="2800" spc="-5" dirty="0">
                <a:latin typeface="Times New Roman"/>
                <a:cs typeface="Times New Roman"/>
              </a:rPr>
              <a:t>create electricity </a:t>
            </a:r>
            <a:r>
              <a:rPr lang="en-US" sz="2800" spc="10" dirty="0">
                <a:latin typeface="Times New Roman"/>
                <a:cs typeface="Times New Roman"/>
              </a:rPr>
              <a:t>or </a:t>
            </a:r>
            <a:r>
              <a:rPr lang="en-US" sz="2800" spc="-5" dirty="0">
                <a:latin typeface="Times New Roman"/>
                <a:cs typeface="Times New Roman"/>
              </a:rPr>
              <a:t>other </a:t>
            </a:r>
            <a:r>
              <a:rPr lang="en-US" sz="2800" spc="-10" dirty="0">
                <a:latin typeface="Times New Roman"/>
                <a:cs typeface="Times New Roman"/>
              </a:rPr>
              <a:t>forms </a:t>
            </a:r>
            <a:r>
              <a:rPr lang="en-US" sz="2800" spc="10" dirty="0">
                <a:latin typeface="Times New Roman"/>
                <a:cs typeface="Times New Roman"/>
              </a:rPr>
              <a:t>of</a:t>
            </a:r>
            <a:r>
              <a:rPr lang="en-US" sz="2800" spc="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power.</a:t>
            </a:r>
          </a:p>
          <a:p>
            <a:pPr marL="12700" marR="7620" algn="just">
              <a:lnSpc>
                <a:spcPct val="96800"/>
              </a:lnSpc>
            </a:pPr>
            <a:endParaRPr lang="en-US" sz="2800" dirty="0">
              <a:latin typeface="Times New Roman"/>
              <a:cs typeface="Times New Roman"/>
            </a:endParaRPr>
          </a:p>
          <a:p>
            <a:pPr marL="12700" marR="6985" algn="just">
              <a:lnSpc>
                <a:spcPct val="96700"/>
              </a:lnSpc>
            </a:pPr>
            <a:r>
              <a:rPr lang="en-US" sz="2800" spc="-5" dirty="0">
                <a:latin typeface="Times New Roman"/>
                <a:cs typeface="Times New Roman"/>
              </a:rPr>
              <a:t>Certain </a:t>
            </a:r>
            <a:r>
              <a:rPr lang="en-US" sz="2800" spc="20" dirty="0">
                <a:latin typeface="Times New Roman"/>
                <a:cs typeface="Times New Roman"/>
              </a:rPr>
              <a:t>of </a:t>
            </a:r>
            <a:r>
              <a:rPr lang="en-US" sz="2800" dirty="0">
                <a:latin typeface="Times New Roman"/>
                <a:cs typeface="Times New Roman"/>
              </a:rPr>
              <a:t>them produce </a:t>
            </a:r>
            <a:r>
              <a:rPr lang="en-US" sz="2800" spc="-10" dirty="0">
                <a:latin typeface="Times New Roman"/>
                <a:cs typeface="Times New Roman"/>
              </a:rPr>
              <a:t>either </a:t>
            </a:r>
            <a:r>
              <a:rPr lang="en-US" sz="2800" dirty="0">
                <a:latin typeface="Times New Roman"/>
                <a:cs typeface="Times New Roman"/>
              </a:rPr>
              <a:t>alcohol </a:t>
            </a:r>
            <a:r>
              <a:rPr lang="en-US" sz="2800" spc="10" dirty="0">
                <a:latin typeface="Times New Roman"/>
                <a:cs typeface="Times New Roman"/>
              </a:rPr>
              <a:t>or </a:t>
            </a:r>
            <a:r>
              <a:rPr lang="en-US" sz="2800" spc="-5" dirty="0">
                <a:latin typeface="Times New Roman"/>
                <a:cs typeface="Times New Roman"/>
              </a:rPr>
              <a:t>methane gas, </a:t>
            </a:r>
            <a:r>
              <a:rPr lang="en-US" sz="2800" dirty="0">
                <a:latin typeface="Times New Roman"/>
                <a:cs typeface="Times New Roman"/>
              </a:rPr>
              <a:t>when </a:t>
            </a:r>
            <a:r>
              <a:rPr lang="en-US" sz="2800" spc="5" dirty="0">
                <a:latin typeface="Times New Roman"/>
                <a:cs typeface="Times New Roman"/>
              </a:rPr>
              <a:t>they </a:t>
            </a:r>
            <a:r>
              <a:rPr lang="en-US" sz="2800" spc="-5" dirty="0">
                <a:latin typeface="Times New Roman"/>
                <a:cs typeface="Times New Roman"/>
              </a:rPr>
              <a:t>digest biomass </a:t>
            </a:r>
            <a:r>
              <a:rPr lang="en-US" sz="2800" spc="-15" dirty="0">
                <a:latin typeface="Times New Roman"/>
                <a:cs typeface="Times New Roman"/>
              </a:rPr>
              <a:t>in </a:t>
            </a:r>
            <a:r>
              <a:rPr lang="en-US" sz="2800" spc="-5" dirty="0">
                <a:latin typeface="Times New Roman"/>
                <a:cs typeface="Times New Roman"/>
              </a:rPr>
              <a:t>absence </a:t>
            </a:r>
            <a:r>
              <a:rPr lang="en-US" sz="2800" spc="20" dirty="0">
                <a:latin typeface="Times New Roman"/>
                <a:cs typeface="Times New Roman"/>
              </a:rPr>
              <a:t>of </a:t>
            </a:r>
            <a:r>
              <a:rPr lang="en-US" sz="2800" spc="-5" dirty="0">
                <a:latin typeface="Times New Roman"/>
                <a:cs typeface="Times New Roman"/>
              </a:rPr>
              <a:t>air  which themselves give </a:t>
            </a:r>
            <a:r>
              <a:rPr lang="en-US" sz="2800" dirty="0">
                <a:latin typeface="Times New Roman"/>
                <a:cs typeface="Times New Roman"/>
              </a:rPr>
              <a:t>energy </a:t>
            </a:r>
            <a:r>
              <a:rPr lang="en-US" sz="2800" spc="10" dirty="0">
                <a:latin typeface="Times New Roman"/>
                <a:cs typeface="Times New Roman"/>
              </a:rPr>
              <a:t>on </a:t>
            </a:r>
            <a:r>
              <a:rPr lang="en-US" sz="2800" spc="-5" dirty="0">
                <a:latin typeface="Times New Roman"/>
                <a:cs typeface="Times New Roman"/>
              </a:rPr>
              <a:t>combustion. </a:t>
            </a:r>
          </a:p>
          <a:p>
            <a:pPr marL="12700" marR="6985" algn="just">
              <a:lnSpc>
                <a:spcPct val="96700"/>
              </a:lnSpc>
            </a:pPr>
            <a:endParaRPr lang="en-US" sz="2800" spc="-5" dirty="0">
              <a:latin typeface="Times New Roman"/>
              <a:cs typeface="Times New Roman"/>
            </a:endParaRPr>
          </a:p>
          <a:p>
            <a:pPr marL="12700" marR="6985" algn="just">
              <a:lnSpc>
                <a:spcPct val="96700"/>
              </a:lnSpc>
            </a:pPr>
            <a:r>
              <a:rPr lang="en-US" sz="2800" spc="-20" dirty="0">
                <a:latin typeface="Times New Roman"/>
                <a:cs typeface="Times New Roman"/>
              </a:rPr>
              <a:t>As </a:t>
            </a:r>
            <a:r>
              <a:rPr lang="en-US" sz="2800" spc="-5" dirty="0">
                <a:latin typeface="Times New Roman"/>
                <a:cs typeface="Times New Roman"/>
              </a:rPr>
              <a:t>biomass </a:t>
            </a:r>
            <a:r>
              <a:rPr lang="en-US" sz="2800" dirty="0">
                <a:latin typeface="Times New Roman"/>
                <a:cs typeface="Times New Roman"/>
              </a:rPr>
              <a:t>energy </a:t>
            </a:r>
            <a:r>
              <a:rPr lang="en-US" sz="2800" spc="-15" dirty="0">
                <a:latin typeface="Times New Roman"/>
                <a:cs typeface="Times New Roman"/>
              </a:rPr>
              <a:t>is </a:t>
            </a:r>
            <a:r>
              <a:rPr lang="en-US" sz="2800" dirty="0">
                <a:latin typeface="Times New Roman"/>
                <a:cs typeface="Times New Roman"/>
              </a:rPr>
              <a:t>obtained through the </a:t>
            </a:r>
            <a:r>
              <a:rPr lang="en-US" sz="2800" spc="-5" dirty="0">
                <a:latin typeface="Times New Roman"/>
                <a:cs typeface="Times New Roman"/>
              </a:rPr>
              <a:t>process </a:t>
            </a:r>
            <a:r>
              <a:rPr lang="en-US" sz="2800" spc="10" dirty="0">
                <a:latin typeface="Times New Roman"/>
                <a:cs typeface="Times New Roman"/>
              </a:rPr>
              <a:t>of  </a:t>
            </a:r>
            <a:r>
              <a:rPr lang="en-US" sz="2800" spc="-5" dirty="0">
                <a:latin typeface="Times New Roman"/>
                <a:cs typeface="Times New Roman"/>
              </a:rPr>
              <a:t>photosynthesis </a:t>
            </a:r>
            <a:r>
              <a:rPr lang="en-US" sz="2800" spc="-25" dirty="0">
                <a:latin typeface="Times New Roman"/>
                <a:cs typeface="Times New Roman"/>
              </a:rPr>
              <a:t>it </a:t>
            </a:r>
            <a:r>
              <a:rPr lang="en-US" sz="2800" spc="-30" dirty="0">
                <a:latin typeface="Times New Roman"/>
                <a:cs typeface="Times New Roman"/>
              </a:rPr>
              <a:t>is </a:t>
            </a:r>
            <a:r>
              <a:rPr lang="en-US" sz="2800" spc="-5" dirty="0">
                <a:latin typeface="Times New Roman"/>
                <a:cs typeface="Times New Roman"/>
              </a:rPr>
              <a:t>considered </a:t>
            </a:r>
            <a:r>
              <a:rPr lang="en-US" sz="2800" dirty="0">
                <a:latin typeface="Times New Roman"/>
                <a:cs typeface="Times New Roman"/>
              </a:rPr>
              <a:t>to </a:t>
            </a:r>
            <a:r>
              <a:rPr lang="en-US" sz="2800" spc="-15" dirty="0">
                <a:latin typeface="Times New Roman"/>
                <a:cs typeface="Times New Roman"/>
              </a:rPr>
              <a:t>be </a:t>
            </a: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spc="-10" dirty="0">
                <a:latin typeface="Times New Roman"/>
                <a:cs typeface="Times New Roman"/>
              </a:rPr>
              <a:t>indirect </a:t>
            </a:r>
            <a:r>
              <a:rPr lang="en-US" sz="2800" dirty="0">
                <a:latin typeface="Times New Roman"/>
                <a:cs typeface="Times New Roman"/>
              </a:rPr>
              <a:t>form </a:t>
            </a:r>
            <a:r>
              <a:rPr lang="en-US" sz="2800" spc="10" dirty="0">
                <a:latin typeface="Times New Roman"/>
                <a:cs typeface="Times New Roman"/>
              </a:rPr>
              <a:t>of </a:t>
            </a:r>
            <a:r>
              <a:rPr lang="en-US" sz="2800" spc="-5" dirty="0">
                <a:latin typeface="Times New Roman"/>
                <a:cs typeface="Times New Roman"/>
              </a:rPr>
              <a:t>solar</a:t>
            </a:r>
            <a:r>
              <a:rPr lang="en-US" sz="2800" spc="17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energy.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57205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00" y="33337"/>
            <a:ext cx="7277100" cy="10241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b="1" dirty="0">
                <a:latin typeface="Times New Roman"/>
                <a:cs typeface="Times New Roman"/>
              </a:rPr>
              <a:t>Advantages</a:t>
            </a:r>
            <a:endParaRPr lang="en-US"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320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415"/>
              </a:lnSpc>
              <a:buAutoNum type="arabicPeriod"/>
              <a:tabLst>
                <a:tab pos="168275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Theoretically inexhaustible fuel</a:t>
            </a:r>
            <a:r>
              <a:rPr lang="en-US" sz="3200" spc="3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source</a:t>
            </a:r>
          </a:p>
          <a:p>
            <a:pPr marL="167640" indent="-155575">
              <a:lnSpc>
                <a:spcPts val="1415"/>
              </a:lnSpc>
              <a:buAutoNum type="arabicPeriod"/>
              <a:tabLst>
                <a:tab pos="168275" algn="l"/>
              </a:tabLst>
            </a:pPr>
            <a:endParaRPr lang="en-US" sz="3200" dirty="0">
              <a:latin typeface="Times New Roman"/>
              <a:cs typeface="Times New Roman"/>
            </a:endParaRPr>
          </a:p>
          <a:p>
            <a:pPr marL="12700" marR="11430">
              <a:lnSpc>
                <a:spcPts val="1370"/>
              </a:lnSpc>
              <a:spcBef>
                <a:spcPts val="80"/>
              </a:spcBef>
              <a:buAutoNum type="arabicPeriod"/>
              <a:tabLst>
                <a:tab pos="168275" algn="l"/>
              </a:tabLst>
            </a:pPr>
            <a:endParaRPr lang="en-US" sz="3200" spc="-5" dirty="0">
              <a:latin typeface="Times New Roman"/>
              <a:cs typeface="Times New Roman"/>
            </a:endParaRPr>
          </a:p>
          <a:p>
            <a:pPr marL="12700" marR="11430">
              <a:lnSpc>
                <a:spcPts val="1370"/>
              </a:lnSpc>
              <a:spcBef>
                <a:spcPts val="80"/>
              </a:spcBef>
              <a:buAutoNum type="arabicPeriod"/>
              <a:tabLst>
                <a:tab pos="168275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When </a:t>
            </a:r>
            <a:r>
              <a:rPr lang="en-US" sz="3200" spc="-10" dirty="0">
                <a:latin typeface="Times New Roman"/>
                <a:cs typeface="Times New Roman"/>
              </a:rPr>
              <a:t>direct </a:t>
            </a:r>
            <a:r>
              <a:rPr lang="en-US" sz="3200" spc="-5" dirty="0">
                <a:latin typeface="Times New Roman"/>
                <a:cs typeface="Times New Roman"/>
              </a:rPr>
              <a:t>combustion </a:t>
            </a:r>
            <a:r>
              <a:rPr lang="en-US" sz="3200" spc="10" dirty="0">
                <a:latin typeface="Times New Roman"/>
                <a:cs typeface="Times New Roman"/>
              </a:rPr>
              <a:t>of </a:t>
            </a:r>
            <a:r>
              <a:rPr lang="en-US" sz="3200" spc="-5" dirty="0">
                <a:latin typeface="Times New Roman"/>
                <a:cs typeface="Times New Roman"/>
              </a:rPr>
              <a:t>plant mass </a:t>
            </a:r>
          </a:p>
          <a:p>
            <a:pPr marL="12700" marR="11430">
              <a:lnSpc>
                <a:spcPts val="1370"/>
              </a:lnSpc>
              <a:spcBef>
                <a:spcPts val="80"/>
              </a:spcBef>
              <a:buAutoNum type="arabicPeriod"/>
              <a:tabLst>
                <a:tab pos="168275" algn="l"/>
              </a:tabLst>
            </a:pPr>
            <a:endParaRPr lang="en-US" sz="3200" spc="-5" dirty="0">
              <a:latin typeface="Times New Roman"/>
              <a:cs typeface="Times New Roman"/>
            </a:endParaRPr>
          </a:p>
          <a:p>
            <a:pPr marL="12700" marR="11430">
              <a:lnSpc>
                <a:spcPts val="1370"/>
              </a:lnSpc>
              <a:spcBef>
                <a:spcPts val="80"/>
              </a:spcBef>
              <a:tabLst>
                <a:tab pos="168275" algn="l"/>
              </a:tabLst>
            </a:pPr>
            <a:r>
              <a:rPr lang="en-US" sz="3200" spc="-15" dirty="0">
                <a:latin typeface="Times New Roman"/>
                <a:cs typeface="Times New Roman"/>
              </a:rPr>
              <a:t>is </a:t>
            </a:r>
            <a:r>
              <a:rPr lang="en-US" sz="3200" dirty="0">
                <a:latin typeface="Times New Roman"/>
                <a:cs typeface="Times New Roman"/>
              </a:rPr>
              <a:t>not  </a:t>
            </a:r>
            <a:r>
              <a:rPr lang="en-US" sz="3200" spc="-15" dirty="0">
                <a:latin typeface="Times New Roman"/>
                <a:cs typeface="Times New Roman"/>
              </a:rPr>
              <a:t>used </a:t>
            </a:r>
            <a:r>
              <a:rPr lang="en-US" sz="3200" dirty="0">
                <a:latin typeface="Times New Roman"/>
                <a:cs typeface="Times New Roman"/>
              </a:rPr>
              <a:t>to </a:t>
            </a:r>
            <a:r>
              <a:rPr lang="en-US" sz="3200" spc="-5" dirty="0">
                <a:latin typeface="Times New Roman"/>
                <a:cs typeface="Times New Roman"/>
              </a:rPr>
              <a:t>generate energy (i.e. </a:t>
            </a:r>
          </a:p>
          <a:p>
            <a:pPr marL="12700" marR="11430">
              <a:lnSpc>
                <a:spcPts val="1370"/>
              </a:lnSpc>
              <a:spcBef>
                <a:spcPts val="80"/>
              </a:spcBef>
              <a:tabLst>
                <a:tab pos="168275" algn="l"/>
              </a:tabLst>
            </a:pPr>
            <a:endParaRPr lang="en-US" sz="3200" spc="-5" dirty="0">
              <a:latin typeface="Times New Roman"/>
              <a:cs typeface="Times New Roman"/>
            </a:endParaRPr>
          </a:p>
          <a:p>
            <a:pPr marL="12700" marR="11430">
              <a:lnSpc>
                <a:spcPts val="1370"/>
              </a:lnSpc>
              <a:spcBef>
                <a:spcPts val="80"/>
              </a:spcBef>
              <a:tabLst>
                <a:tab pos="168275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fermentation, </a:t>
            </a:r>
            <a:r>
              <a:rPr lang="en-US" sz="3200" spc="-10" dirty="0">
                <a:latin typeface="Times New Roman"/>
                <a:cs typeface="Times New Roman"/>
              </a:rPr>
              <a:t>pyrolysis,  </a:t>
            </a:r>
            <a:r>
              <a:rPr lang="en-US" sz="3200" dirty="0">
                <a:latin typeface="Times New Roman"/>
                <a:cs typeface="Times New Roman"/>
              </a:rPr>
              <a:t>etc. are </a:t>
            </a:r>
            <a:r>
              <a:rPr lang="en-US" sz="3200" spc="-5" dirty="0">
                <a:latin typeface="Times New Roman"/>
                <a:cs typeface="Times New Roman"/>
              </a:rPr>
              <a:t>used </a:t>
            </a:r>
          </a:p>
          <a:p>
            <a:pPr marL="12700" marR="11430">
              <a:lnSpc>
                <a:spcPts val="1370"/>
              </a:lnSpc>
              <a:spcBef>
                <a:spcPts val="80"/>
              </a:spcBef>
              <a:tabLst>
                <a:tab pos="168275" algn="l"/>
              </a:tabLst>
            </a:pPr>
            <a:endParaRPr lang="en-US" sz="3200" spc="-5" dirty="0">
              <a:latin typeface="Times New Roman"/>
              <a:cs typeface="Times New Roman"/>
            </a:endParaRPr>
          </a:p>
          <a:p>
            <a:pPr marL="12700" marR="11430">
              <a:lnSpc>
                <a:spcPts val="1370"/>
              </a:lnSpc>
              <a:spcBef>
                <a:spcPts val="80"/>
              </a:spcBef>
              <a:tabLst>
                <a:tab pos="168275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instead), </a:t>
            </a:r>
            <a:r>
              <a:rPr lang="en-US" sz="3200" dirty="0">
                <a:latin typeface="Times New Roman"/>
                <a:cs typeface="Times New Roman"/>
              </a:rPr>
              <a:t>there </a:t>
            </a:r>
            <a:r>
              <a:rPr lang="en-US" sz="3200" spc="-15" dirty="0">
                <a:latin typeface="Times New Roman"/>
                <a:cs typeface="Times New Roman"/>
              </a:rPr>
              <a:t>is </a:t>
            </a:r>
            <a:r>
              <a:rPr lang="en-US" sz="3200" spc="-5" dirty="0">
                <a:latin typeface="Times New Roman"/>
                <a:cs typeface="Times New Roman"/>
              </a:rPr>
              <a:t>minimal </a:t>
            </a:r>
            <a:r>
              <a:rPr lang="en-US" sz="3200" dirty="0">
                <a:latin typeface="Times New Roman"/>
                <a:cs typeface="Times New Roman"/>
              </a:rPr>
              <a:t>environmental</a:t>
            </a:r>
            <a:r>
              <a:rPr lang="en-US" sz="3200" spc="20" dirty="0">
                <a:latin typeface="Times New Roman"/>
                <a:cs typeface="Times New Roman"/>
              </a:rPr>
              <a:t> </a:t>
            </a:r>
          </a:p>
          <a:p>
            <a:pPr marL="12700" marR="11430">
              <a:lnSpc>
                <a:spcPts val="1370"/>
              </a:lnSpc>
              <a:spcBef>
                <a:spcPts val="80"/>
              </a:spcBef>
              <a:tabLst>
                <a:tab pos="168275" algn="l"/>
              </a:tabLst>
            </a:pPr>
            <a:endParaRPr lang="en-US" sz="3200" spc="20" dirty="0">
              <a:latin typeface="Times New Roman"/>
              <a:cs typeface="Times New Roman"/>
            </a:endParaRPr>
          </a:p>
          <a:p>
            <a:pPr marL="12700" marR="11430">
              <a:lnSpc>
                <a:spcPts val="1370"/>
              </a:lnSpc>
              <a:spcBef>
                <a:spcPts val="80"/>
              </a:spcBef>
              <a:tabLst>
                <a:tab pos="168275" algn="l"/>
              </a:tabLst>
            </a:pPr>
            <a:r>
              <a:rPr lang="en-US" sz="3200" spc="-10" dirty="0">
                <a:latin typeface="Times New Roman"/>
                <a:cs typeface="Times New Roman"/>
              </a:rPr>
              <a:t>Impact.</a:t>
            </a:r>
            <a:endParaRPr lang="en-US" sz="320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360"/>
              </a:lnSpc>
              <a:buAutoNum type="arabicPeriod"/>
              <a:tabLst>
                <a:tab pos="168275" algn="l"/>
              </a:tabLst>
            </a:pPr>
            <a:endParaRPr lang="en-US" sz="3200" spc="-5" dirty="0">
              <a:latin typeface="Times New Roman"/>
              <a:cs typeface="Times New Roman"/>
            </a:endParaRPr>
          </a:p>
          <a:p>
            <a:pPr marL="12065">
              <a:lnSpc>
                <a:spcPts val="1360"/>
              </a:lnSpc>
              <a:tabLst>
                <a:tab pos="168275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3. Alcohols </a:t>
            </a:r>
            <a:r>
              <a:rPr lang="en-US" sz="3200" spc="-10" dirty="0">
                <a:latin typeface="Times New Roman"/>
                <a:cs typeface="Times New Roman"/>
              </a:rPr>
              <a:t>and </a:t>
            </a:r>
            <a:r>
              <a:rPr lang="en-US" sz="3200" dirty="0">
                <a:latin typeface="Times New Roman"/>
                <a:cs typeface="Times New Roman"/>
              </a:rPr>
              <a:t>other </a:t>
            </a:r>
            <a:r>
              <a:rPr lang="en-US" sz="3200" spc="-10" dirty="0">
                <a:latin typeface="Times New Roman"/>
                <a:cs typeface="Times New Roman"/>
              </a:rPr>
              <a:t>fuels </a:t>
            </a:r>
            <a:r>
              <a:rPr lang="en-US" sz="3200" dirty="0">
                <a:latin typeface="Times New Roman"/>
                <a:cs typeface="Times New Roman"/>
              </a:rPr>
              <a:t>produced by </a:t>
            </a:r>
          </a:p>
          <a:p>
            <a:pPr marL="12065">
              <a:lnSpc>
                <a:spcPts val="1360"/>
              </a:lnSpc>
              <a:tabLst>
                <a:tab pos="168275" algn="l"/>
              </a:tabLst>
            </a:pPr>
            <a:endParaRPr lang="en-US" sz="3200" spc="-10" dirty="0">
              <a:latin typeface="Times New Roman"/>
              <a:cs typeface="Times New Roman"/>
            </a:endParaRPr>
          </a:p>
          <a:p>
            <a:pPr marL="12065">
              <a:lnSpc>
                <a:spcPts val="1360"/>
              </a:lnSpc>
              <a:tabLst>
                <a:tab pos="168275" algn="l"/>
              </a:tabLst>
            </a:pPr>
            <a:r>
              <a:rPr lang="en-US" sz="3200" spc="-10" dirty="0">
                <a:latin typeface="Times New Roman"/>
                <a:cs typeface="Times New Roman"/>
              </a:rPr>
              <a:t>biomass </a:t>
            </a:r>
            <a:r>
              <a:rPr lang="en-US" sz="3200" spc="5" dirty="0">
                <a:latin typeface="Times New Roman"/>
                <a:cs typeface="Times New Roman"/>
              </a:rPr>
              <a:t>are </a:t>
            </a:r>
            <a:r>
              <a:rPr lang="en-US" sz="3200" spc="-5" dirty="0">
                <a:latin typeface="Times New Roman"/>
                <a:cs typeface="Times New Roman"/>
              </a:rPr>
              <a:t>efficient, viable, </a:t>
            </a:r>
            <a:r>
              <a:rPr lang="en-US" sz="3200" spc="-10" dirty="0">
                <a:latin typeface="Times New Roman"/>
                <a:cs typeface="Times New Roman"/>
              </a:rPr>
              <a:t>and </a:t>
            </a:r>
          </a:p>
          <a:p>
            <a:pPr marL="12065">
              <a:lnSpc>
                <a:spcPts val="1360"/>
              </a:lnSpc>
              <a:tabLst>
                <a:tab pos="168275" algn="l"/>
              </a:tabLst>
            </a:pPr>
            <a:endParaRPr lang="en-US" sz="3200" spc="-10" dirty="0">
              <a:latin typeface="Times New Roman"/>
              <a:cs typeface="Times New Roman"/>
            </a:endParaRPr>
          </a:p>
          <a:p>
            <a:pPr marL="12065">
              <a:lnSpc>
                <a:spcPts val="1360"/>
              </a:lnSpc>
              <a:tabLst>
                <a:tab pos="168275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relatively</a:t>
            </a:r>
            <a:r>
              <a:rPr lang="en-US" sz="3200" spc="16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clean-burning</a:t>
            </a:r>
            <a:endParaRPr lang="en-US"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4. </a:t>
            </a:r>
            <a:r>
              <a:rPr sz="3200" spc="-10" dirty="0">
                <a:latin typeface="Times New Roman"/>
                <a:cs typeface="Times New Roman"/>
              </a:rPr>
              <a:t>Available </a:t>
            </a:r>
            <a:r>
              <a:rPr sz="3200" spc="-5" dirty="0">
                <a:latin typeface="Times New Roman"/>
                <a:cs typeface="Times New Roman"/>
              </a:rPr>
              <a:t>throughout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world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b="1" spc="-5" dirty="0">
                <a:latin typeface="Times New Roman"/>
                <a:cs typeface="Times New Roman"/>
              </a:rPr>
              <a:t>Disadvantages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 marL="12065">
              <a:lnSpc>
                <a:spcPts val="1405"/>
              </a:lnSpc>
              <a:tabLst>
                <a:tab pos="168275" algn="l"/>
              </a:tabLst>
            </a:pPr>
            <a:r>
              <a:rPr sz="3200" spc="-15" dirty="0">
                <a:latin typeface="Times New Roman"/>
                <a:cs typeface="Times New Roman"/>
              </a:rPr>
              <a:t>Could </a:t>
            </a:r>
            <a:r>
              <a:rPr sz="3200" spc="-5" dirty="0">
                <a:latin typeface="Times New Roman"/>
                <a:cs typeface="Times New Roman"/>
              </a:rPr>
              <a:t>contribute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10" dirty="0">
                <a:latin typeface="Times New Roman"/>
                <a:cs typeface="Times New Roman"/>
              </a:rPr>
              <a:t>great </a:t>
            </a:r>
            <a:r>
              <a:rPr sz="3200" spc="-5" dirty="0">
                <a:latin typeface="Times New Roman"/>
                <a:cs typeface="Times New Roman"/>
              </a:rPr>
              <a:t>deal </a:t>
            </a:r>
            <a:r>
              <a:rPr sz="3200" spc="10" dirty="0">
                <a:latin typeface="Times New Roman"/>
                <a:cs typeface="Times New Roman"/>
              </a:rPr>
              <a:t>to </a:t>
            </a:r>
            <a:r>
              <a:rPr sz="3200" spc="-10" dirty="0">
                <a:latin typeface="Times New Roman"/>
                <a:cs typeface="Times New Roman"/>
              </a:rPr>
              <a:t>global </a:t>
            </a:r>
            <a:endParaRPr lang="en-IN" sz="3200" spc="-10" dirty="0">
              <a:latin typeface="Times New Roman"/>
              <a:cs typeface="Times New Roman"/>
            </a:endParaRPr>
          </a:p>
          <a:p>
            <a:pPr marL="12065">
              <a:lnSpc>
                <a:spcPts val="1405"/>
              </a:lnSpc>
              <a:tabLst>
                <a:tab pos="168275" algn="l"/>
              </a:tabLst>
            </a:pPr>
            <a:endParaRPr lang="en-IN" sz="3200" spc="-10" dirty="0">
              <a:latin typeface="Times New Roman"/>
              <a:cs typeface="Times New Roman"/>
            </a:endParaRPr>
          </a:p>
          <a:p>
            <a:pPr marL="12065">
              <a:lnSpc>
                <a:spcPts val="1405"/>
              </a:lnSpc>
              <a:tabLst>
                <a:tab pos="168275" algn="l"/>
              </a:tabLst>
            </a:pPr>
            <a:r>
              <a:rPr sz="3200" spc="-5" dirty="0">
                <a:latin typeface="Times New Roman"/>
                <a:cs typeface="Times New Roman"/>
              </a:rPr>
              <a:t>warming </a:t>
            </a:r>
            <a:r>
              <a:rPr sz="3200" spc="-1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particulate pollution </a:t>
            </a:r>
            <a:r>
              <a:rPr sz="3200" spc="-15" dirty="0">
                <a:latin typeface="Times New Roman"/>
                <a:cs typeface="Times New Roman"/>
              </a:rPr>
              <a:t>if </a:t>
            </a:r>
            <a:r>
              <a:rPr sz="3200" dirty="0">
                <a:latin typeface="Times New Roman"/>
                <a:cs typeface="Times New Roman"/>
              </a:rPr>
              <a:t>directly</a:t>
            </a:r>
            <a:r>
              <a:rPr sz="3200" spc="180" dirty="0">
                <a:latin typeface="Times New Roman"/>
                <a:cs typeface="Times New Roman"/>
              </a:rPr>
              <a:t> </a:t>
            </a:r>
            <a:endParaRPr lang="en-IN" sz="3200" spc="180" dirty="0">
              <a:latin typeface="Times New Roman"/>
              <a:cs typeface="Times New Roman"/>
            </a:endParaRPr>
          </a:p>
          <a:p>
            <a:pPr marL="12065">
              <a:lnSpc>
                <a:spcPts val="1405"/>
              </a:lnSpc>
              <a:tabLst>
                <a:tab pos="168275" algn="l"/>
              </a:tabLst>
            </a:pPr>
            <a:endParaRPr lang="en-IN" sz="3200" spc="180" dirty="0">
              <a:latin typeface="Times New Roman"/>
              <a:cs typeface="Times New Roman"/>
            </a:endParaRPr>
          </a:p>
          <a:p>
            <a:pPr marL="12065">
              <a:lnSpc>
                <a:spcPts val="1405"/>
              </a:lnSpc>
              <a:tabLst>
                <a:tab pos="168275" algn="l"/>
              </a:tabLst>
            </a:pPr>
            <a:r>
              <a:rPr sz="3200" spc="-5" dirty="0">
                <a:latin typeface="Times New Roman"/>
                <a:cs typeface="Times New Roman"/>
              </a:rPr>
              <a:t>burned.</a:t>
            </a:r>
            <a:endParaRPr lang="en-IN" sz="3200" spc="-5" dirty="0">
              <a:latin typeface="Times New Roman"/>
              <a:cs typeface="Times New Roman"/>
            </a:endParaRPr>
          </a:p>
          <a:p>
            <a:pPr marL="12065">
              <a:lnSpc>
                <a:spcPts val="1405"/>
              </a:lnSpc>
              <a:tabLst>
                <a:tab pos="168275" algn="l"/>
              </a:tabLst>
            </a:pPr>
            <a:endParaRPr lang="en-IN" sz="3200" spc="-5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405"/>
              </a:lnSpc>
              <a:buAutoNum type="arabicPeriod"/>
              <a:tabLst>
                <a:tab pos="168275" algn="l"/>
              </a:tabLst>
            </a:pPr>
            <a:endParaRPr sz="3200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endParaRPr lang="en-IN" sz="3200" spc="-10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r>
              <a:rPr sz="3200" spc="-10" dirty="0">
                <a:latin typeface="Times New Roman"/>
                <a:cs typeface="Times New Roman"/>
              </a:rPr>
              <a:t>Still </a:t>
            </a:r>
            <a:r>
              <a:rPr sz="3200" spc="5" dirty="0">
                <a:latin typeface="Times New Roman"/>
                <a:cs typeface="Times New Roman"/>
              </a:rPr>
              <a:t>an </a:t>
            </a:r>
            <a:r>
              <a:rPr sz="3200" spc="-5" dirty="0">
                <a:latin typeface="Times New Roman"/>
                <a:cs typeface="Times New Roman"/>
              </a:rPr>
              <a:t>expensive </a:t>
            </a:r>
            <a:r>
              <a:rPr sz="3200" dirty="0">
                <a:latin typeface="Times New Roman"/>
                <a:cs typeface="Times New Roman"/>
              </a:rPr>
              <a:t>source, both </a:t>
            </a:r>
            <a:r>
              <a:rPr sz="3200" spc="-15" dirty="0">
                <a:latin typeface="Times New Roman"/>
                <a:cs typeface="Times New Roman"/>
              </a:rPr>
              <a:t>in </a:t>
            </a:r>
            <a:r>
              <a:rPr sz="3200" spc="-5" dirty="0">
                <a:latin typeface="Times New Roman"/>
                <a:cs typeface="Times New Roman"/>
              </a:rPr>
              <a:t>terms </a:t>
            </a:r>
            <a:r>
              <a:rPr sz="3200" spc="10" dirty="0">
                <a:latin typeface="Times New Roman"/>
                <a:cs typeface="Times New Roman"/>
              </a:rPr>
              <a:t>of </a:t>
            </a:r>
            <a:endParaRPr lang="en-IN" sz="3200" spc="10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endParaRPr lang="en-IN" sz="3200" spc="10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r>
              <a:rPr sz="3200" spc="-5" dirty="0">
                <a:latin typeface="Times New Roman"/>
                <a:cs typeface="Times New Roman"/>
              </a:rPr>
              <a:t>producing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biomass and </a:t>
            </a:r>
            <a:r>
              <a:rPr sz="3200" dirty="0">
                <a:latin typeface="Times New Roman"/>
                <a:cs typeface="Times New Roman"/>
              </a:rPr>
              <a:t>converting </a:t>
            </a:r>
            <a:r>
              <a:rPr sz="3200" spc="-25" dirty="0">
                <a:latin typeface="Times New Roman"/>
                <a:cs typeface="Times New Roman"/>
              </a:rPr>
              <a:t>it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lang="en-IN" sz="3200" spc="130" dirty="0">
                <a:latin typeface="Times New Roman"/>
                <a:cs typeface="Times New Roman"/>
              </a:rPr>
              <a:t> </a:t>
            </a: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endParaRPr lang="en-IN" sz="3200" spc="130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r>
              <a:rPr sz="3200" spc="-10" dirty="0">
                <a:latin typeface="Times New Roman"/>
                <a:cs typeface="Times New Roman"/>
              </a:rPr>
              <a:t>alcohols.</a:t>
            </a:r>
            <a:endParaRPr lang="en-IN" sz="3200" spc="-10" dirty="0">
              <a:latin typeface="Times New Roman"/>
              <a:cs typeface="Times New Roman"/>
            </a:endParaRPr>
          </a:p>
          <a:p>
            <a:pPr marL="12065">
              <a:lnSpc>
                <a:spcPts val="1380"/>
              </a:lnSpc>
              <a:tabLst>
                <a:tab pos="168275" algn="l"/>
              </a:tabLst>
            </a:pPr>
            <a:endParaRPr lang="en-IN" sz="3200" spc="-10" dirty="0">
              <a:latin typeface="Times New Roman"/>
              <a:cs typeface="Times New Roman"/>
            </a:endParaRPr>
          </a:p>
          <a:p>
            <a:pPr marL="167640" indent="-155575">
              <a:lnSpc>
                <a:spcPts val="1380"/>
              </a:lnSpc>
              <a:buAutoNum type="arabicPeriod"/>
              <a:tabLst>
                <a:tab pos="168275" algn="l"/>
              </a:tabLst>
            </a:pPr>
            <a:endParaRPr sz="3200" dirty="0">
              <a:latin typeface="Times New Roman"/>
              <a:cs typeface="Times New Roman"/>
            </a:endParaRPr>
          </a:p>
          <a:p>
            <a:pPr marL="12065">
              <a:lnSpc>
                <a:spcPts val="1415"/>
              </a:lnSpc>
              <a:tabLst>
                <a:tab pos="168275" algn="l"/>
              </a:tabLst>
            </a:pPr>
            <a:r>
              <a:rPr sz="3200" spc="-5" dirty="0">
                <a:latin typeface="Times New Roman"/>
                <a:cs typeface="Times New Roman"/>
              </a:rPr>
              <a:t>On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small </a:t>
            </a:r>
            <a:r>
              <a:rPr sz="3200" spc="-10" dirty="0">
                <a:latin typeface="Times New Roman"/>
                <a:cs typeface="Times New Roman"/>
              </a:rPr>
              <a:t>scale </a:t>
            </a:r>
            <a:r>
              <a:rPr sz="3200" dirty="0">
                <a:latin typeface="Times New Roman"/>
                <a:cs typeface="Times New Roman"/>
              </a:rPr>
              <a:t>there </a:t>
            </a:r>
            <a:r>
              <a:rPr sz="3200" spc="-30" dirty="0">
                <a:latin typeface="Times New Roman"/>
                <a:cs typeface="Times New Roman"/>
              </a:rPr>
              <a:t>is </a:t>
            </a:r>
            <a:r>
              <a:rPr sz="3200" spc="-15" dirty="0">
                <a:latin typeface="Times New Roman"/>
                <a:cs typeface="Times New Roman"/>
              </a:rPr>
              <a:t>most </a:t>
            </a:r>
            <a:r>
              <a:rPr sz="3200" spc="-10" dirty="0">
                <a:latin typeface="Times New Roman"/>
                <a:cs typeface="Times New Roman"/>
              </a:rPr>
              <a:t>likely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net </a:t>
            </a:r>
            <a:endParaRPr lang="en-IN" sz="3200" spc="-5" dirty="0">
              <a:latin typeface="Times New Roman"/>
              <a:cs typeface="Times New Roman"/>
            </a:endParaRPr>
          </a:p>
          <a:p>
            <a:pPr marL="12065">
              <a:lnSpc>
                <a:spcPts val="1415"/>
              </a:lnSpc>
              <a:tabLst>
                <a:tab pos="168275" algn="l"/>
              </a:tabLst>
            </a:pPr>
            <a:endParaRPr lang="en-IN" sz="3200" spc="-5" dirty="0">
              <a:latin typeface="Times New Roman"/>
              <a:cs typeface="Times New Roman"/>
            </a:endParaRPr>
          </a:p>
          <a:p>
            <a:pPr marL="12065">
              <a:lnSpc>
                <a:spcPts val="1415"/>
              </a:lnSpc>
              <a:tabLst>
                <a:tab pos="168275" algn="l"/>
              </a:tabLst>
            </a:pPr>
            <a:r>
              <a:rPr sz="3200" spc="-15" dirty="0">
                <a:latin typeface="Times New Roman"/>
                <a:cs typeface="Times New Roman"/>
              </a:rPr>
              <a:t>loss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19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energy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AutoNum type="arabicPeriod"/>
            </a:pP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1" y="1066800"/>
            <a:ext cx="6735762" cy="66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 marR="8255" algn="just">
              <a:lnSpc>
                <a:spcPct val="99200"/>
              </a:lnSpc>
              <a:spcBef>
                <a:spcPts val="5"/>
              </a:spcBef>
              <a:buAutoNum type="arabicPeriod"/>
              <a:tabLst>
                <a:tab pos="183515" algn="l"/>
              </a:tabLst>
            </a:pPr>
            <a:r>
              <a:rPr sz="2800" b="1" dirty="0">
                <a:latin typeface="Times New Roman"/>
                <a:cs typeface="Times New Roman"/>
              </a:rPr>
              <a:t>Biogas </a:t>
            </a:r>
            <a:r>
              <a:rPr sz="2800" b="1" spc="-10" dirty="0">
                <a:latin typeface="Times New Roman"/>
                <a:cs typeface="Times New Roman"/>
              </a:rPr>
              <a:t>Energy</a:t>
            </a:r>
            <a:r>
              <a:rPr sz="2800" spc="-10" dirty="0">
                <a:latin typeface="Times New Roman"/>
                <a:cs typeface="Times New Roman"/>
              </a:rPr>
              <a:t>. These </a:t>
            </a:r>
            <a:r>
              <a:rPr sz="2800" dirty="0">
                <a:latin typeface="Times New Roman"/>
                <a:cs typeface="Times New Roman"/>
              </a:rPr>
              <a:t>are </a:t>
            </a:r>
            <a:r>
              <a:rPr sz="2800" spc="-5" dirty="0">
                <a:latin typeface="Times New Roman"/>
                <a:cs typeface="Times New Roman"/>
              </a:rPr>
              <a:t>fuels that </a:t>
            </a:r>
            <a:r>
              <a:rPr sz="2800" dirty="0">
                <a:latin typeface="Times New Roman"/>
                <a:cs typeface="Times New Roman"/>
              </a:rPr>
              <a:t>are </a:t>
            </a:r>
            <a:r>
              <a:rPr sz="2800" spc="-15" dirty="0">
                <a:latin typeface="Times New Roman"/>
                <a:cs typeface="Times New Roman"/>
              </a:rPr>
              <a:t>made </a:t>
            </a:r>
            <a:r>
              <a:rPr sz="2800" dirty="0">
                <a:latin typeface="Times New Roman"/>
                <a:cs typeface="Times New Roman"/>
              </a:rPr>
              <a:t>from plants </a:t>
            </a:r>
            <a:r>
              <a:rPr sz="2800" spc="10" dirty="0">
                <a:latin typeface="Times New Roman"/>
                <a:cs typeface="Times New Roman"/>
              </a:rPr>
              <a:t>or </a:t>
            </a:r>
            <a:r>
              <a:rPr sz="2800" spc="-10" dirty="0">
                <a:latin typeface="Times New Roman"/>
                <a:cs typeface="Times New Roman"/>
              </a:rPr>
              <a:t>animals. </a:t>
            </a:r>
            <a:r>
              <a:rPr sz="2800" dirty="0">
                <a:latin typeface="Times New Roman"/>
                <a:cs typeface="Times New Roman"/>
              </a:rPr>
              <a:t>It </a:t>
            </a:r>
            <a:r>
              <a:rPr sz="2800" spc="-5" dirty="0">
                <a:latin typeface="Times New Roman"/>
                <a:cs typeface="Times New Roman"/>
              </a:rPr>
              <a:t>can include </a:t>
            </a:r>
            <a:r>
              <a:rPr sz="2800" spc="-10" dirty="0">
                <a:latin typeface="Times New Roman"/>
                <a:cs typeface="Times New Roman"/>
              </a:rPr>
              <a:t>methane  </a:t>
            </a:r>
            <a:r>
              <a:rPr sz="2800" dirty="0">
                <a:latin typeface="Times New Roman"/>
                <a:cs typeface="Times New Roman"/>
              </a:rPr>
              <a:t>from wood, </a:t>
            </a:r>
            <a:r>
              <a:rPr sz="2800" spc="-5" dirty="0">
                <a:latin typeface="Times New Roman"/>
                <a:cs typeface="Times New Roman"/>
              </a:rPr>
              <a:t>wood </a:t>
            </a:r>
            <a:r>
              <a:rPr sz="2800" spc="-10" dirty="0">
                <a:latin typeface="Times New Roman"/>
                <a:cs typeface="Times New Roman"/>
              </a:rPr>
              <a:t>chippings, and </a:t>
            </a:r>
            <a:r>
              <a:rPr sz="2800" spc="-5" dirty="0">
                <a:latin typeface="Times New Roman"/>
                <a:cs typeface="Times New Roman"/>
              </a:rPr>
              <a:t>animal </a:t>
            </a:r>
            <a:r>
              <a:rPr sz="2800" dirty="0">
                <a:latin typeface="Times New Roman"/>
                <a:cs typeface="Times New Roman"/>
              </a:rPr>
              <a:t>wastes. </a:t>
            </a:r>
            <a:r>
              <a:rPr sz="2800" spc="-10" dirty="0">
                <a:latin typeface="Times New Roman"/>
                <a:cs typeface="Times New Roman"/>
              </a:rPr>
              <a:t>Biofuels </a:t>
            </a:r>
            <a:r>
              <a:rPr sz="2800" dirty="0">
                <a:latin typeface="Times New Roman"/>
                <a:cs typeface="Times New Roman"/>
              </a:rPr>
              <a:t>are </a:t>
            </a:r>
            <a:r>
              <a:rPr sz="2800" spc="-5" dirty="0">
                <a:latin typeface="Times New Roman"/>
                <a:cs typeface="Times New Roman"/>
              </a:rPr>
              <a:t>used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10" dirty="0">
                <a:latin typeface="Times New Roman"/>
                <a:cs typeface="Times New Roman"/>
              </a:rPr>
              <a:t>heat </a:t>
            </a:r>
            <a:r>
              <a:rPr sz="2800" spc="-15" dirty="0">
                <a:latin typeface="Times New Roman"/>
                <a:cs typeface="Times New Roman"/>
              </a:rPr>
              <a:t>homes,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power </a:t>
            </a:r>
            <a:r>
              <a:rPr sz="2800" spc="-7" baseline="4629" dirty="0">
                <a:latin typeface="Times New Roman"/>
                <a:cs typeface="Times New Roman"/>
              </a:rPr>
              <a:t> </a:t>
            </a:r>
            <a:r>
              <a:rPr sz="4400" spc="-7" baseline="4629" dirty="0">
                <a:latin typeface="Times New Roman"/>
                <a:cs typeface="Times New Roman"/>
              </a:rPr>
              <a:t>machines, </a:t>
            </a:r>
            <a:r>
              <a:rPr sz="4400" spc="-15" baseline="4629" dirty="0">
                <a:latin typeface="Times New Roman"/>
                <a:cs typeface="Times New Roman"/>
              </a:rPr>
              <a:t>and for cooking. </a:t>
            </a:r>
            <a:r>
              <a:rPr sz="4400" spc="-7" baseline="4629" dirty="0">
                <a:latin typeface="Times New Roman"/>
                <a:cs typeface="Times New Roman"/>
              </a:rPr>
              <a:t>Biogas </a:t>
            </a:r>
            <a:r>
              <a:rPr sz="4400" spc="-22" baseline="4629" dirty="0">
                <a:latin typeface="Times New Roman"/>
                <a:cs typeface="Times New Roman"/>
              </a:rPr>
              <a:t>is </a:t>
            </a:r>
            <a:r>
              <a:rPr sz="4400" spc="-15" baseline="4629" dirty="0">
                <a:latin typeface="Times New Roman"/>
                <a:cs typeface="Times New Roman"/>
              </a:rPr>
              <a:t>mixture </a:t>
            </a:r>
            <a:r>
              <a:rPr sz="4400" spc="15" baseline="4629" dirty="0">
                <a:latin typeface="Times New Roman"/>
                <a:cs typeface="Times New Roman"/>
              </a:rPr>
              <a:t>of </a:t>
            </a:r>
            <a:r>
              <a:rPr sz="4400" spc="-7" baseline="4629" dirty="0">
                <a:latin typeface="Times New Roman"/>
                <a:cs typeface="Times New Roman"/>
              </a:rPr>
              <a:t>gases </a:t>
            </a:r>
            <a:r>
              <a:rPr sz="4400" spc="-15" baseline="4629" dirty="0">
                <a:latin typeface="Times New Roman"/>
                <a:cs typeface="Times New Roman"/>
              </a:rPr>
              <a:t>like- </a:t>
            </a:r>
            <a:r>
              <a:rPr sz="4400" baseline="4629" dirty="0">
                <a:latin typeface="Times New Roman"/>
                <a:cs typeface="Times New Roman"/>
              </a:rPr>
              <a:t>(a) </a:t>
            </a:r>
            <a:r>
              <a:rPr sz="4400" spc="-7" baseline="4629" dirty="0">
                <a:latin typeface="Times New Roman"/>
                <a:cs typeface="Times New Roman"/>
              </a:rPr>
              <a:t>CH</a:t>
            </a:r>
            <a:r>
              <a:rPr sz="4400" spc="-5" dirty="0">
                <a:latin typeface="Times New Roman"/>
                <a:cs typeface="Times New Roman"/>
              </a:rPr>
              <a:t>4 </a:t>
            </a:r>
            <a:r>
              <a:rPr sz="4400" spc="-7" baseline="4629" dirty="0">
                <a:latin typeface="Times New Roman"/>
                <a:cs typeface="Times New Roman"/>
              </a:rPr>
              <a:t>(40%), </a:t>
            </a:r>
            <a:r>
              <a:rPr sz="4400" spc="-15" baseline="4629" dirty="0">
                <a:latin typeface="Times New Roman"/>
                <a:cs typeface="Times New Roman"/>
              </a:rPr>
              <a:t>(b) CO</a:t>
            </a:r>
            <a:r>
              <a:rPr sz="4400" spc="-10" dirty="0">
                <a:latin typeface="Times New Roman"/>
                <a:cs typeface="Times New Roman"/>
              </a:rPr>
              <a:t>2</a:t>
            </a:r>
            <a:r>
              <a:rPr sz="4400" spc="-15" baseline="4629" dirty="0">
                <a:latin typeface="Times New Roman"/>
                <a:cs typeface="Times New Roman"/>
              </a:rPr>
              <a:t>, (c) </a:t>
            </a:r>
            <a:r>
              <a:rPr sz="4400" spc="-7" baseline="4629" dirty="0">
                <a:latin typeface="Times New Roman"/>
                <a:cs typeface="Times New Roman"/>
              </a:rPr>
              <a:t>H</a:t>
            </a:r>
            <a:r>
              <a:rPr sz="4400" spc="-5" dirty="0">
                <a:latin typeface="Times New Roman"/>
                <a:cs typeface="Times New Roman"/>
              </a:rPr>
              <a:t>2</a:t>
            </a:r>
            <a:r>
              <a:rPr sz="4400" spc="-7" baseline="4629" dirty="0">
                <a:latin typeface="Times New Roman"/>
                <a:cs typeface="Times New Roman"/>
              </a:rPr>
              <a:t>, </a:t>
            </a:r>
            <a:r>
              <a:rPr sz="4400" baseline="4629" dirty="0">
                <a:latin typeface="Times New Roman"/>
                <a:cs typeface="Times New Roman"/>
              </a:rPr>
              <a:t>(d)</a:t>
            </a:r>
            <a:r>
              <a:rPr sz="4400" spc="142" baseline="4629" dirty="0">
                <a:latin typeface="Times New Roman"/>
                <a:cs typeface="Times New Roman"/>
              </a:rPr>
              <a:t> </a:t>
            </a:r>
            <a:r>
              <a:rPr sz="4400" baseline="4629" dirty="0">
                <a:latin typeface="Times New Roman"/>
                <a:cs typeface="Times New Roman"/>
              </a:rPr>
              <a:t>N</a:t>
            </a:r>
            <a:r>
              <a:rPr sz="4400" dirty="0">
                <a:latin typeface="Times New Roman"/>
                <a:cs typeface="Times New Roman"/>
              </a:rPr>
              <a:t>2</a:t>
            </a:r>
            <a:r>
              <a:rPr sz="4400" baseline="4629" dirty="0">
                <a:latin typeface="Times New Roman"/>
                <a:cs typeface="Times New Roman"/>
              </a:rPr>
              <a:t>,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Biogas </a:t>
            </a:r>
            <a:r>
              <a:rPr sz="2800" b="1" spc="-5" dirty="0">
                <a:latin typeface="Times New Roman"/>
                <a:cs typeface="Times New Roman"/>
              </a:rPr>
              <a:t>plants </a:t>
            </a:r>
            <a:r>
              <a:rPr sz="2800" b="1" spc="-10" dirty="0">
                <a:latin typeface="Times New Roman"/>
                <a:cs typeface="Times New Roman"/>
              </a:rPr>
              <a:t>are </a:t>
            </a:r>
            <a:r>
              <a:rPr sz="2800" b="1" dirty="0">
                <a:latin typeface="Times New Roman"/>
                <a:cs typeface="Times New Roman"/>
              </a:rPr>
              <a:t>of </a:t>
            </a:r>
            <a:r>
              <a:rPr sz="2800" b="1" spc="-5" dirty="0">
                <a:latin typeface="Times New Roman"/>
                <a:cs typeface="Times New Roman"/>
              </a:rPr>
              <a:t>mainly following</a:t>
            </a:r>
            <a:r>
              <a:rPr sz="2800" b="1" spc="3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types-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222250" indent="-210185">
              <a:lnSpc>
                <a:spcPct val="100000"/>
              </a:lnSpc>
              <a:buAutoNum type="alphaLcParenBoth"/>
              <a:tabLst>
                <a:tab pos="222885" algn="l"/>
              </a:tabLst>
            </a:pPr>
            <a:r>
              <a:rPr sz="2800" spc="-10" dirty="0">
                <a:latin typeface="Times New Roman"/>
                <a:cs typeface="Times New Roman"/>
              </a:rPr>
              <a:t>Floating </a:t>
            </a:r>
            <a:r>
              <a:rPr sz="2800" spc="-5" dirty="0">
                <a:latin typeface="Times New Roman"/>
                <a:cs typeface="Times New Roman"/>
              </a:rPr>
              <a:t>gas </a:t>
            </a:r>
            <a:r>
              <a:rPr sz="2800" spc="-10" dirty="0">
                <a:latin typeface="Times New Roman"/>
                <a:cs typeface="Times New Roman"/>
              </a:rPr>
              <a:t>holder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type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lphaLcParenBoth"/>
            </a:pPr>
            <a:endParaRPr sz="2800" dirty="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buAutoNum type="alphaLcParenBoth"/>
              <a:tabLst>
                <a:tab pos="229235" algn="l"/>
              </a:tabLst>
            </a:pPr>
            <a:r>
              <a:rPr sz="2800" spc="-10" dirty="0">
                <a:latin typeface="Times New Roman"/>
                <a:cs typeface="Times New Roman"/>
              </a:rPr>
              <a:t>Fixed dome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type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88018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609600"/>
            <a:ext cx="7467600" cy="87690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b="1" dirty="0">
                <a:latin typeface="Times New Roman"/>
                <a:cs typeface="Times New Roman"/>
              </a:rPr>
              <a:t>Advantages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67640" indent="-155575">
              <a:lnSpc>
                <a:spcPct val="100000"/>
              </a:lnSpc>
              <a:buAutoNum type="arabicPeriod"/>
              <a:tabLst>
                <a:tab pos="168275" algn="l"/>
              </a:tabLst>
            </a:pPr>
            <a:r>
              <a:rPr sz="3200" spc="-10" dirty="0">
                <a:latin typeface="Times New Roman"/>
                <a:cs typeface="Times New Roman"/>
              </a:rPr>
              <a:t>Provides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non-polluting and renewable </a:t>
            </a:r>
            <a:r>
              <a:rPr sz="3200" dirty="0">
                <a:latin typeface="Times New Roman"/>
                <a:cs typeface="Times New Roman"/>
              </a:rPr>
              <a:t>source </a:t>
            </a:r>
            <a:r>
              <a:rPr sz="3200" spc="1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energy. </a:t>
            </a:r>
            <a:r>
              <a:rPr sz="3200" dirty="0">
                <a:latin typeface="Times New Roman"/>
                <a:cs typeface="Times New Roman"/>
              </a:rPr>
              <a:t>It </a:t>
            </a:r>
            <a:r>
              <a:rPr sz="3200" spc="-10" dirty="0">
                <a:latin typeface="Times New Roman"/>
                <a:cs typeface="Times New Roman"/>
              </a:rPr>
              <a:t>provides </a:t>
            </a:r>
            <a:r>
              <a:rPr sz="3200" dirty="0">
                <a:latin typeface="Times New Roman"/>
                <a:cs typeface="Times New Roman"/>
              </a:rPr>
              <a:t>eco-friendly clean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fuel.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3200" dirty="0">
              <a:latin typeface="Times New Roman"/>
              <a:cs typeface="Times New Roman"/>
            </a:endParaRPr>
          </a:p>
          <a:p>
            <a:pPr marL="167640" indent="-155575">
              <a:lnSpc>
                <a:spcPct val="100000"/>
              </a:lnSpc>
              <a:buAutoNum type="arabicPeriod"/>
              <a:tabLst>
                <a:tab pos="168275" algn="l"/>
              </a:tabLst>
            </a:pPr>
            <a:r>
              <a:rPr sz="3200" spc="-5" dirty="0">
                <a:latin typeface="Times New Roman"/>
                <a:cs typeface="Times New Roman"/>
              </a:rPr>
              <a:t>Produces enriched organic manure, which </a:t>
            </a:r>
            <a:r>
              <a:rPr sz="3200" dirty="0">
                <a:latin typeface="Times New Roman"/>
                <a:cs typeface="Times New Roman"/>
              </a:rPr>
              <a:t>can </a:t>
            </a:r>
            <a:r>
              <a:rPr sz="3200" spc="-5" dirty="0">
                <a:latin typeface="Times New Roman"/>
                <a:cs typeface="Times New Roman"/>
              </a:rPr>
              <a:t>supplement </a:t>
            </a:r>
            <a:r>
              <a:rPr sz="3200" dirty="0">
                <a:latin typeface="Times New Roman"/>
                <a:cs typeface="Times New Roman"/>
              </a:rPr>
              <a:t>or </a:t>
            </a:r>
            <a:r>
              <a:rPr sz="3200" spc="-10" dirty="0">
                <a:latin typeface="Times New Roman"/>
                <a:cs typeface="Times New Roman"/>
              </a:rPr>
              <a:t>even </a:t>
            </a:r>
            <a:r>
              <a:rPr sz="3200" spc="-5" dirty="0">
                <a:latin typeface="Times New Roman"/>
                <a:cs typeface="Times New Roman"/>
              </a:rPr>
              <a:t>replace chemical</a:t>
            </a:r>
            <a:r>
              <a:rPr sz="3200" spc="1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fertilizers.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3200" dirty="0">
              <a:latin typeface="Times New Roman"/>
              <a:cs typeface="Times New Roman"/>
            </a:endParaRPr>
          </a:p>
          <a:p>
            <a:pPr marL="12700" marR="8890">
              <a:lnSpc>
                <a:spcPts val="1420"/>
              </a:lnSpc>
              <a:buAutoNum type="arabicPeriod"/>
              <a:tabLst>
                <a:tab pos="171450" algn="l"/>
              </a:tabLst>
            </a:pPr>
            <a:r>
              <a:rPr sz="3200" spc="-5" dirty="0">
                <a:latin typeface="Times New Roman"/>
                <a:cs typeface="Times New Roman"/>
              </a:rPr>
              <a:t>Pathogens </a:t>
            </a:r>
            <a:r>
              <a:rPr sz="3200" spc="-1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parasites </a:t>
            </a:r>
            <a:r>
              <a:rPr sz="3200" dirty="0">
                <a:latin typeface="Times New Roman"/>
                <a:cs typeface="Times New Roman"/>
              </a:rPr>
              <a:t>cannot </a:t>
            </a:r>
            <a:r>
              <a:rPr sz="3200" spc="-15" dirty="0">
                <a:latin typeface="Times New Roman"/>
                <a:cs typeface="Times New Roman"/>
              </a:rPr>
              <a:t>come in </a:t>
            </a:r>
            <a:endParaRPr lang="en-IN" sz="3200" spc="-15" dirty="0">
              <a:latin typeface="Times New Roman"/>
              <a:cs typeface="Times New Roman"/>
            </a:endParaRPr>
          </a:p>
          <a:p>
            <a:pPr marL="12700" marR="8890">
              <a:lnSpc>
                <a:spcPts val="1420"/>
              </a:lnSpc>
              <a:tabLst>
                <a:tab pos="171450" algn="l"/>
              </a:tabLst>
            </a:pPr>
            <a:endParaRPr lang="en-IN" sz="3200" spc="-15" dirty="0">
              <a:latin typeface="Times New Roman"/>
              <a:cs typeface="Times New Roman"/>
            </a:endParaRPr>
          </a:p>
          <a:p>
            <a:pPr marL="12700" marR="8890">
              <a:lnSpc>
                <a:spcPts val="1420"/>
              </a:lnSpc>
              <a:tabLst>
                <a:tab pos="171450" algn="l"/>
              </a:tabLst>
            </a:pPr>
            <a:r>
              <a:rPr sz="3200" dirty="0">
                <a:latin typeface="Times New Roman"/>
                <a:cs typeface="Times New Roman"/>
              </a:rPr>
              <a:t>contact </a:t>
            </a:r>
            <a:r>
              <a:rPr sz="3200" spc="10" dirty="0">
                <a:latin typeface="Times New Roman"/>
                <a:cs typeface="Times New Roman"/>
              </a:rPr>
              <a:t>of </a:t>
            </a:r>
            <a:r>
              <a:rPr sz="3200" spc="-10" dirty="0" err="1">
                <a:latin typeface="Times New Roman"/>
                <a:cs typeface="Times New Roman"/>
              </a:rPr>
              <a:t>faecal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material </a:t>
            </a:r>
            <a:r>
              <a:rPr sz="3200" spc="5" dirty="0">
                <a:latin typeface="Times New Roman"/>
                <a:cs typeface="Times New Roman"/>
              </a:rPr>
              <a:t>as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10" dirty="0">
                <a:latin typeface="Times New Roman"/>
                <a:cs typeface="Times New Roman"/>
              </a:rPr>
              <a:t>digestion </a:t>
            </a:r>
            <a:r>
              <a:rPr sz="3200" spc="10" dirty="0">
                <a:latin typeface="Times New Roman"/>
                <a:cs typeface="Times New Roman"/>
              </a:rPr>
              <a:t>of </a:t>
            </a:r>
            <a:endParaRPr lang="en-IN" sz="3200" spc="10" dirty="0">
              <a:latin typeface="Times New Roman"/>
              <a:cs typeface="Times New Roman"/>
            </a:endParaRPr>
          </a:p>
          <a:p>
            <a:pPr marL="12700" marR="8890">
              <a:lnSpc>
                <a:spcPts val="1420"/>
              </a:lnSpc>
              <a:tabLst>
                <a:tab pos="171450" algn="l"/>
              </a:tabLst>
            </a:pPr>
            <a:endParaRPr lang="en-IN" sz="3200" spc="10" dirty="0">
              <a:latin typeface="Times New Roman"/>
              <a:cs typeface="Times New Roman"/>
            </a:endParaRPr>
          </a:p>
          <a:p>
            <a:pPr marL="12700" marR="8890">
              <a:lnSpc>
                <a:spcPts val="1420"/>
              </a:lnSpc>
              <a:tabLst>
                <a:tab pos="171450" algn="l"/>
              </a:tabLst>
            </a:pPr>
            <a:r>
              <a:rPr sz="3200" spc="-5" dirty="0">
                <a:latin typeface="Times New Roman"/>
                <a:cs typeface="Times New Roman"/>
              </a:rPr>
              <a:t>waste </a:t>
            </a:r>
            <a:r>
              <a:rPr sz="3200" dirty="0">
                <a:latin typeface="Times New Roman"/>
                <a:cs typeface="Times New Roman"/>
              </a:rPr>
              <a:t>takes  </a:t>
            </a:r>
            <a:r>
              <a:rPr sz="3200" spc="-10" dirty="0">
                <a:latin typeface="Times New Roman"/>
                <a:cs typeface="Times New Roman"/>
              </a:rPr>
              <a:t>place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closed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chamber</a:t>
            </a:r>
            <a:r>
              <a:rPr sz="3200" spc="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i.e.,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it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endParaRPr lang="en-IN" sz="3200" spc="45" dirty="0">
              <a:latin typeface="Times New Roman"/>
              <a:cs typeface="Times New Roman"/>
            </a:endParaRPr>
          </a:p>
          <a:p>
            <a:pPr marL="12700" marR="8890">
              <a:lnSpc>
                <a:spcPts val="1420"/>
              </a:lnSpc>
              <a:tabLst>
                <a:tab pos="171450" algn="l"/>
              </a:tabLst>
            </a:pPr>
            <a:endParaRPr lang="en-IN" sz="3200" spc="45" dirty="0">
              <a:latin typeface="Times New Roman"/>
              <a:cs typeface="Times New Roman"/>
            </a:endParaRPr>
          </a:p>
          <a:p>
            <a:pPr marL="12700" marR="8890">
              <a:lnSpc>
                <a:spcPts val="1420"/>
              </a:lnSpc>
              <a:tabLst>
                <a:tab pos="171450" algn="l"/>
              </a:tabLst>
            </a:pPr>
            <a:r>
              <a:rPr sz="3200" spc="-10" dirty="0">
                <a:latin typeface="Times New Roman"/>
                <a:cs typeface="Times New Roman"/>
              </a:rPr>
              <a:t>leads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to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improvement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environment,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endParaRPr lang="en-IN" sz="3200" spc="25" dirty="0">
              <a:latin typeface="Times New Roman"/>
              <a:cs typeface="Times New Roman"/>
            </a:endParaRPr>
          </a:p>
          <a:p>
            <a:pPr marL="12700" marR="8890">
              <a:lnSpc>
                <a:spcPts val="1420"/>
              </a:lnSpc>
              <a:tabLst>
                <a:tab pos="171450" algn="l"/>
              </a:tabLst>
            </a:pPr>
            <a:endParaRPr lang="en-IN" sz="3200" spc="25" dirty="0">
              <a:latin typeface="Times New Roman"/>
              <a:cs typeface="Times New Roman"/>
            </a:endParaRPr>
          </a:p>
          <a:p>
            <a:pPr marL="12700" marR="8890">
              <a:lnSpc>
                <a:spcPts val="1420"/>
              </a:lnSpc>
              <a:tabLst>
                <a:tab pos="171450" algn="l"/>
              </a:tabLst>
            </a:pPr>
            <a:r>
              <a:rPr sz="3200" spc="-10" dirty="0">
                <a:latin typeface="Times New Roman"/>
                <a:cs typeface="Times New Roman"/>
              </a:rPr>
              <a:t>sanitation</a:t>
            </a:r>
            <a:r>
              <a:rPr sz="3200" spc="-5" dirty="0">
                <a:latin typeface="Times New Roman"/>
                <a:cs typeface="Times New Roman"/>
              </a:rPr>
              <a:t> and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hygiene.</a:t>
            </a:r>
            <a:endParaRPr lang="en-IN" sz="3200" spc="-10" dirty="0">
              <a:latin typeface="Times New Roman"/>
              <a:cs typeface="Times New Roman"/>
            </a:endParaRPr>
          </a:p>
          <a:p>
            <a:pPr marL="12700" marR="8890">
              <a:lnSpc>
                <a:spcPts val="1420"/>
              </a:lnSpc>
              <a:tabLst>
                <a:tab pos="171450" algn="l"/>
              </a:tabLst>
            </a:pPr>
            <a:endParaRPr lang="en-IN" sz="3200" spc="-10" dirty="0">
              <a:latin typeface="Times New Roman"/>
              <a:cs typeface="Times New Roman"/>
            </a:endParaRPr>
          </a:p>
          <a:p>
            <a:pPr marL="12700" marR="8890">
              <a:lnSpc>
                <a:spcPts val="1420"/>
              </a:lnSpc>
              <a:tabLst>
                <a:tab pos="171450" algn="l"/>
              </a:tabLst>
            </a:pPr>
            <a:endParaRPr lang="en-IN" sz="3200" dirty="0">
              <a:latin typeface="Times New Roman"/>
              <a:cs typeface="Times New Roman"/>
            </a:endParaRPr>
          </a:p>
          <a:p>
            <a:pPr marL="12700" marR="8890">
              <a:lnSpc>
                <a:spcPts val="1420"/>
              </a:lnSpc>
              <a:tabLst>
                <a:tab pos="171450" algn="l"/>
              </a:tabLst>
            </a:pPr>
            <a:endParaRPr lang="en-IN" sz="3200" spc="-10" dirty="0">
              <a:latin typeface="Times New Roman"/>
              <a:cs typeface="Times New Roman"/>
            </a:endParaRPr>
          </a:p>
          <a:p>
            <a:pPr marL="12700" marR="8890">
              <a:lnSpc>
                <a:spcPts val="1420"/>
              </a:lnSpc>
              <a:tabLst>
                <a:tab pos="171450" algn="l"/>
              </a:tabLst>
            </a:pPr>
            <a:r>
              <a:rPr lang="en-IN" sz="3200" spc="-10" dirty="0">
                <a:latin typeface="Times New Roman"/>
                <a:cs typeface="Times New Roman"/>
              </a:rPr>
              <a:t>4. </a:t>
            </a:r>
            <a:r>
              <a:rPr sz="3200" spc="-10" dirty="0">
                <a:latin typeface="Times New Roman"/>
                <a:cs typeface="Times New Roman"/>
              </a:rPr>
              <a:t>Household </a:t>
            </a:r>
            <a:r>
              <a:rPr sz="3200" dirty="0">
                <a:latin typeface="Times New Roman"/>
                <a:cs typeface="Times New Roman"/>
              </a:rPr>
              <a:t>wastes </a:t>
            </a:r>
            <a:r>
              <a:rPr sz="3200" spc="-1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bio-wastes can </a:t>
            </a:r>
            <a:r>
              <a:rPr sz="3200" spc="-15" dirty="0">
                <a:latin typeface="Times New Roman"/>
                <a:cs typeface="Times New Roman"/>
              </a:rPr>
              <a:t>be </a:t>
            </a:r>
            <a:endParaRPr lang="en-IN" sz="3200" spc="-15" dirty="0">
              <a:latin typeface="Times New Roman"/>
              <a:cs typeface="Times New Roman"/>
            </a:endParaRPr>
          </a:p>
          <a:p>
            <a:pPr marL="12700" marR="8890">
              <a:lnSpc>
                <a:spcPts val="1420"/>
              </a:lnSpc>
              <a:tabLst>
                <a:tab pos="171450" algn="l"/>
              </a:tabLst>
            </a:pPr>
            <a:endParaRPr lang="en-IN" sz="3200" spc="-15" dirty="0">
              <a:latin typeface="Times New Roman"/>
              <a:cs typeface="Times New Roman"/>
            </a:endParaRPr>
          </a:p>
          <a:p>
            <a:pPr marL="12700" marR="8890">
              <a:lnSpc>
                <a:spcPts val="1420"/>
              </a:lnSpc>
              <a:tabLst>
                <a:tab pos="171450" algn="l"/>
              </a:tabLst>
            </a:pPr>
            <a:endParaRPr lang="en-IN" sz="3200" spc="-15" dirty="0">
              <a:latin typeface="Times New Roman"/>
              <a:cs typeface="Times New Roman"/>
            </a:endParaRPr>
          </a:p>
          <a:p>
            <a:pPr marL="12700" marR="8890">
              <a:lnSpc>
                <a:spcPts val="1420"/>
              </a:lnSpc>
              <a:tabLst>
                <a:tab pos="171450" algn="l"/>
              </a:tabLst>
            </a:pPr>
            <a:r>
              <a:rPr sz="3200" spc="-5" dirty="0">
                <a:latin typeface="Times New Roman"/>
                <a:cs typeface="Times New Roman"/>
              </a:rPr>
              <a:t>disposed </a:t>
            </a:r>
            <a:r>
              <a:rPr sz="3200" spc="1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usefully and </a:t>
            </a:r>
            <a:r>
              <a:rPr sz="3200" spc="-1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healthy</a:t>
            </a:r>
            <a:r>
              <a:rPr sz="3200" spc="1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manner.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04523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609600"/>
            <a:ext cx="7467600" cy="88011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b="1" dirty="0">
                <a:latin typeface="Times New Roman"/>
                <a:cs typeface="Times New Roman"/>
              </a:rPr>
              <a:t>Advantages</a:t>
            </a:r>
            <a:endParaRPr lang="en-IN" sz="32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 marL="12700" marR="11430">
              <a:lnSpc>
                <a:spcPts val="1420"/>
              </a:lnSpc>
              <a:tabLst>
                <a:tab pos="186690" algn="l"/>
              </a:tabLst>
            </a:pPr>
            <a:endParaRPr lang="en-IN" sz="3200" dirty="0">
              <a:latin typeface="Times New Roman"/>
              <a:cs typeface="Times New Roman"/>
            </a:endParaRPr>
          </a:p>
          <a:p>
            <a:pPr marL="12700" marR="11430">
              <a:lnSpc>
                <a:spcPts val="1420"/>
              </a:lnSpc>
              <a:tabLst>
                <a:tab pos="186690" algn="l"/>
              </a:tabLst>
            </a:pPr>
            <a:r>
              <a:rPr lang="en-IN" sz="3200" spc="-10" dirty="0">
                <a:latin typeface="Times New Roman"/>
                <a:cs typeface="Times New Roman"/>
              </a:rPr>
              <a:t>5.</a:t>
            </a:r>
            <a:r>
              <a:rPr sz="3200" spc="-10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technology </a:t>
            </a:r>
            <a:r>
              <a:rPr sz="3200" spc="-10" dirty="0">
                <a:latin typeface="Times New Roman"/>
                <a:cs typeface="Times New Roman"/>
              </a:rPr>
              <a:t>is </a:t>
            </a:r>
            <a:r>
              <a:rPr sz="3200" spc="-5" dirty="0">
                <a:latin typeface="Times New Roman"/>
                <a:cs typeface="Times New Roman"/>
              </a:rPr>
              <a:t>cheaper and much </a:t>
            </a:r>
            <a:endParaRPr lang="en-IN" sz="3200" spc="-5" dirty="0">
              <a:latin typeface="Times New Roman"/>
              <a:cs typeface="Times New Roman"/>
            </a:endParaRPr>
          </a:p>
          <a:p>
            <a:pPr marL="12700" marR="11430">
              <a:lnSpc>
                <a:spcPts val="1420"/>
              </a:lnSpc>
              <a:tabLst>
                <a:tab pos="186690" algn="l"/>
              </a:tabLst>
            </a:pPr>
            <a:endParaRPr lang="en-IN" sz="3200" dirty="0">
              <a:latin typeface="Times New Roman"/>
              <a:cs typeface="Times New Roman"/>
            </a:endParaRPr>
          </a:p>
          <a:p>
            <a:pPr marL="12700" marR="11430">
              <a:lnSpc>
                <a:spcPts val="1420"/>
              </a:lnSpc>
              <a:tabLst>
                <a:tab pos="186690" algn="l"/>
              </a:tabLst>
            </a:pPr>
            <a:r>
              <a:rPr sz="3200" spc="-5" dirty="0">
                <a:latin typeface="Times New Roman"/>
                <a:cs typeface="Times New Roman"/>
              </a:rPr>
              <a:t>simpler than </a:t>
            </a:r>
            <a:r>
              <a:rPr sz="3200" dirty="0">
                <a:latin typeface="Times New Roman"/>
                <a:cs typeface="Times New Roman"/>
              </a:rPr>
              <a:t>those </a:t>
            </a:r>
            <a:r>
              <a:rPr sz="3200" spc="-10" dirty="0">
                <a:latin typeface="Times New Roman"/>
                <a:cs typeface="Times New Roman"/>
              </a:rPr>
              <a:t>for </a:t>
            </a:r>
            <a:r>
              <a:rPr sz="3200" spc="-5" dirty="0">
                <a:latin typeface="Times New Roman"/>
                <a:cs typeface="Times New Roman"/>
              </a:rPr>
              <a:t>other bio-fuels, and </a:t>
            </a:r>
            <a:r>
              <a:rPr sz="3200" spc="-25" dirty="0">
                <a:latin typeface="Times New Roman"/>
                <a:cs typeface="Times New Roman"/>
              </a:rPr>
              <a:t>it </a:t>
            </a:r>
            <a:endParaRPr lang="en-IN" sz="3200" spc="-25" dirty="0">
              <a:latin typeface="Times New Roman"/>
              <a:cs typeface="Times New Roman"/>
            </a:endParaRPr>
          </a:p>
          <a:p>
            <a:pPr marL="12700" marR="11430">
              <a:lnSpc>
                <a:spcPts val="1420"/>
              </a:lnSpc>
              <a:tabLst>
                <a:tab pos="186690" algn="l"/>
              </a:tabLst>
            </a:pPr>
            <a:endParaRPr lang="en-IN" sz="3200" spc="-25" dirty="0">
              <a:latin typeface="Times New Roman"/>
              <a:cs typeface="Times New Roman"/>
            </a:endParaRPr>
          </a:p>
          <a:p>
            <a:pPr marL="12700" marR="11430">
              <a:lnSpc>
                <a:spcPts val="1420"/>
              </a:lnSpc>
              <a:tabLst>
                <a:tab pos="186690" algn="l"/>
              </a:tabLst>
            </a:pPr>
            <a:r>
              <a:rPr sz="3200" spc="-15" dirty="0">
                <a:latin typeface="Times New Roman"/>
                <a:cs typeface="Times New Roman"/>
              </a:rPr>
              <a:t>is </a:t>
            </a:r>
            <a:r>
              <a:rPr sz="3200" spc="-5" dirty="0">
                <a:latin typeface="Times New Roman"/>
                <a:cs typeface="Times New Roman"/>
              </a:rPr>
              <a:t>ideal </a:t>
            </a:r>
            <a:r>
              <a:rPr sz="3200" spc="-10" dirty="0">
                <a:latin typeface="Times New Roman"/>
                <a:cs typeface="Times New Roman"/>
              </a:rPr>
              <a:t>for  </a:t>
            </a:r>
            <a:r>
              <a:rPr sz="3200" spc="-5" dirty="0">
                <a:latin typeface="Times New Roman"/>
                <a:cs typeface="Times New Roman"/>
              </a:rPr>
              <a:t>small scale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application.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/>
            </a:pPr>
            <a:endParaRPr sz="3200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tabLst>
                <a:tab pos="168275" algn="l"/>
              </a:tabLst>
            </a:pPr>
            <a:r>
              <a:rPr lang="en-IN" sz="3200" spc="-15" dirty="0">
                <a:latin typeface="Times New Roman"/>
                <a:cs typeface="Times New Roman"/>
              </a:rPr>
              <a:t>6. </a:t>
            </a:r>
            <a:r>
              <a:rPr sz="3200" spc="-15" dirty="0">
                <a:latin typeface="Times New Roman"/>
                <a:cs typeface="Times New Roman"/>
              </a:rPr>
              <a:t>Any </a:t>
            </a:r>
            <a:r>
              <a:rPr sz="3200" spc="-5" dirty="0">
                <a:latin typeface="Times New Roman"/>
                <a:cs typeface="Times New Roman"/>
              </a:rPr>
              <a:t>biodegradable matter can </a:t>
            </a:r>
            <a:r>
              <a:rPr sz="3200" spc="-15" dirty="0">
                <a:latin typeface="Times New Roman"/>
                <a:cs typeface="Times New Roman"/>
              </a:rPr>
              <a:t>be </a:t>
            </a:r>
            <a:r>
              <a:rPr sz="3200" dirty="0">
                <a:latin typeface="Times New Roman"/>
                <a:cs typeface="Times New Roman"/>
              </a:rPr>
              <a:t>used </a:t>
            </a:r>
            <a:r>
              <a:rPr sz="3200" spc="-5" dirty="0">
                <a:latin typeface="Times New Roman"/>
                <a:cs typeface="Times New Roman"/>
              </a:rPr>
              <a:t>as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substrate.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/>
            </a:pPr>
            <a:endParaRPr sz="3200" dirty="0">
              <a:latin typeface="Times New Roman"/>
              <a:cs typeface="Times New Roman"/>
            </a:endParaRPr>
          </a:p>
          <a:p>
            <a:pPr marL="12700" marR="14604">
              <a:lnSpc>
                <a:spcPts val="1390"/>
              </a:lnSpc>
              <a:tabLst>
                <a:tab pos="189230" algn="l"/>
              </a:tabLst>
            </a:pPr>
            <a:r>
              <a:rPr lang="en-IN" sz="3200" spc="-10" dirty="0">
                <a:latin typeface="Times New Roman"/>
                <a:cs typeface="Times New Roman"/>
              </a:rPr>
              <a:t>7.</a:t>
            </a:r>
            <a:r>
              <a:rPr sz="3200" spc="-10" dirty="0">
                <a:latin typeface="Times New Roman"/>
                <a:cs typeface="Times New Roman"/>
              </a:rPr>
              <a:t>Anaerobic </a:t>
            </a:r>
            <a:r>
              <a:rPr sz="3200" spc="-5" dirty="0">
                <a:latin typeface="Times New Roman"/>
                <a:cs typeface="Times New Roman"/>
              </a:rPr>
              <a:t>digestion inactivates pathogens </a:t>
            </a:r>
            <a:endParaRPr lang="en-IN" sz="3200" spc="-5" dirty="0">
              <a:latin typeface="Times New Roman"/>
              <a:cs typeface="Times New Roman"/>
            </a:endParaRPr>
          </a:p>
          <a:p>
            <a:pPr marL="12700" marR="14604">
              <a:lnSpc>
                <a:spcPts val="1390"/>
              </a:lnSpc>
              <a:tabLst>
                <a:tab pos="189230" algn="l"/>
              </a:tabLst>
            </a:pPr>
            <a:endParaRPr lang="en-IN" sz="3200" spc="-5" dirty="0">
              <a:latin typeface="Times New Roman"/>
              <a:cs typeface="Times New Roman"/>
            </a:endParaRPr>
          </a:p>
          <a:p>
            <a:pPr marL="12700" marR="14604">
              <a:lnSpc>
                <a:spcPts val="1390"/>
              </a:lnSpc>
              <a:tabLst>
                <a:tab pos="189230" algn="l"/>
              </a:tabLst>
            </a:pPr>
            <a:r>
              <a:rPr sz="3200" spc="-1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parasites, </a:t>
            </a:r>
            <a:r>
              <a:rPr sz="3200" spc="-10" dirty="0">
                <a:latin typeface="Times New Roman"/>
                <a:cs typeface="Times New Roman"/>
              </a:rPr>
              <a:t>and </a:t>
            </a:r>
            <a:r>
              <a:rPr sz="3200" spc="-30" dirty="0">
                <a:latin typeface="Times New Roman"/>
                <a:cs typeface="Times New Roman"/>
              </a:rPr>
              <a:t>is </a:t>
            </a:r>
            <a:r>
              <a:rPr sz="3200" spc="-5" dirty="0">
                <a:latin typeface="Times New Roman"/>
                <a:cs typeface="Times New Roman"/>
              </a:rPr>
              <a:t>quite effective </a:t>
            </a:r>
            <a:r>
              <a:rPr sz="3200" spc="-15" dirty="0">
                <a:latin typeface="Times New Roman"/>
                <a:cs typeface="Times New Roman"/>
              </a:rPr>
              <a:t>in </a:t>
            </a:r>
            <a:endParaRPr lang="en-IN" sz="3200" spc="-15" dirty="0">
              <a:latin typeface="Times New Roman"/>
              <a:cs typeface="Times New Roman"/>
            </a:endParaRPr>
          </a:p>
          <a:p>
            <a:pPr marL="12700" marR="14604">
              <a:lnSpc>
                <a:spcPts val="1390"/>
              </a:lnSpc>
              <a:tabLst>
                <a:tab pos="189230" algn="l"/>
              </a:tabLst>
            </a:pPr>
            <a:endParaRPr lang="en-IN" sz="3200" spc="-15" dirty="0">
              <a:latin typeface="Times New Roman"/>
              <a:cs typeface="Times New Roman"/>
            </a:endParaRPr>
          </a:p>
          <a:p>
            <a:pPr marL="12700" marR="14604">
              <a:lnSpc>
                <a:spcPts val="1390"/>
              </a:lnSpc>
              <a:tabLst>
                <a:tab pos="189230" algn="l"/>
              </a:tabLst>
            </a:pPr>
            <a:r>
              <a:rPr sz="3200" spc="-5" dirty="0">
                <a:latin typeface="Times New Roman"/>
                <a:cs typeface="Times New Roman"/>
              </a:rPr>
              <a:t>reducing </a:t>
            </a:r>
            <a:r>
              <a:rPr sz="3200" dirty="0">
                <a:latin typeface="Times New Roman"/>
                <a:cs typeface="Times New Roman"/>
              </a:rPr>
              <a:t>the  </a:t>
            </a:r>
            <a:r>
              <a:rPr sz="3200" spc="-5" dirty="0">
                <a:latin typeface="Times New Roman"/>
                <a:cs typeface="Times New Roman"/>
              </a:rPr>
              <a:t>incidence </a:t>
            </a:r>
            <a:r>
              <a:rPr sz="3200" spc="10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water </a:t>
            </a:r>
            <a:r>
              <a:rPr sz="3200" spc="-10" dirty="0">
                <a:latin typeface="Times New Roman"/>
                <a:cs typeface="Times New Roman"/>
              </a:rPr>
              <a:t>borne </a:t>
            </a:r>
            <a:endParaRPr lang="en-IN" sz="3200" spc="-10" dirty="0">
              <a:latin typeface="Times New Roman"/>
              <a:cs typeface="Times New Roman"/>
            </a:endParaRPr>
          </a:p>
          <a:p>
            <a:pPr marL="12700" marR="14604">
              <a:lnSpc>
                <a:spcPts val="1390"/>
              </a:lnSpc>
              <a:tabLst>
                <a:tab pos="189230" algn="l"/>
              </a:tabLst>
            </a:pPr>
            <a:endParaRPr lang="en-IN" sz="3200" spc="-10" dirty="0">
              <a:latin typeface="Times New Roman"/>
              <a:cs typeface="Times New Roman"/>
            </a:endParaRPr>
          </a:p>
          <a:p>
            <a:pPr marL="12700" marR="14604">
              <a:lnSpc>
                <a:spcPts val="1390"/>
              </a:lnSpc>
              <a:tabLst>
                <a:tab pos="189230" algn="l"/>
              </a:tabLst>
            </a:pPr>
            <a:r>
              <a:rPr sz="3200" spc="-10" dirty="0">
                <a:latin typeface="Times New Roman"/>
                <a:cs typeface="Times New Roman"/>
              </a:rPr>
              <a:t>diseases.</a:t>
            </a:r>
            <a:endParaRPr lang="en-IN" sz="3200" spc="-10" dirty="0">
              <a:latin typeface="Times New Roman"/>
              <a:cs typeface="Times New Roman"/>
            </a:endParaRPr>
          </a:p>
          <a:p>
            <a:pPr marL="12700" marR="14604">
              <a:lnSpc>
                <a:spcPts val="1390"/>
              </a:lnSpc>
              <a:tabLst>
                <a:tab pos="189230" algn="l"/>
              </a:tabLst>
            </a:pPr>
            <a:endParaRPr sz="3200" dirty="0">
              <a:latin typeface="Times New Roman"/>
              <a:cs typeface="Times New Roman"/>
            </a:endParaRPr>
          </a:p>
          <a:p>
            <a:pPr marL="12700" marR="9525" algn="just">
              <a:lnSpc>
                <a:spcPct val="96700"/>
              </a:lnSpc>
              <a:tabLst>
                <a:tab pos="204470" algn="l"/>
              </a:tabLst>
            </a:pPr>
            <a:r>
              <a:rPr lang="en-IN" sz="3200" dirty="0">
                <a:latin typeface="Times New Roman"/>
                <a:cs typeface="Times New Roman"/>
              </a:rPr>
              <a:t>8.</a:t>
            </a:r>
            <a:r>
              <a:rPr sz="3200" spc="-5" dirty="0">
                <a:latin typeface="Times New Roman"/>
                <a:cs typeface="Times New Roman"/>
              </a:rPr>
              <a:t>Environmental benefits </a:t>
            </a:r>
            <a:r>
              <a:rPr sz="3200" spc="10" dirty="0">
                <a:latin typeface="Times New Roman"/>
                <a:cs typeface="Times New Roman"/>
              </a:rPr>
              <a:t>on </a:t>
            </a:r>
            <a:r>
              <a:rPr sz="3200" dirty="0">
                <a:latin typeface="Times New Roman"/>
                <a:cs typeface="Times New Roman"/>
              </a:rPr>
              <a:t>a global </a:t>
            </a:r>
            <a:r>
              <a:rPr sz="3200" spc="-10" dirty="0">
                <a:latin typeface="Times New Roman"/>
                <a:cs typeface="Times New Roman"/>
              </a:rPr>
              <a:t>scale: </a:t>
            </a:r>
            <a:r>
              <a:rPr sz="3200" spc="5" dirty="0">
                <a:latin typeface="Times New Roman"/>
                <a:cs typeface="Times New Roman"/>
              </a:rPr>
              <a:t>Biogas </a:t>
            </a:r>
            <a:r>
              <a:rPr sz="3200" spc="-10" dirty="0">
                <a:latin typeface="Times New Roman"/>
                <a:cs typeface="Times New Roman"/>
              </a:rPr>
              <a:t>plants </a:t>
            </a:r>
            <a:r>
              <a:rPr sz="3200" spc="-5" dirty="0">
                <a:latin typeface="Times New Roman"/>
                <a:cs typeface="Times New Roman"/>
              </a:rPr>
              <a:t>significantly lower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greenhouse  effects </a:t>
            </a:r>
            <a:r>
              <a:rPr sz="3200" spc="10" dirty="0">
                <a:latin typeface="Times New Roman"/>
                <a:cs typeface="Times New Roman"/>
              </a:rPr>
              <a:t>on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10" dirty="0">
                <a:latin typeface="Times New Roman"/>
                <a:cs typeface="Times New Roman"/>
              </a:rPr>
              <a:t>earth’s </a:t>
            </a:r>
            <a:r>
              <a:rPr sz="3200" spc="-5" dirty="0">
                <a:latin typeface="Times New Roman"/>
                <a:cs typeface="Times New Roman"/>
              </a:rPr>
              <a:t>atmosphere. </a:t>
            </a:r>
            <a:r>
              <a:rPr sz="3200" spc="-1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plants </a:t>
            </a:r>
            <a:r>
              <a:rPr sz="3200" spc="-10" dirty="0">
                <a:latin typeface="Times New Roman"/>
                <a:cs typeface="Times New Roman"/>
              </a:rPr>
              <a:t>lower methane emissions </a:t>
            </a:r>
            <a:r>
              <a:rPr sz="3200" dirty="0">
                <a:latin typeface="Times New Roman"/>
                <a:cs typeface="Times New Roman"/>
              </a:rPr>
              <a:t>by </a:t>
            </a:r>
            <a:r>
              <a:rPr sz="3200" spc="-5" dirty="0">
                <a:latin typeface="Times New Roman"/>
                <a:cs typeface="Times New Roman"/>
              </a:rPr>
              <a:t>entrapping </a:t>
            </a:r>
            <a:r>
              <a:rPr sz="3200" dirty="0">
                <a:latin typeface="Times New Roman"/>
                <a:cs typeface="Times New Roman"/>
              </a:rPr>
              <a:t>the harmful  </a:t>
            </a:r>
            <a:r>
              <a:rPr sz="3200" spc="-5" dirty="0">
                <a:latin typeface="Times New Roman"/>
                <a:cs typeface="Times New Roman"/>
              </a:rPr>
              <a:t>gas </a:t>
            </a:r>
            <a:r>
              <a:rPr sz="3200" spc="-1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using </a:t>
            </a:r>
            <a:r>
              <a:rPr sz="3200" spc="-25" dirty="0">
                <a:latin typeface="Times New Roman"/>
                <a:cs typeface="Times New Roman"/>
              </a:rPr>
              <a:t>it </a:t>
            </a:r>
            <a:r>
              <a:rPr sz="3200" spc="-5" dirty="0">
                <a:latin typeface="Times New Roman"/>
                <a:cs typeface="Times New Roman"/>
              </a:rPr>
              <a:t>as</a:t>
            </a:r>
            <a:r>
              <a:rPr sz="3200" spc="13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fuel.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628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225B-E0EE-7D09-F92A-04372CB7A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117" y="837945"/>
            <a:ext cx="6141084" cy="492443"/>
          </a:xfrm>
        </p:spPr>
        <p:txBody>
          <a:bodyPr/>
          <a:lstStyle/>
          <a:p>
            <a:r>
              <a:rPr lang="en-US"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Non-Renewable Resources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C8DE8-C8E2-7E98-A7CB-D3CBF97A6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17" y="1905000"/>
            <a:ext cx="7055483" cy="7584127"/>
          </a:xfrm>
        </p:spPr>
        <p:txBody>
          <a:bodyPr/>
          <a:lstStyle/>
          <a:p>
            <a:pPr marL="584200" marR="5080" indent="-342900" algn="just">
              <a:lnSpc>
                <a:spcPct val="100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Non-renewable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slowly </a:t>
            </a:r>
            <a:r>
              <a:rPr lang="en-US"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naturally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environment.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Minerals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</a:t>
            </a:r>
            <a:r>
              <a:rPr lang="en-US"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included </a:t>
            </a:r>
            <a:r>
              <a:rPr lang="en-US"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category. </a:t>
            </a:r>
          </a:p>
          <a:p>
            <a:pPr marL="584200" marR="5080" indent="-342900" algn="just">
              <a:lnSpc>
                <a:spcPct val="100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lang="en-US"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perspective, resources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non-renewable when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US"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 </a:t>
            </a:r>
            <a:r>
              <a:rPr lang="en-US"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consumption exceeds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lang="en-US"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replenishment/recovery;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are fossil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fuels, 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category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US"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lang="en-US"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formation </a:t>
            </a:r>
            <a:r>
              <a:rPr lang="en-US"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extremely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(potentially millions  </a:t>
            </a:r>
            <a:r>
              <a:rPr lang="en-US"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years),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considered non-renewable.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22528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762000"/>
            <a:ext cx="7596187" cy="4681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1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dirty="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Disadvantages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67640" indent="-155575">
              <a:lnSpc>
                <a:spcPct val="100000"/>
              </a:lnSpc>
              <a:buAutoNum type="arabicPeriod"/>
              <a:tabLst>
                <a:tab pos="168275" algn="l"/>
              </a:tabLst>
            </a:pPr>
            <a:r>
              <a:rPr sz="2800" spc="-10" dirty="0">
                <a:latin typeface="Times New Roman"/>
                <a:cs typeface="Times New Roman"/>
              </a:rPr>
              <a:t>It </a:t>
            </a:r>
            <a:r>
              <a:rPr sz="2800" spc="-30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very </a:t>
            </a:r>
            <a:r>
              <a:rPr sz="2800" spc="-10" dirty="0">
                <a:latin typeface="Times New Roman"/>
                <a:cs typeface="Times New Roman"/>
              </a:rPr>
              <a:t>difficult </a:t>
            </a:r>
            <a:r>
              <a:rPr sz="2800" spc="10" dirty="0">
                <a:latin typeface="Times New Roman"/>
                <a:cs typeface="Times New Roman"/>
              </a:rPr>
              <a:t>to </a:t>
            </a:r>
            <a:r>
              <a:rPr sz="2800" spc="-10" dirty="0">
                <a:latin typeface="Times New Roman"/>
                <a:cs typeface="Times New Roman"/>
              </a:rPr>
              <a:t>enhance </a:t>
            </a:r>
            <a:r>
              <a:rPr sz="2800" dirty="0" err="1">
                <a:latin typeface="Times New Roman"/>
                <a:cs typeface="Times New Roman"/>
              </a:rPr>
              <a:t>th</a:t>
            </a:r>
            <a:r>
              <a:rPr lang="en-IN" sz="2800" dirty="0">
                <a:latin typeface="Times New Roman"/>
                <a:cs typeface="Times New Roman"/>
              </a:rPr>
              <a:t>e </a:t>
            </a:r>
            <a:r>
              <a:rPr sz="2800" spc="-5" dirty="0">
                <a:latin typeface="Times New Roman"/>
                <a:cs typeface="Times New Roman"/>
              </a:rPr>
              <a:t>efficiency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10" dirty="0">
                <a:latin typeface="Times New Roman"/>
                <a:cs typeface="Times New Roman"/>
              </a:rPr>
              <a:t>biogas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systems.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800" dirty="0">
              <a:latin typeface="Times New Roman"/>
              <a:cs typeface="Times New Roman"/>
            </a:endParaRPr>
          </a:p>
          <a:p>
            <a:pPr marL="12700" marR="5080">
              <a:lnSpc>
                <a:spcPts val="1420"/>
              </a:lnSpc>
              <a:buAutoNum type="arabicPeriod"/>
              <a:tabLst>
                <a:tab pos="195580" algn="l"/>
              </a:tabLst>
            </a:pPr>
            <a:r>
              <a:rPr sz="2800" spc="-10" dirty="0">
                <a:latin typeface="Times New Roman"/>
                <a:cs typeface="Times New Roman"/>
              </a:rPr>
              <a:t>Biogas </a:t>
            </a:r>
            <a:r>
              <a:rPr sz="2800" spc="-5" dirty="0">
                <a:latin typeface="Times New Roman"/>
                <a:cs typeface="Times New Roman"/>
              </a:rPr>
              <a:t>contains some gases </a:t>
            </a:r>
            <a:r>
              <a:rPr sz="2800" spc="5" dirty="0">
                <a:latin typeface="Times New Roman"/>
                <a:cs typeface="Times New Roman"/>
              </a:rPr>
              <a:t>as</a:t>
            </a:r>
            <a:r>
              <a:rPr lang="en-IN" sz="2800" spc="5" dirty="0">
                <a:latin typeface="Times New Roman"/>
                <a:cs typeface="Times New Roman"/>
              </a:rPr>
              <a:t> </a:t>
            </a:r>
          </a:p>
          <a:p>
            <a:pPr marL="12700" marR="5080">
              <a:lnSpc>
                <a:spcPts val="1420"/>
              </a:lnSpc>
              <a:buAutoNum type="arabicPeriod"/>
              <a:tabLst>
                <a:tab pos="195580" algn="l"/>
              </a:tabLst>
            </a:pPr>
            <a:endParaRPr lang="en-IN" sz="2800" spc="5" dirty="0">
              <a:latin typeface="Times New Roman"/>
              <a:cs typeface="Times New Roman"/>
            </a:endParaRPr>
          </a:p>
          <a:p>
            <a:pPr marL="12700" marR="5080">
              <a:lnSpc>
                <a:spcPts val="1420"/>
              </a:lnSpc>
              <a:tabLst>
                <a:tab pos="195580" algn="l"/>
              </a:tabLst>
            </a:pPr>
            <a:r>
              <a:rPr sz="2800" spc="-10" dirty="0">
                <a:latin typeface="Times New Roman"/>
                <a:cs typeface="Times New Roman"/>
              </a:rPr>
              <a:t>impurities, </a:t>
            </a:r>
            <a:r>
              <a:rPr sz="2800" spc="-5" dirty="0">
                <a:latin typeface="Times New Roman"/>
                <a:cs typeface="Times New Roman"/>
              </a:rPr>
              <a:t>which </a:t>
            </a:r>
            <a:r>
              <a:rPr sz="2800" dirty="0">
                <a:latin typeface="Times New Roman"/>
                <a:cs typeface="Times New Roman"/>
              </a:rPr>
              <a:t>are </a:t>
            </a:r>
            <a:r>
              <a:rPr sz="2800" spc="-5" dirty="0">
                <a:latin typeface="Times New Roman"/>
                <a:cs typeface="Times New Roman"/>
              </a:rPr>
              <a:t>corrosive </a:t>
            </a:r>
            <a:r>
              <a:rPr sz="2800" spc="10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the </a:t>
            </a:r>
            <a:endParaRPr lang="en-IN" sz="2800" dirty="0">
              <a:latin typeface="Times New Roman"/>
              <a:cs typeface="Times New Roman"/>
            </a:endParaRPr>
          </a:p>
          <a:p>
            <a:pPr marL="12700" marR="5080">
              <a:lnSpc>
                <a:spcPts val="1420"/>
              </a:lnSpc>
              <a:tabLst>
                <a:tab pos="195580" algn="l"/>
              </a:tabLst>
            </a:pPr>
            <a:endParaRPr lang="en-IN" sz="2800" spc="-5" dirty="0">
              <a:latin typeface="Times New Roman"/>
              <a:cs typeface="Times New Roman"/>
            </a:endParaRPr>
          </a:p>
          <a:p>
            <a:pPr marL="12700" marR="5080">
              <a:lnSpc>
                <a:spcPts val="1420"/>
              </a:lnSpc>
              <a:tabLst>
                <a:tab pos="195580" algn="l"/>
              </a:tabLst>
            </a:pPr>
            <a:r>
              <a:rPr sz="2800" spc="-5" dirty="0">
                <a:latin typeface="Times New Roman"/>
                <a:cs typeface="Times New Roman"/>
              </a:rPr>
              <a:t>metal </a:t>
            </a:r>
            <a:r>
              <a:rPr sz="2800" spc="5" dirty="0">
                <a:latin typeface="Times New Roman"/>
                <a:cs typeface="Times New Roman"/>
              </a:rPr>
              <a:t>parts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internal  combustion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endParaRPr lang="en-IN" sz="2800" spc="-20" dirty="0">
              <a:latin typeface="Times New Roman"/>
              <a:cs typeface="Times New Roman"/>
            </a:endParaRPr>
          </a:p>
          <a:p>
            <a:pPr marL="12700" marR="5080">
              <a:lnSpc>
                <a:spcPts val="1420"/>
              </a:lnSpc>
              <a:tabLst>
                <a:tab pos="195580" algn="l"/>
              </a:tabLst>
            </a:pPr>
            <a:endParaRPr lang="en-IN" sz="2800" spc="-20" dirty="0">
              <a:latin typeface="Times New Roman"/>
              <a:cs typeface="Times New Roman"/>
            </a:endParaRPr>
          </a:p>
          <a:p>
            <a:pPr marL="12700" marR="5080">
              <a:lnSpc>
                <a:spcPts val="1420"/>
              </a:lnSpc>
              <a:tabLst>
                <a:tab pos="195580" algn="l"/>
              </a:tabLst>
            </a:pPr>
            <a:r>
              <a:rPr sz="2800" spc="-5" dirty="0">
                <a:latin typeface="Times New Roman"/>
                <a:cs typeface="Times New Roman"/>
              </a:rPr>
              <a:t>engines.</a:t>
            </a:r>
            <a:endParaRPr lang="en-IN" sz="2800" spc="-5" dirty="0">
              <a:latin typeface="Times New Roman"/>
              <a:cs typeface="Times New Roman"/>
            </a:endParaRPr>
          </a:p>
          <a:p>
            <a:pPr marL="12700" marR="5080">
              <a:lnSpc>
                <a:spcPts val="1420"/>
              </a:lnSpc>
              <a:tabLst>
                <a:tab pos="195580" algn="l"/>
              </a:tabLst>
            </a:pPr>
            <a:endParaRPr lang="en-IN" sz="2800" spc="-5" dirty="0">
              <a:latin typeface="Times New Roman"/>
              <a:cs typeface="Times New Roman"/>
            </a:endParaRPr>
          </a:p>
          <a:p>
            <a:pPr marL="12700" marR="5080">
              <a:lnSpc>
                <a:spcPts val="1420"/>
              </a:lnSpc>
              <a:buAutoNum type="arabicPeriod"/>
              <a:tabLst>
                <a:tab pos="195580" algn="l"/>
              </a:tabLst>
            </a:pPr>
            <a:endParaRPr lang="en-IN" sz="2800" spc="-5" dirty="0">
              <a:latin typeface="Times New Roman"/>
              <a:cs typeface="Times New Roman"/>
            </a:endParaRPr>
          </a:p>
          <a:p>
            <a:pPr marL="12700" marR="5080">
              <a:lnSpc>
                <a:spcPts val="1420"/>
              </a:lnSpc>
              <a:tabLst>
                <a:tab pos="19558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3. </a:t>
            </a:r>
            <a:r>
              <a:rPr lang="en-US" sz="2800" spc="-15" dirty="0">
                <a:latin typeface="Times New Roman"/>
                <a:cs typeface="Times New Roman"/>
              </a:rPr>
              <a:t>Not </a:t>
            </a:r>
            <a:r>
              <a:rPr lang="en-US" sz="2800" spc="-10" dirty="0">
                <a:latin typeface="Times New Roman"/>
                <a:cs typeface="Times New Roman"/>
              </a:rPr>
              <a:t>feasible </a:t>
            </a:r>
            <a:r>
              <a:rPr lang="en-US" sz="2800" dirty="0">
                <a:latin typeface="Times New Roman"/>
                <a:cs typeface="Times New Roman"/>
              </a:rPr>
              <a:t>to </a:t>
            </a:r>
            <a:r>
              <a:rPr lang="en-US" sz="2800" spc="-5" dirty="0">
                <a:latin typeface="Times New Roman"/>
                <a:cs typeface="Times New Roman"/>
              </a:rPr>
              <a:t>locate </a:t>
            </a:r>
            <a:r>
              <a:rPr lang="en-US" sz="2800" spc="-15" dirty="0">
                <a:latin typeface="Times New Roman"/>
                <a:cs typeface="Times New Roman"/>
              </a:rPr>
              <a:t>at </a:t>
            </a:r>
            <a:r>
              <a:rPr lang="en-US" sz="2800" spc="-10" dirty="0">
                <a:latin typeface="Times New Roman"/>
                <a:cs typeface="Times New Roman"/>
              </a:rPr>
              <a:t>all </a:t>
            </a:r>
            <a:r>
              <a:rPr lang="en-US" sz="2800" dirty="0">
                <a:latin typeface="Times New Roman"/>
                <a:cs typeface="Times New Roman"/>
              </a:rPr>
              <a:t>the</a:t>
            </a:r>
            <a:r>
              <a:rPr lang="en-US" sz="2800" spc="15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locations.</a:t>
            </a:r>
            <a:endParaRPr lang="en-US" sz="2800" dirty="0">
              <a:latin typeface="Times New Roman"/>
              <a:cs typeface="Times New Roman"/>
            </a:endParaRPr>
          </a:p>
          <a:p>
            <a:pPr marL="12700" marR="5080">
              <a:lnSpc>
                <a:spcPts val="1420"/>
              </a:lnSpc>
              <a:tabLst>
                <a:tab pos="195580" algn="l"/>
              </a:tabLst>
            </a:pPr>
            <a:endParaRPr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94318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838200"/>
            <a:ext cx="7467600" cy="5782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6800"/>
              </a:lnSpc>
              <a:buAutoNum type="arabicPeriod" startAt="5"/>
              <a:tabLst>
                <a:tab pos="177165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Geothermal Energy.</a:t>
            </a:r>
            <a:endParaRPr lang="en-IN" sz="3600" b="1" spc="-5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6800"/>
              </a:lnSpc>
              <a:tabLst>
                <a:tab pos="177165" algn="l"/>
              </a:tabLst>
            </a:pPr>
            <a:endParaRPr lang="en-IN" sz="3600" b="1" spc="-5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6800"/>
              </a:lnSpc>
              <a:tabLst>
                <a:tab pos="177165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This </a:t>
            </a:r>
            <a:r>
              <a:rPr sz="3600" dirty="0">
                <a:latin typeface="Times New Roman"/>
                <a:cs typeface="Times New Roman"/>
              </a:rPr>
              <a:t>natural energy </a:t>
            </a:r>
            <a:r>
              <a:rPr sz="3600" spc="-15" dirty="0">
                <a:latin typeface="Times New Roman"/>
                <a:cs typeface="Times New Roman"/>
              </a:rPr>
              <a:t>is </a:t>
            </a:r>
            <a:r>
              <a:rPr sz="3600" dirty="0">
                <a:latin typeface="Times New Roman"/>
                <a:cs typeface="Times New Roman"/>
              </a:rPr>
              <a:t>produced by the </a:t>
            </a:r>
            <a:r>
              <a:rPr sz="3600" spc="-5" dirty="0">
                <a:latin typeface="Times New Roman"/>
                <a:cs typeface="Times New Roman"/>
              </a:rPr>
              <a:t>earth. Hot rocks present under </a:t>
            </a:r>
            <a:r>
              <a:rPr sz="3600" dirty="0">
                <a:latin typeface="Times New Roman"/>
                <a:cs typeface="Times New Roman"/>
              </a:rPr>
              <a:t>the  ground </a:t>
            </a:r>
            <a:r>
              <a:rPr sz="3600" spc="-5" dirty="0">
                <a:latin typeface="Times New Roman"/>
                <a:cs typeface="Times New Roman"/>
              </a:rPr>
              <a:t>heats </a:t>
            </a:r>
            <a:r>
              <a:rPr sz="3600" dirty="0">
                <a:latin typeface="Times New Roman"/>
                <a:cs typeface="Times New Roman"/>
              </a:rPr>
              <a:t>up </a:t>
            </a:r>
            <a:r>
              <a:rPr sz="3600" spc="-5" dirty="0">
                <a:latin typeface="Times New Roman"/>
                <a:cs typeface="Times New Roman"/>
              </a:rPr>
              <a:t>water, </a:t>
            </a:r>
            <a:r>
              <a:rPr sz="3600" spc="-20" dirty="0">
                <a:latin typeface="Times New Roman"/>
                <a:cs typeface="Times New Roman"/>
              </a:rPr>
              <a:t>so </a:t>
            </a:r>
            <a:r>
              <a:rPr sz="3600" spc="-5" dirty="0">
                <a:latin typeface="Times New Roman"/>
                <a:cs typeface="Times New Roman"/>
              </a:rPr>
              <a:t>that </a:t>
            </a:r>
            <a:r>
              <a:rPr sz="3600" dirty="0">
                <a:latin typeface="Times New Roman"/>
                <a:cs typeface="Times New Roman"/>
              </a:rPr>
              <a:t>steam </a:t>
            </a:r>
            <a:r>
              <a:rPr sz="3600" spc="-15" dirty="0">
                <a:latin typeface="Times New Roman"/>
                <a:cs typeface="Times New Roman"/>
              </a:rPr>
              <a:t>is </a:t>
            </a:r>
            <a:r>
              <a:rPr sz="3600" dirty="0">
                <a:latin typeface="Times New Roman"/>
                <a:cs typeface="Times New Roman"/>
              </a:rPr>
              <a:t>produced. </a:t>
            </a:r>
            <a:r>
              <a:rPr sz="3600" spc="-5" dirty="0">
                <a:latin typeface="Times New Roman"/>
                <a:cs typeface="Times New Roman"/>
              </a:rPr>
              <a:t>Holes </a:t>
            </a:r>
            <a:r>
              <a:rPr sz="3600" dirty="0">
                <a:latin typeface="Times New Roman"/>
                <a:cs typeface="Times New Roman"/>
              </a:rPr>
              <a:t>are dug </a:t>
            </a:r>
            <a:r>
              <a:rPr sz="3600" spc="-15" dirty="0">
                <a:latin typeface="Times New Roman"/>
                <a:cs typeface="Times New Roman"/>
              </a:rPr>
              <a:t>in </a:t>
            </a:r>
            <a:r>
              <a:rPr sz="3600" dirty="0">
                <a:latin typeface="Times New Roman"/>
                <a:cs typeface="Times New Roman"/>
              </a:rPr>
              <a:t>such </a:t>
            </a:r>
            <a:r>
              <a:rPr sz="3600" spc="-5" dirty="0">
                <a:latin typeface="Times New Roman"/>
                <a:cs typeface="Times New Roman"/>
              </a:rPr>
              <a:t>areas, </a:t>
            </a:r>
            <a:r>
              <a:rPr sz="3600" spc="-10" dirty="0">
                <a:latin typeface="Times New Roman"/>
                <a:cs typeface="Times New Roman"/>
              </a:rPr>
              <a:t>and </a:t>
            </a:r>
            <a:r>
              <a:rPr sz="3600" dirty="0">
                <a:latin typeface="Times New Roman"/>
                <a:cs typeface="Times New Roman"/>
              </a:rPr>
              <a:t>the steam shoots  up, </a:t>
            </a:r>
            <a:r>
              <a:rPr sz="3600" spc="-10" dirty="0">
                <a:latin typeface="Times New Roman"/>
                <a:cs typeface="Times New Roman"/>
              </a:rPr>
              <a:t>driving </a:t>
            </a:r>
            <a:r>
              <a:rPr sz="3600" dirty="0">
                <a:latin typeface="Times New Roman"/>
                <a:cs typeface="Times New Roman"/>
              </a:rPr>
              <a:t>the </a:t>
            </a:r>
            <a:r>
              <a:rPr sz="3600" spc="-5" dirty="0">
                <a:latin typeface="Times New Roman"/>
                <a:cs typeface="Times New Roman"/>
              </a:rPr>
              <a:t>turbines. Electrical </a:t>
            </a:r>
            <a:r>
              <a:rPr sz="3600" dirty="0">
                <a:latin typeface="Times New Roman"/>
                <a:cs typeface="Times New Roman"/>
              </a:rPr>
              <a:t>generators are </a:t>
            </a:r>
            <a:r>
              <a:rPr sz="3600" spc="-5" dirty="0">
                <a:latin typeface="Times New Roman"/>
                <a:cs typeface="Times New Roman"/>
              </a:rPr>
              <a:t>then </a:t>
            </a:r>
            <a:r>
              <a:rPr sz="3600" dirty="0">
                <a:latin typeface="Times New Roman"/>
                <a:cs typeface="Times New Roman"/>
              </a:rPr>
              <a:t>powered by these</a:t>
            </a:r>
            <a:r>
              <a:rPr sz="3600" spc="4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turbines.</a:t>
            </a:r>
            <a:endParaRPr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eriod" startAt="5"/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685800"/>
            <a:ext cx="7010400" cy="8370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55600" marR="8255" indent="-342900" algn="just">
              <a:lnSpc>
                <a:spcPct val="963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800" spc="-5" dirty="0">
                <a:latin typeface="Times New Roman"/>
                <a:cs typeface="Times New Roman"/>
              </a:rPr>
              <a:t>Deep </a:t>
            </a:r>
            <a:r>
              <a:rPr sz="2800" dirty="0">
                <a:latin typeface="Times New Roman"/>
                <a:cs typeface="Times New Roman"/>
              </a:rPr>
              <a:t>down </a:t>
            </a:r>
            <a:r>
              <a:rPr sz="2800" spc="-15" dirty="0">
                <a:latin typeface="Times New Roman"/>
                <a:cs typeface="Times New Roman"/>
              </a:rPr>
              <a:t>in </a:t>
            </a:r>
            <a:r>
              <a:rPr sz="2800" spc="5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earth's </a:t>
            </a:r>
            <a:r>
              <a:rPr sz="2800" dirty="0">
                <a:latin typeface="Times New Roman"/>
                <a:cs typeface="Times New Roman"/>
              </a:rPr>
              <a:t>crust, there </a:t>
            </a:r>
            <a:r>
              <a:rPr sz="2800" spc="-15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molten rock </a:t>
            </a:r>
            <a:r>
              <a:rPr sz="2800" dirty="0">
                <a:latin typeface="Times New Roman"/>
                <a:cs typeface="Times New Roman"/>
              </a:rPr>
              <a:t>(magma).</a:t>
            </a:r>
            <a:endParaRPr lang="en-IN" sz="2800" dirty="0">
              <a:latin typeface="Times New Roman"/>
              <a:cs typeface="Times New Roman"/>
            </a:endParaRPr>
          </a:p>
          <a:p>
            <a:pPr marL="355600" marR="8255" indent="-342900" algn="just">
              <a:lnSpc>
                <a:spcPct val="963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Molten </a:t>
            </a:r>
            <a:r>
              <a:rPr sz="2800" spc="5" dirty="0">
                <a:latin typeface="Times New Roman"/>
                <a:cs typeface="Times New Roman"/>
              </a:rPr>
              <a:t>rock </a:t>
            </a:r>
            <a:r>
              <a:rPr sz="2800" spc="-1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simply rocks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dirty="0">
                <a:latin typeface="Times New Roman"/>
                <a:cs typeface="Times New Roman"/>
              </a:rPr>
              <a:t>have  </a:t>
            </a:r>
            <a:r>
              <a:rPr sz="2800" spc="-10" dirty="0">
                <a:latin typeface="Times New Roman"/>
                <a:cs typeface="Times New Roman"/>
              </a:rPr>
              <a:t>melted into liquid </a:t>
            </a:r>
            <a:r>
              <a:rPr sz="2800" dirty="0">
                <a:latin typeface="Times New Roman"/>
                <a:cs typeface="Times New Roman"/>
              </a:rPr>
              <a:t>form </a:t>
            </a:r>
            <a:r>
              <a:rPr sz="2800" spc="-5" dirty="0">
                <a:latin typeface="Times New Roman"/>
                <a:cs typeface="Times New Roman"/>
              </a:rPr>
              <a:t>as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10" dirty="0">
                <a:latin typeface="Times New Roman"/>
                <a:cs typeface="Times New Roman"/>
              </a:rPr>
              <a:t>result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extreme heat </a:t>
            </a:r>
            <a:r>
              <a:rPr sz="2800" spc="-10" dirty="0">
                <a:latin typeface="Times New Roman"/>
                <a:cs typeface="Times New Roman"/>
              </a:rPr>
              <a:t>under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earth. </a:t>
            </a:r>
            <a:endParaRPr lang="en-IN" sz="2800" spc="-5" dirty="0">
              <a:latin typeface="Times New Roman"/>
              <a:cs typeface="Times New Roman"/>
            </a:endParaRPr>
          </a:p>
          <a:p>
            <a:pPr marL="355600" marR="8255" indent="-342900" algn="just">
              <a:lnSpc>
                <a:spcPct val="963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800" spc="-15" dirty="0">
                <a:latin typeface="Times New Roman"/>
                <a:cs typeface="Times New Roman"/>
              </a:rPr>
              <a:t>This </a:t>
            </a:r>
            <a:r>
              <a:rPr sz="2800" dirty="0">
                <a:latin typeface="Times New Roman"/>
                <a:cs typeface="Times New Roman"/>
              </a:rPr>
              <a:t>can </a:t>
            </a:r>
            <a:r>
              <a:rPr sz="2800" spc="-15" dirty="0">
                <a:latin typeface="Times New Roman"/>
                <a:cs typeface="Times New Roman"/>
              </a:rPr>
              <a:t>be </a:t>
            </a:r>
            <a:r>
              <a:rPr sz="2800" spc="-10" dirty="0">
                <a:latin typeface="Times New Roman"/>
                <a:cs typeface="Times New Roman"/>
              </a:rPr>
              <a:t>found </a:t>
            </a:r>
            <a:r>
              <a:rPr sz="2800" dirty="0">
                <a:latin typeface="Times New Roman"/>
                <a:cs typeface="Times New Roman"/>
              </a:rPr>
              <a:t>about 1800  </a:t>
            </a:r>
            <a:r>
              <a:rPr sz="2800" spc="-10" dirty="0">
                <a:latin typeface="Times New Roman"/>
                <a:cs typeface="Times New Roman"/>
              </a:rPr>
              <a:t>miles </a:t>
            </a:r>
            <a:r>
              <a:rPr sz="2800" spc="-5" dirty="0">
                <a:latin typeface="Times New Roman"/>
                <a:cs typeface="Times New Roman"/>
              </a:rPr>
              <a:t>deep </a:t>
            </a:r>
            <a:r>
              <a:rPr sz="2800" spc="-10" dirty="0">
                <a:latin typeface="Times New Roman"/>
                <a:cs typeface="Times New Roman"/>
              </a:rPr>
              <a:t>below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surface, </a:t>
            </a:r>
            <a:r>
              <a:rPr sz="2800" spc="-10" dirty="0">
                <a:latin typeface="Times New Roman"/>
                <a:cs typeface="Times New Roman"/>
              </a:rPr>
              <a:t>but closer </a:t>
            </a:r>
            <a:r>
              <a:rPr sz="2800" dirty="0">
                <a:latin typeface="Times New Roman"/>
                <a:cs typeface="Times New Roman"/>
              </a:rPr>
              <a:t>to the </a:t>
            </a:r>
            <a:r>
              <a:rPr sz="2800" spc="-10" dirty="0">
                <a:latin typeface="Times New Roman"/>
                <a:cs typeface="Times New Roman"/>
              </a:rPr>
              <a:t>surface,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rocks </a:t>
            </a:r>
            <a:r>
              <a:rPr sz="2800" spc="-10" dirty="0">
                <a:latin typeface="Times New Roman"/>
                <a:cs typeface="Times New Roman"/>
              </a:rPr>
              <a:t>layers </a:t>
            </a:r>
            <a:r>
              <a:rPr sz="2800" dirty="0">
                <a:latin typeface="Times New Roman"/>
                <a:cs typeface="Times New Roman"/>
              </a:rPr>
              <a:t>are </a:t>
            </a:r>
            <a:r>
              <a:rPr sz="2800" spc="-5" dirty="0">
                <a:latin typeface="Times New Roman"/>
                <a:cs typeface="Times New Roman"/>
              </a:rPr>
              <a:t>hot enough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keep  </a:t>
            </a:r>
            <a:r>
              <a:rPr sz="2800" dirty="0">
                <a:latin typeface="Times New Roman"/>
                <a:cs typeface="Times New Roman"/>
              </a:rPr>
              <a:t>water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spc="-15" dirty="0">
                <a:latin typeface="Times New Roman"/>
                <a:cs typeface="Times New Roman"/>
              </a:rPr>
              <a:t>air </a:t>
            </a:r>
            <a:r>
              <a:rPr sz="2800" spc="-5" dirty="0">
                <a:latin typeface="Times New Roman"/>
                <a:cs typeface="Times New Roman"/>
              </a:rPr>
              <a:t>spaces </a:t>
            </a:r>
            <a:r>
              <a:rPr sz="2800" dirty="0">
                <a:latin typeface="Times New Roman"/>
                <a:cs typeface="Times New Roman"/>
              </a:rPr>
              <a:t>there </a:t>
            </a:r>
            <a:r>
              <a:rPr sz="2800" spc="-5" dirty="0">
                <a:latin typeface="Times New Roman"/>
                <a:cs typeface="Times New Roman"/>
              </a:rPr>
              <a:t>at </a:t>
            </a:r>
            <a:r>
              <a:rPr sz="2800" dirty="0">
                <a:latin typeface="Times New Roman"/>
                <a:cs typeface="Times New Roman"/>
              </a:rPr>
              <a:t>a temperature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about </a:t>
            </a:r>
            <a:r>
              <a:rPr sz="2800" spc="5" dirty="0">
                <a:latin typeface="Times New Roman"/>
                <a:cs typeface="Times New Roman"/>
              </a:rPr>
              <a:t>50-60 </a:t>
            </a:r>
            <a:r>
              <a:rPr sz="2800" spc="-5" dirty="0">
                <a:latin typeface="Times New Roman"/>
                <a:cs typeface="Times New Roman"/>
              </a:rPr>
              <a:t>degrees F (10-16 degrees C).</a:t>
            </a:r>
            <a:endParaRPr lang="en-IN" sz="2800" spc="-5" dirty="0">
              <a:latin typeface="Times New Roman"/>
              <a:cs typeface="Times New Roman"/>
            </a:endParaRPr>
          </a:p>
          <a:p>
            <a:pPr marL="355600" marR="8255" indent="-342900" algn="just">
              <a:lnSpc>
                <a:spcPct val="963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800" spc="-5" dirty="0">
                <a:latin typeface="Times New Roman"/>
                <a:cs typeface="Times New Roman"/>
              </a:rPr>
              <a:t> Geothermal  </a:t>
            </a:r>
            <a:r>
              <a:rPr sz="2800" dirty="0">
                <a:latin typeface="Times New Roman"/>
                <a:cs typeface="Times New Roman"/>
              </a:rPr>
              <a:t>technology </a:t>
            </a:r>
            <a:r>
              <a:rPr sz="2800" spc="5" dirty="0">
                <a:latin typeface="Times New Roman"/>
                <a:cs typeface="Times New Roman"/>
              </a:rPr>
              <a:t>takes </a:t>
            </a:r>
            <a:r>
              <a:rPr sz="2800" spc="-5" dirty="0">
                <a:latin typeface="Times New Roman"/>
                <a:cs typeface="Times New Roman"/>
              </a:rPr>
              <a:t>advantage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hot close-to-earth-surface </a:t>
            </a:r>
            <a:r>
              <a:rPr sz="2800" dirty="0">
                <a:latin typeface="Times New Roman"/>
                <a:cs typeface="Times New Roman"/>
              </a:rPr>
              <a:t>temperatures to </a:t>
            </a:r>
            <a:r>
              <a:rPr sz="2800" spc="-5" dirty="0">
                <a:latin typeface="Times New Roman"/>
                <a:cs typeface="Times New Roman"/>
              </a:rPr>
              <a:t>generate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power.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 marR="13335" algn="just">
              <a:lnSpc>
                <a:spcPts val="1420"/>
              </a:lnSpc>
            </a:pPr>
            <a:endParaRPr lang="en-IN" sz="2800" spc="-5" dirty="0">
              <a:latin typeface="Times New Roman"/>
              <a:cs typeface="Times New Roman"/>
            </a:endParaRPr>
          </a:p>
          <a:p>
            <a:pPr marL="12700" marR="13335" algn="just">
              <a:lnSpc>
                <a:spcPts val="1420"/>
              </a:lnSpc>
            </a:pPr>
            <a:endParaRPr lang="en-IN" sz="2800" spc="-5" dirty="0">
              <a:latin typeface="Times New Roman"/>
              <a:cs typeface="Times New Roman"/>
            </a:endParaRPr>
          </a:p>
          <a:p>
            <a:pPr marL="12700" marR="13335" algn="just">
              <a:lnSpc>
                <a:spcPts val="1420"/>
              </a:lnSpc>
            </a:pPr>
            <a:r>
              <a:rPr lang="en-IN" sz="2800" spc="-5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Geothermal </a:t>
            </a:r>
            <a:r>
              <a:rPr sz="2800" dirty="0">
                <a:latin typeface="Times New Roman"/>
                <a:cs typeface="Times New Roman"/>
              </a:rPr>
              <a:t>energy </a:t>
            </a:r>
            <a:r>
              <a:rPr sz="2800" spc="-15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called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renewable </a:t>
            </a:r>
            <a:endParaRPr lang="en-IN" sz="2800" spc="-5" dirty="0">
              <a:latin typeface="Times New Roman"/>
              <a:cs typeface="Times New Roman"/>
            </a:endParaRPr>
          </a:p>
          <a:p>
            <a:pPr marL="12700" marR="13335" algn="just">
              <a:lnSpc>
                <a:spcPts val="1420"/>
              </a:lnSpc>
            </a:pPr>
            <a:endParaRPr lang="en-IN" sz="2800" spc="-5" dirty="0">
              <a:latin typeface="Times New Roman"/>
              <a:cs typeface="Times New Roman"/>
            </a:endParaRPr>
          </a:p>
          <a:p>
            <a:pPr marL="12700" marR="13335" algn="just">
              <a:lnSpc>
                <a:spcPts val="1420"/>
              </a:lnSpc>
            </a:pPr>
            <a:r>
              <a:rPr sz="2800" dirty="0">
                <a:latin typeface="Times New Roman"/>
                <a:cs typeface="Times New Roman"/>
              </a:rPr>
              <a:t>energy </a:t>
            </a:r>
            <a:r>
              <a:rPr sz="2800" spc="5" dirty="0">
                <a:latin typeface="Times New Roman"/>
                <a:cs typeface="Times New Roman"/>
              </a:rPr>
              <a:t>source </a:t>
            </a:r>
            <a:r>
              <a:rPr sz="2800" spc="-10" dirty="0">
                <a:latin typeface="Times New Roman"/>
                <a:cs typeface="Times New Roman"/>
              </a:rPr>
              <a:t>because </a:t>
            </a:r>
            <a:r>
              <a:rPr sz="2800" dirty="0">
                <a:latin typeface="Times New Roman"/>
                <a:cs typeface="Times New Roman"/>
              </a:rPr>
              <a:t>the water </a:t>
            </a:r>
            <a:r>
              <a:rPr sz="2800" spc="-30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replenished </a:t>
            </a:r>
            <a:endParaRPr lang="en-IN" sz="2800" dirty="0">
              <a:latin typeface="Times New Roman"/>
              <a:cs typeface="Times New Roman"/>
            </a:endParaRPr>
          </a:p>
          <a:p>
            <a:pPr marL="12700" marR="13335" algn="just">
              <a:lnSpc>
                <a:spcPts val="1420"/>
              </a:lnSpc>
            </a:pPr>
            <a:endParaRPr lang="en-IN" sz="2800" dirty="0">
              <a:latin typeface="Times New Roman"/>
              <a:cs typeface="Times New Roman"/>
            </a:endParaRPr>
          </a:p>
          <a:p>
            <a:pPr marL="12700" marR="13335" algn="just">
              <a:lnSpc>
                <a:spcPts val="1420"/>
              </a:lnSpc>
            </a:pP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rainfall, 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heat </a:t>
            </a:r>
            <a:r>
              <a:rPr sz="2800" spc="-30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continuously </a:t>
            </a:r>
            <a:endParaRPr lang="en-IN" sz="2800" dirty="0">
              <a:latin typeface="Times New Roman"/>
              <a:cs typeface="Times New Roman"/>
            </a:endParaRPr>
          </a:p>
          <a:p>
            <a:pPr marL="12700" marR="13335" algn="just">
              <a:lnSpc>
                <a:spcPts val="1420"/>
              </a:lnSpc>
            </a:pPr>
            <a:endParaRPr lang="en-IN" sz="2800" dirty="0">
              <a:latin typeface="Times New Roman"/>
              <a:cs typeface="Times New Roman"/>
            </a:endParaRPr>
          </a:p>
          <a:p>
            <a:pPr marL="12700" marR="13335" algn="just">
              <a:lnSpc>
                <a:spcPts val="1420"/>
              </a:lnSpc>
            </a:pPr>
            <a:r>
              <a:rPr sz="2800" dirty="0">
                <a:latin typeface="Times New Roman"/>
                <a:cs typeface="Times New Roman"/>
              </a:rPr>
              <a:t>produced by the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earth.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37168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762001"/>
            <a:ext cx="7010400" cy="8292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67640" indent="-155575">
              <a:lnSpc>
                <a:spcPct val="100000"/>
              </a:lnSpc>
              <a:buAutoNum type="arabicPeriod" startAt="6"/>
              <a:tabLst>
                <a:tab pos="16827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Hydrogen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Energy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 marR="10795" algn="just">
              <a:lnSpc>
                <a:spcPct val="96100"/>
              </a:lnSpc>
            </a:pPr>
            <a:r>
              <a:rPr sz="2800" spc="-5" dirty="0">
                <a:latin typeface="Times New Roman"/>
                <a:cs typeface="Times New Roman"/>
              </a:rPr>
              <a:t>As hydrogen </a:t>
            </a:r>
            <a:r>
              <a:rPr sz="2800" spc="-10" dirty="0">
                <a:latin typeface="Times New Roman"/>
                <a:cs typeface="Times New Roman"/>
              </a:rPr>
              <a:t>burns </a:t>
            </a:r>
            <a:r>
              <a:rPr sz="2800" spc="-15" dirty="0">
                <a:latin typeface="Times New Roman"/>
                <a:cs typeface="Times New Roman"/>
              </a:rPr>
              <a:t>in </a:t>
            </a:r>
            <a:r>
              <a:rPr sz="2800" spc="-10" dirty="0">
                <a:latin typeface="Times New Roman"/>
                <a:cs typeface="Times New Roman"/>
              </a:rPr>
              <a:t>air, </a:t>
            </a:r>
            <a:r>
              <a:rPr sz="2800" spc="-25" dirty="0">
                <a:latin typeface="Times New Roman"/>
                <a:cs typeface="Times New Roman"/>
              </a:rPr>
              <a:t>it </a:t>
            </a:r>
            <a:r>
              <a:rPr sz="2800" spc="-10" dirty="0">
                <a:latin typeface="Times New Roman"/>
                <a:cs typeface="Times New Roman"/>
              </a:rPr>
              <a:t>combines </a:t>
            </a:r>
            <a:r>
              <a:rPr sz="2800" spc="-5" dirty="0">
                <a:latin typeface="Times New Roman"/>
                <a:cs typeface="Times New Roman"/>
              </a:rPr>
              <a:t>with oxygen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form </a:t>
            </a:r>
            <a:r>
              <a:rPr sz="2800" dirty="0">
                <a:latin typeface="Times New Roman"/>
                <a:cs typeface="Times New Roman"/>
              </a:rPr>
              <a:t>water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large </a:t>
            </a:r>
            <a:r>
              <a:rPr sz="2800" spc="-10" dirty="0">
                <a:latin typeface="Times New Roman"/>
                <a:cs typeface="Times New Roman"/>
              </a:rPr>
              <a:t>amount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spc="5" dirty="0">
                <a:latin typeface="Times New Roman"/>
                <a:cs typeface="Times New Roman"/>
              </a:rPr>
              <a:t>energy </a:t>
            </a:r>
            <a:r>
              <a:rPr sz="2800" dirty="0">
                <a:latin typeface="Times New Roman"/>
                <a:cs typeface="Times New Roman"/>
              </a:rPr>
              <a:t>(150  </a:t>
            </a:r>
            <a:r>
              <a:rPr sz="2800" spc="-5" dirty="0">
                <a:latin typeface="Times New Roman"/>
                <a:cs typeface="Times New Roman"/>
              </a:rPr>
              <a:t>kilojoules per gm.) </a:t>
            </a:r>
            <a:r>
              <a:rPr sz="2800" spc="-15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released. Due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10" dirty="0">
                <a:latin typeface="Times New Roman"/>
                <a:cs typeface="Times New Roman"/>
              </a:rPr>
              <a:t>its highest calorific </a:t>
            </a:r>
            <a:r>
              <a:rPr sz="2800" spc="5" dirty="0">
                <a:latin typeface="Times New Roman"/>
                <a:cs typeface="Times New Roman"/>
              </a:rPr>
              <a:t>value, </a:t>
            </a:r>
            <a:r>
              <a:rPr sz="2800" spc="-5" dirty="0">
                <a:latin typeface="Times New Roman"/>
                <a:cs typeface="Times New Roman"/>
              </a:rPr>
              <a:t>hydrogen serves as </a:t>
            </a:r>
            <a:r>
              <a:rPr sz="2800" spc="5" dirty="0">
                <a:latin typeface="Times New Roman"/>
                <a:cs typeface="Times New Roman"/>
              </a:rPr>
              <a:t>an </a:t>
            </a:r>
            <a:r>
              <a:rPr sz="2800" spc="-10" dirty="0">
                <a:latin typeface="Times New Roman"/>
                <a:cs typeface="Times New Roman"/>
              </a:rPr>
              <a:t>excellent  </a:t>
            </a:r>
            <a:r>
              <a:rPr sz="2800" spc="-15" dirty="0">
                <a:latin typeface="Times New Roman"/>
                <a:cs typeface="Times New Roman"/>
              </a:rPr>
              <a:t>fuel. </a:t>
            </a:r>
            <a:r>
              <a:rPr sz="2800" dirty="0">
                <a:latin typeface="Times New Roman"/>
                <a:cs typeface="Times New Roman"/>
              </a:rPr>
              <a:t>Moreover, </a:t>
            </a:r>
            <a:r>
              <a:rPr sz="2800" spc="-25" dirty="0">
                <a:latin typeface="Times New Roman"/>
                <a:cs typeface="Times New Roman"/>
              </a:rPr>
              <a:t>it </a:t>
            </a:r>
            <a:r>
              <a:rPr sz="2800" spc="-15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non-polluting. </a:t>
            </a:r>
            <a:r>
              <a:rPr sz="2800" spc="-10" dirty="0">
                <a:latin typeface="Times New Roman"/>
                <a:cs typeface="Times New Roman"/>
              </a:rPr>
              <a:t>It </a:t>
            </a:r>
            <a:r>
              <a:rPr sz="2800" spc="-5" dirty="0">
                <a:latin typeface="Times New Roman"/>
                <a:cs typeface="Times New Roman"/>
              </a:rPr>
              <a:t>can </a:t>
            </a:r>
            <a:r>
              <a:rPr sz="2800" spc="-15" dirty="0">
                <a:latin typeface="Times New Roman"/>
                <a:cs typeface="Times New Roman"/>
              </a:rPr>
              <a:t>be </a:t>
            </a:r>
            <a:r>
              <a:rPr sz="2800" dirty="0">
                <a:latin typeface="Times New Roman"/>
                <a:cs typeface="Times New Roman"/>
              </a:rPr>
              <a:t>easily produced. Its </a:t>
            </a:r>
            <a:r>
              <a:rPr sz="2800" spc="-5" dirty="0">
                <a:latin typeface="Times New Roman"/>
                <a:cs typeface="Times New Roman"/>
              </a:rPr>
              <a:t>production becomes possible </a:t>
            </a:r>
            <a:r>
              <a:rPr sz="2800" spc="10" dirty="0">
                <a:latin typeface="Times New Roman"/>
                <a:cs typeface="Times New Roman"/>
              </a:rPr>
              <a:t>by  </a:t>
            </a:r>
            <a:r>
              <a:rPr sz="2800" spc="-5" dirty="0">
                <a:latin typeface="Times New Roman"/>
                <a:cs typeface="Times New Roman"/>
              </a:rPr>
              <a:t>thermal dissociation, photolysis </a:t>
            </a:r>
            <a:r>
              <a:rPr sz="2800" spc="10" dirty="0">
                <a:latin typeface="Times New Roman"/>
                <a:cs typeface="Times New Roman"/>
              </a:rPr>
              <a:t>or </a:t>
            </a:r>
            <a:r>
              <a:rPr sz="2800" spc="-10" dirty="0">
                <a:latin typeface="Times New Roman"/>
                <a:cs typeface="Times New Roman"/>
              </a:rPr>
              <a:t>electrolysis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water.</a:t>
            </a: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167640" indent="-15557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68275" algn="l"/>
              </a:tabLst>
            </a:pPr>
            <a:r>
              <a:rPr sz="4400" spc="-7" baseline="4629" dirty="0">
                <a:latin typeface="Times New Roman"/>
                <a:cs typeface="Times New Roman"/>
              </a:rPr>
              <a:t>By thermal, dissociation </a:t>
            </a:r>
            <a:r>
              <a:rPr sz="4400" spc="15" baseline="4629" dirty="0">
                <a:latin typeface="Times New Roman"/>
                <a:cs typeface="Times New Roman"/>
              </a:rPr>
              <a:t>of </a:t>
            </a:r>
            <a:r>
              <a:rPr sz="4400" spc="7" baseline="4629" dirty="0">
                <a:latin typeface="Times New Roman"/>
                <a:cs typeface="Times New Roman"/>
              </a:rPr>
              <a:t>H</a:t>
            </a:r>
            <a:r>
              <a:rPr sz="4400" spc="5" dirty="0">
                <a:latin typeface="Times New Roman"/>
                <a:cs typeface="Times New Roman"/>
              </a:rPr>
              <a:t>2</a:t>
            </a:r>
            <a:r>
              <a:rPr sz="4400" spc="7" baseline="4629" dirty="0">
                <a:latin typeface="Times New Roman"/>
                <a:cs typeface="Times New Roman"/>
              </a:rPr>
              <a:t>0, </a:t>
            </a:r>
            <a:r>
              <a:rPr sz="4400" spc="-7" baseline="4629" dirty="0">
                <a:latin typeface="Times New Roman"/>
                <a:cs typeface="Times New Roman"/>
              </a:rPr>
              <a:t>H</a:t>
            </a:r>
            <a:r>
              <a:rPr sz="4400" spc="-5" dirty="0">
                <a:latin typeface="Times New Roman"/>
                <a:cs typeface="Times New Roman"/>
              </a:rPr>
              <a:t>2 </a:t>
            </a:r>
            <a:r>
              <a:rPr sz="4400" spc="-44" baseline="4629" dirty="0">
                <a:latin typeface="Times New Roman"/>
                <a:cs typeface="Times New Roman"/>
              </a:rPr>
              <a:t>is</a:t>
            </a:r>
            <a:r>
              <a:rPr sz="4400" spc="-179" baseline="4629" dirty="0">
                <a:latin typeface="Times New Roman"/>
                <a:cs typeface="Times New Roman"/>
              </a:rPr>
              <a:t> </a:t>
            </a:r>
            <a:r>
              <a:rPr sz="4400" baseline="4629" dirty="0">
                <a:latin typeface="Times New Roman"/>
                <a:cs typeface="Times New Roman"/>
              </a:rPr>
              <a:t>produced.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4400" dirty="0">
              <a:latin typeface="Times New Roman"/>
              <a:cs typeface="Times New Roman"/>
            </a:endParaRPr>
          </a:p>
          <a:p>
            <a:pPr marL="12700" marR="11430" algn="just">
              <a:lnSpc>
                <a:spcPts val="1300"/>
              </a:lnSpc>
              <a:buAutoNum type="arabicPeriod"/>
              <a:tabLst>
                <a:tab pos="171450" algn="l"/>
              </a:tabLst>
            </a:pPr>
            <a:r>
              <a:rPr sz="4400" spc="-15" baseline="4629" dirty="0">
                <a:latin typeface="Times New Roman"/>
                <a:cs typeface="Times New Roman"/>
              </a:rPr>
              <a:t>Thermo chemically, </a:t>
            </a:r>
            <a:r>
              <a:rPr sz="4400" baseline="4629" dirty="0">
                <a:latin typeface="Times New Roman"/>
                <a:cs typeface="Times New Roman"/>
              </a:rPr>
              <a:t>H</a:t>
            </a:r>
            <a:r>
              <a:rPr sz="4400" dirty="0">
                <a:latin typeface="Times New Roman"/>
                <a:cs typeface="Times New Roman"/>
              </a:rPr>
              <a:t>2 </a:t>
            </a:r>
            <a:r>
              <a:rPr sz="4400" spc="-22" baseline="4629" dirty="0">
                <a:latin typeface="Times New Roman"/>
                <a:cs typeface="Times New Roman"/>
              </a:rPr>
              <a:t>is </a:t>
            </a:r>
            <a:r>
              <a:rPr sz="4400" baseline="4629" dirty="0">
                <a:latin typeface="Times New Roman"/>
                <a:cs typeface="Times New Roman"/>
              </a:rPr>
              <a:t>produced by </a:t>
            </a:r>
            <a:endParaRPr lang="en-IN" sz="4400" baseline="4629" dirty="0">
              <a:latin typeface="Times New Roman"/>
              <a:cs typeface="Times New Roman"/>
            </a:endParaRPr>
          </a:p>
          <a:p>
            <a:pPr marL="12700" marR="11430" algn="just">
              <a:lnSpc>
                <a:spcPts val="1300"/>
              </a:lnSpc>
              <a:tabLst>
                <a:tab pos="171450" algn="l"/>
              </a:tabLst>
            </a:pPr>
            <a:endParaRPr lang="en-IN" sz="4400" spc="-7" baseline="4629" dirty="0">
              <a:latin typeface="Times New Roman"/>
              <a:cs typeface="Times New Roman"/>
            </a:endParaRPr>
          </a:p>
          <a:p>
            <a:pPr marL="12700" marR="11430" algn="just">
              <a:lnSpc>
                <a:spcPts val="1300"/>
              </a:lnSpc>
              <a:tabLst>
                <a:tab pos="171450" algn="l"/>
              </a:tabLst>
            </a:pPr>
            <a:r>
              <a:rPr sz="4400" spc="-7" baseline="4629" dirty="0">
                <a:latin typeface="Times New Roman"/>
                <a:cs typeface="Times New Roman"/>
              </a:rPr>
              <a:t>chemical </a:t>
            </a:r>
            <a:r>
              <a:rPr sz="4400" baseline="4629" dirty="0">
                <a:latin typeface="Times New Roman"/>
                <a:cs typeface="Times New Roman"/>
              </a:rPr>
              <a:t>reaction </a:t>
            </a:r>
            <a:r>
              <a:rPr sz="4400" spc="15" baseline="4629" dirty="0">
                <a:latin typeface="Times New Roman"/>
                <a:cs typeface="Times New Roman"/>
              </a:rPr>
              <a:t>of </a:t>
            </a:r>
            <a:r>
              <a:rPr sz="4400" baseline="4629" dirty="0">
                <a:latin typeface="Times New Roman"/>
                <a:cs typeface="Times New Roman"/>
              </a:rPr>
              <a:t>H</a:t>
            </a:r>
            <a:r>
              <a:rPr sz="4400" dirty="0">
                <a:latin typeface="Times New Roman"/>
                <a:cs typeface="Times New Roman"/>
              </a:rPr>
              <a:t>2</a:t>
            </a:r>
            <a:r>
              <a:rPr sz="4400" baseline="4629" dirty="0">
                <a:latin typeface="Times New Roman"/>
                <a:cs typeface="Times New Roman"/>
              </a:rPr>
              <a:t>0 with </a:t>
            </a:r>
            <a:r>
              <a:rPr sz="4400" spc="-7" baseline="4629" dirty="0">
                <a:latin typeface="Times New Roman"/>
                <a:cs typeface="Times New Roman"/>
              </a:rPr>
              <a:t>some </a:t>
            </a:r>
            <a:r>
              <a:rPr sz="4400" baseline="4629" dirty="0">
                <a:latin typeface="Times New Roman"/>
                <a:cs typeface="Times New Roman"/>
              </a:rPr>
              <a:t>other </a:t>
            </a:r>
            <a:endParaRPr lang="en-IN" sz="4400" baseline="4629" dirty="0">
              <a:latin typeface="Times New Roman"/>
              <a:cs typeface="Times New Roman"/>
            </a:endParaRPr>
          </a:p>
          <a:p>
            <a:pPr marL="12700" marR="11430" algn="just">
              <a:lnSpc>
                <a:spcPts val="1300"/>
              </a:lnSpc>
              <a:tabLst>
                <a:tab pos="171450" algn="l"/>
              </a:tabLst>
            </a:pPr>
            <a:endParaRPr lang="en-IN" sz="4400" spc="-15" baseline="4629" dirty="0">
              <a:latin typeface="Times New Roman"/>
              <a:cs typeface="Times New Roman"/>
            </a:endParaRPr>
          </a:p>
          <a:p>
            <a:pPr marL="12700" marR="11430" algn="just">
              <a:lnSpc>
                <a:spcPts val="1300"/>
              </a:lnSpc>
              <a:tabLst>
                <a:tab pos="171450" algn="l"/>
              </a:tabLst>
            </a:pPr>
            <a:r>
              <a:rPr sz="4400" spc="-15" baseline="4629" dirty="0">
                <a:latin typeface="Times New Roman"/>
                <a:cs typeface="Times New Roman"/>
              </a:rPr>
              <a:t>chemicals </a:t>
            </a:r>
            <a:r>
              <a:rPr sz="4400" spc="-22" baseline="4629" dirty="0">
                <a:latin typeface="Times New Roman"/>
                <a:cs typeface="Times New Roman"/>
              </a:rPr>
              <a:t>in </a:t>
            </a:r>
            <a:r>
              <a:rPr sz="4400" spc="15" baseline="4629" dirty="0">
                <a:latin typeface="Times New Roman"/>
                <a:cs typeface="Times New Roman"/>
              </a:rPr>
              <a:t>2- </a:t>
            </a:r>
            <a:r>
              <a:rPr sz="44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3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cycles.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85446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838199"/>
            <a:ext cx="6586524" cy="78723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2000" dirty="0">
              <a:latin typeface="Times New Roman"/>
              <a:cs typeface="Times New Roman"/>
            </a:endParaRPr>
          </a:p>
          <a:p>
            <a:pPr marL="12700" marR="12700" algn="just">
              <a:lnSpc>
                <a:spcPct val="93300"/>
              </a:lnSpc>
              <a:tabLst>
                <a:tab pos="177165" algn="l"/>
              </a:tabLst>
            </a:pPr>
            <a:r>
              <a:rPr lang="en-IN" sz="4400" spc="-15" baseline="4629" dirty="0">
                <a:latin typeface="Times New Roman"/>
                <a:cs typeface="Times New Roman"/>
              </a:rPr>
              <a:t>3. </a:t>
            </a:r>
            <a:r>
              <a:rPr sz="4400" spc="-15" baseline="4629" dirty="0">
                <a:latin typeface="Times New Roman"/>
                <a:cs typeface="Times New Roman"/>
              </a:rPr>
              <a:t>Photolysis </a:t>
            </a:r>
            <a:r>
              <a:rPr sz="4400" spc="30" baseline="4629" dirty="0">
                <a:latin typeface="Times New Roman"/>
                <a:cs typeface="Times New Roman"/>
              </a:rPr>
              <a:t>of </a:t>
            </a:r>
            <a:r>
              <a:rPr sz="4400" spc="7" baseline="4629" dirty="0">
                <a:latin typeface="Times New Roman"/>
                <a:cs typeface="Times New Roman"/>
              </a:rPr>
              <a:t>H</a:t>
            </a:r>
            <a:r>
              <a:rPr sz="4400" spc="5" dirty="0">
                <a:latin typeface="Times New Roman"/>
                <a:cs typeface="Times New Roman"/>
              </a:rPr>
              <a:t>2</a:t>
            </a:r>
            <a:r>
              <a:rPr sz="4400" spc="7" baseline="4629" dirty="0">
                <a:latin typeface="Times New Roman"/>
                <a:cs typeface="Times New Roman"/>
              </a:rPr>
              <a:t>0 </a:t>
            </a:r>
            <a:r>
              <a:rPr sz="4400" spc="-7" baseline="4629" dirty="0">
                <a:latin typeface="Times New Roman"/>
                <a:cs typeface="Times New Roman"/>
              </a:rPr>
              <a:t>involves breakdown </a:t>
            </a:r>
            <a:r>
              <a:rPr sz="4400" spc="15" baseline="4629" dirty="0">
                <a:latin typeface="Times New Roman"/>
                <a:cs typeface="Times New Roman"/>
              </a:rPr>
              <a:t>of </a:t>
            </a:r>
            <a:r>
              <a:rPr sz="4400" spc="7" baseline="4629" dirty="0">
                <a:latin typeface="Times New Roman"/>
                <a:cs typeface="Times New Roman"/>
              </a:rPr>
              <a:t>H</a:t>
            </a:r>
            <a:r>
              <a:rPr sz="4400" spc="5" dirty="0">
                <a:latin typeface="Times New Roman"/>
                <a:cs typeface="Times New Roman"/>
              </a:rPr>
              <a:t>2</a:t>
            </a:r>
            <a:r>
              <a:rPr sz="4400" spc="7" baseline="4629" dirty="0">
                <a:latin typeface="Times New Roman"/>
                <a:cs typeface="Times New Roman"/>
              </a:rPr>
              <a:t>0 </a:t>
            </a:r>
            <a:r>
              <a:rPr sz="4400" spc="-22" baseline="4629" dirty="0">
                <a:latin typeface="Times New Roman"/>
                <a:cs typeface="Times New Roman"/>
              </a:rPr>
              <a:t>in </a:t>
            </a:r>
            <a:r>
              <a:rPr sz="4400" spc="-7" baseline="4629" dirty="0">
                <a:latin typeface="Times New Roman"/>
                <a:cs typeface="Times New Roman"/>
              </a:rPr>
              <a:t>sunlight </a:t>
            </a:r>
            <a:r>
              <a:rPr sz="4400" baseline="4629" dirty="0">
                <a:latin typeface="Times New Roman"/>
                <a:cs typeface="Times New Roman"/>
              </a:rPr>
              <a:t>to </a:t>
            </a:r>
            <a:r>
              <a:rPr sz="4400" spc="-15" baseline="4629" dirty="0">
                <a:latin typeface="Times New Roman"/>
                <a:cs typeface="Times New Roman"/>
              </a:rPr>
              <a:t>release </a:t>
            </a:r>
            <a:r>
              <a:rPr sz="4400" spc="-7" baseline="4629" dirty="0">
                <a:latin typeface="Times New Roman"/>
                <a:cs typeface="Times New Roman"/>
              </a:rPr>
              <a:t>hydrogen. Green plants </a:t>
            </a:r>
            <a:r>
              <a:rPr sz="4400" spc="-15" baseline="4629" dirty="0">
                <a:latin typeface="Times New Roman"/>
                <a:cs typeface="Times New Roman"/>
              </a:rPr>
              <a:t>also </a:t>
            </a:r>
            <a:r>
              <a:rPr sz="4400" spc="-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have </a:t>
            </a:r>
            <a:r>
              <a:rPr sz="3200" spc="-5" dirty="0">
                <a:latin typeface="Times New Roman"/>
                <a:cs typeface="Times New Roman"/>
              </a:rPr>
              <a:t>photolysis </a:t>
            </a:r>
            <a:r>
              <a:rPr sz="3200" spc="20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water </a:t>
            </a:r>
            <a:r>
              <a:rPr sz="3200" spc="-10" dirty="0">
                <a:latin typeface="Times New Roman"/>
                <a:cs typeface="Times New Roman"/>
              </a:rPr>
              <a:t>during </a:t>
            </a:r>
            <a:r>
              <a:rPr sz="3200" spc="-5" dirty="0">
                <a:latin typeface="Times New Roman"/>
                <a:cs typeface="Times New Roman"/>
              </a:rPr>
              <a:t>photosynthesis. </a:t>
            </a:r>
            <a:r>
              <a:rPr sz="3200" dirty="0">
                <a:latin typeface="Times New Roman"/>
                <a:cs typeface="Times New Roman"/>
              </a:rPr>
              <a:t>Efforts are </a:t>
            </a:r>
            <a:r>
              <a:rPr sz="3200" spc="-5" dirty="0">
                <a:latin typeface="Times New Roman"/>
                <a:cs typeface="Times New Roman"/>
              </a:rPr>
              <a:t>underway </a:t>
            </a:r>
            <a:r>
              <a:rPr sz="3200" spc="10" dirty="0">
                <a:latin typeface="Times New Roman"/>
                <a:cs typeface="Times New Roman"/>
              </a:rPr>
              <a:t>to </a:t>
            </a:r>
            <a:r>
              <a:rPr sz="3200" spc="5" dirty="0">
                <a:latin typeface="Times New Roman"/>
                <a:cs typeface="Times New Roman"/>
              </a:rPr>
              <a:t>trap </a:t>
            </a:r>
            <a:r>
              <a:rPr sz="3200" spc="-5" dirty="0">
                <a:latin typeface="Times New Roman"/>
                <a:cs typeface="Times New Roman"/>
              </a:rPr>
              <a:t>hydrogen </a:t>
            </a:r>
            <a:r>
              <a:rPr sz="3200" spc="-10" dirty="0">
                <a:latin typeface="Times New Roman"/>
                <a:cs typeface="Times New Roman"/>
              </a:rPr>
              <a:t>molecules  </a:t>
            </a:r>
            <a:r>
              <a:rPr sz="3200" spc="-5" dirty="0">
                <a:latin typeface="Times New Roman"/>
                <a:cs typeface="Times New Roman"/>
              </a:rPr>
              <a:t>which </a:t>
            </a:r>
            <a:r>
              <a:rPr sz="3200" dirty="0">
                <a:latin typeface="Times New Roman"/>
                <a:cs typeface="Times New Roman"/>
              </a:rPr>
              <a:t>are produced </a:t>
            </a:r>
            <a:r>
              <a:rPr sz="3200" spc="-15" dirty="0">
                <a:latin typeface="Times New Roman"/>
                <a:cs typeface="Times New Roman"/>
              </a:rPr>
              <a:t>during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photosynthesis.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 marR="7620" algn="just">
              <a:lnSpc>
                <a:spcPct val="93300"/>
              </a:lnSpc>
            </a:pPr>
            <a:r>
              <a:rPr sz="4800" spc="-7" baseline="4629" dirty="0">
                <a:latin typeface="Times New Roman"/>
                <a:cs typeface="Times New Roman"/>
              </a:rPr>
              <a:t>However, H</a:t>
            </a:r>
            <a:r>
              <a:rPr sz="4800" spc="-5" dirty="0">
                <a:latin typeface="Times New Roman"/>
                <a:cs typeface="Times New Roman"/>
              </a:rPr>
              <a:t>2 </a:t>
            </a:r>
            <a:r>
              <a:rPr sz="4800" spc="-22" baseline="4629" dirty="0">
                <a:latin typeface="Times New Roman"/>
                <a:cs typeface="Times New Roman"/>
              </a:rPr>
              <a:t>is </a:t>
            </a:r>
            <a:r>
              <a:rPr sz="4800" spc="-7" baseline="4629" dirty="0">
                <a:latin typeface="Times New Roman"/>
                <a:cs typeface="Times New Roman"/>
              </a:rPr>
              <a:t>highly </a:t>
            </a:r>
            <a:r>
              <a:rPr sz="4800" spc="-15" baseline="4629" dirty="0">
                <a:latin typeface="Times New Roman"/>
                <a:cs typeface="Times New Roman"/>
              </a:rPr>
              <a:t>inflammable </a:t>
            </a:r>
            <a:r>
              <a:rPr sz="4800" spc="-7" baseline="4629" dirty="0">
                <a:latin typeface="Times New Roman"/>
                <a:cs typeface="Times New Roman"/>
              </a:rPr>
              <a:t>and explosive </a:t>
            </a:r>
            <a:r>
              <a:rPr sz="4800" spc="-22" baseline="4629" dirty="0">
                <a:latin typeface="Times New Roman"/>
                <a:cs typeface="Times New Roman"/>
              </a:rPr>
              <a:t>in </a:t>
            </a:r>
            <a:r>
              <a:rPr sz="4800" spc="-7" baseline="4629" dirty="0">
                <a:latin typeface="Times New Roman"/>
                <a:cs typeface="Times New Roman"/>
              </a:rPr>
              <a:t>nature. </a:t>
            </a:r>
            <a:r>
              <a:rPr sz="4800" spc="-15" baseline="4629" dirty="0">
                <a:latin typeface="Times New Roman"/>
                <a:cs typeface="Times New Roman"/>
              </a:rPr>
              <a:t>Hence, </a:t>
            </a:r>
            <a:r>
              <a:rPr sz="4800" spc="-37" baseline="4629" dirty="0">
                <a:latin typeface="Times New Roman"/>
                <a:cs typeface="Times New Roman"/>
              </a:rPr>
              <a:t>it </a:t>
            </a:r>
            <a:r>
              <a:rPr sz="4800" spc="-7" baseline="4629" dirty="0">
                <a:latin typeface="Times New Roman"/>
                <a:cs typeface="Times New Roman"/>
              </a:rPr>
              <a:t>requires safe handling </a:t>
            </a:r>
            <a:r>
              <a:rPr sz="4800" baseline="4629" dirty="0">
                <a:latin typeface="Times New Roman"/>
                <a:cs typeface="Times New Roman"/>
              </a:rPr>
              <a:t>when</a:t>
            </a:r>
            <a:r>
              <a:rPr sz="3200" baseline="4629" dirty="0">
                <a:latin typeface="Times New Roman"/>
                <a:cs typeface="Times New Roman"/>
              </a:rPr>
              <a:t>  </a:t>
            </a:r>
            <a:r>
              <a:rPr sz="3200" spc="-5" dirty="0">
                <a:latin typeface="Times New Roman"/>
                <a:cs typeface="Times New Roman"/>
              </a:rPr>
              <a:t>used as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15" dirty="0">
                <a:latin typeface="Times New Roman"/>
                <a:cs typeface="Times New Roman"/>
              </a:rPr>
              <a:t>fuel. </a:t>
            </a:r>
            <a:r>
              <a:rPr sz="3200" dirty="0">
                <a:latin typeface="Times New Roman"/>
                <a:cs typeface="Times New Roman"/>
              </a:rPr>
              <a:t>It </a:t>
            </a:r>
            <a:r>
              <a:rPr sz="3200" spc="-10" dirty="0">
                <a:latin typeface="Times New Roman"/>
                <a:cs typeface="Times New Roman"/>
              </a:rPr>
              <a:t>is </a:t>
            </a:r>
            <a:r>
              <a:rPr sz="3200" spc="-5" dirty="0">
                <a:latin typeface="Times New Roman"/>
                <a:cs typeface="Times New Roman"/>
              </a:rPr>
              <a:t>also </a:t>
            </a:r>
            <a:r>
              <a:rPr sz="3200" spc="-10" dirty="0">
                <a:latin typeface="Times New Roman"/>
                <a:cs typeface="Times New Roman"/>
              </a:rPr>
              <a:t>difficult </a:t>
            </a:r>
            <a:r>
              <a:rPr sz="3200" dirty="0">
                <a:latin typeface="Times New Roman"/>
                <a:cs typeface="Times New Roman"/>
              </a:rPr>
              <a:t>to </a:t>
            </a:r>
            <a:r>
              <a:rPr sz="3200" spc="-15" dirty="0">
                <a:latin typeface="Times New Roman"/>
                <a:cs typeface="Times New Roman"/>
              </a:rPr>
              <a:t>be </a:t>
            </a:r>
            <a:r>
              <a:rPr sz="3200" dirty="0">
                <a:latin typeface="Times New Roman"/>
                <a:cs typeface="Times New Roman"/>
              </a:rPr>
              <a:t>stored &amp; transported </a:t>
            </a:r>
            <a:r>
              <a:rPr sz="3200" spc="-5" dirty="0">
                <a:latin typeface="Times New Roman"/>
                <a:cs typeface="Times New Roman"/>
              </a:rPr>
              <a:t>as </a:t>
            </a:r>
            <a:r>
              <a:rPr sz="3200" spc="-1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being </a:t>
            </a:r>
            <a:r>
              <a:rPr sz="3200" spc="5" dirty="0">
                <a:latin typeface="Times New Roman"/>
                <a:cs typeface="Times New Roman"/>
              </a:rPr>
              <a:t>very </a:t>
            </a:r>
            <a:r>
              <a:rPr sz="3200" dirty="0">
                <a:latin typeface="Times New Roman"/>
                <a:cs typeface="Times New Roman"/>
              </a:rPr>
              <a:t>light; </a:t>
            </a:r>
            <a:r>
              <a:rPr sz="3200" spc="-25" dirty="0">
                <a:latin typeface="Times New Roman"/>
                <a:cs typeface="Times New Roman"/>
              </a:rPr>
              <a:t>it </a:t>
            </a:r>
            <a:r>
              <a:rPr sz="3200" spc="-5" dirty="0">
                <a:latin typeface="Times New Roman"/>
                <a:cs typeface="Times New Roman"/>
              </a:rPr>
              <a:t>has </a:t>
            </a:r>
            <a:r>
              <a:rPr sz="3200" dirty="0">
                <a:latin typeface="Times New Roman"/>
                <a:cs typeface="Times New Roman"/>
              </a:rPr>
              <a:t>to </a:t>
            </a:r>
            <a:r>
              <a:rPr sz="3200" spc="-15" dirty="0">
                <a:latin typeface="Times New Roman"/>
                <a:cs typeface="Times New Roman"/>
              </a:rPr>
              <a:t>be </a:t>
            </a:r>
            <a:r>
              <a:rPr sz="3200" dirty="0">
                <a:latin typeface="Times New Roman"/>
                <a:cs typeface="Times New Roman"/>
              </a:rPr>
              <a:t>stored 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bulks.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87677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0564" y="798321"/>
            <a:ext cx="6156960" cy="7815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77825" algn="l"/>
              </a:tabLst>
            </a:pPr>
            <a:r>
              <a:rPr sz="2800" b="1" dirty="0">
                <a:latin typeface="Times New Roman"/>
                <a:cs typeface="Times New Roman"/>
              </a:rPr>
              <a:t>7.	</a:t>
            </a:r>
            <a:r>
              <a:rPr sz="2800" b="1" spc="-5" dirty="0">
                <a:latin typeface="Times New Roman"/>
                <a:cs typeface="Times New Roman"/>
              </a:rPr>
              <a:t>Ocean Thermal Energy </a:t>
            </a:r>
            <a:r>
              <a:rPr sz="2800" b="1" dirty="0">
                <a:latin typeface="Times New Roman"/>
                <a:cs typeface="Times New Roman"/>
              </a:rPr>
              <a:t>(OTEC)-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non-polluting </a:t>
            </a:r>
            <a:r>
              <a:rPr sz="2800" spc="5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renewable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sources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28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energy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287020" indent="-274320" algn="just">
              <a:lnSpc>
                <a:spcPct val="100000"/>
              </a:lnSpc>
              <a:buFont typeface="Symbol"/>
              <a:buChar char=""/>
              <a:tabLst>
                <a:tab pos="287020" algn="l"/>
              </a:tabLst>
            </a:pP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Ocean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thermal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energy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conversion </a:t>
            </a:r>
            <a:r>
              <a:rPr sz="2800" spc="-1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800" spc="5" dirty="0">
                <a:solidFill>
                  <a:srgbClr val="333333"/>
                </a:solidFill>
                <a:latin typeface="Times New Roman"/>
                <a:cs typeface="Times New Roman"/>
              </a:rPr>
              <a:t>an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electricity generation</a:t>
            </a:r>
            <a:r>
              <a:rPr sz="28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system.</a:t>
            </a:r>
            <a:endParaRPr lang="en-IN" sz="2800" spc="-1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tabLst>
                <a:tab pos="287020" algn="l"/>
              </a:tabLst>
            </a:pPr>
            <a:endParaRPr sz="2800" dirty="0">
              <a:latin typeface="Times New Roman"/>
              <a:cs typeface="Times New Roman"/>
            </a:endParaRPr>
          </a:p>
          <a:p>
            <a:pPr marL="287020" marR="10795" indent="-274320" algn="just">
              <a:lnSpc>
                <a:spcPts val="1370"/>
              </a:lnSpc>
              <a:spcBef>
                <a:spcPts val="509"/>
              </a:spcBef>
              <a:buFont typeface="Symbol"/>
              <a:buChar char=""/>
              <a:tabLst>
                <a:tab pos="287020" algn="l"/>
              </a:tabLst>
            </a:pP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Ocean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Thermal Energy, 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also </a:t>
            </a:r>
            <a:r>
              <a:rPr sz="2800" spc="-15" dirty="0">
                <a:solidFill>
                  <a:srgbClr val="333333"/>
                </a:solidFill>
                <a:latin typeface="Times New Roman"/>
                <a:cs typeface="Times New Roman"/>
              </a:rPr>
              <a:t>called </a:t>
            </a:r>
            <a:endParaRPr lang="en-IN" sz="2800" spc="-15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 marR="10795" algn="just">
              <a:lnSpc>
                <a:spcPts val="1370"/>
              </a:lnSpc>
              <a:spcBef>
                <a:spcPts val="509"/>
              </a:spcBef>
              <a:tabLst>
                <a:tab pos="287020" algn="l"/>
              </a:tabLst>
            </a:pPr>
            <a:endParaRPr lang="en-IN" sz="2800" spc="-15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 marR="10795" algn="just">
              <a:lnSpc>
                <a:spcPts val="1370"/>
              </a:lnSpc>
              <a:spcBef>
                <a:spcPts val="509"/>
              </a:spcBef>
              <a:tabLst>
                <a:tab pos="287020" algn="l"/>
              </a:tabLst>
            </a:pP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Ocean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Thermal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Energy Conversion </a:t>
            </a:r>
            <a:endParaRPr lang="en-IN" sz="28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 marR="10795" algn="just">
              <a:lnSpc>
                <a:spcPts val="1370"/>
              </a:lnSpc>
              <a:spcBef>
                <a:spcPts val="509"/>
              </a:spcBef>
              <a:tabLst>
                <a:tab pos="287020" algn="l"/>
              </a:tabLst>
            </a:pPr>
            <a:endParaRPr lang="en-IN" sz="2800" spc="-5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 marR="10795" algn="just">
              <a:lnSpc>
                <a:spcPts val="1370"/>
              </a:lnSpc>
              <a:spcBef>
                <a:spcPts val="509"/>
              </a:spcBef>
              <a:tabLst>
                <a:tab pos="287020" algn="l"/>
              </a:tabLst>
            </a:pP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(OTEC), 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refers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using 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the temperature </a:t>
            </a:r>
            <a:endParaRPr lang="en-IN" sz="28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 marR="10795" algn="just">
              <a:lnSpc>
                <a:spcPts val="1370"/>
              </a:lnSpc>
              <a:spcBef>
                <a:spcPts val="509"/>
              </a:spcBef>
              <a:tabLst>
                <a:tab pos="287020" algn="l"/>
              </a:tabLst>
            </a:pPr>
            <a:endParaRPr lang="en-IN" sz="2800" spc="-1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 marR="10795" algn="just">
              <a:lnSpc>
                <a:spcPts val="1370"/>
              </a:lnSpc>
              <a:spcBef>
                <a:spcPts val="509"/>
              </a:spcBef>
              <a:tabLst>
                <a:tab pos="287020" algn="l"/>
              </a:tabLst>
            </a:pP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difference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between the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deep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parts </a:t>
            </a:r>
            <a:r>
              <a:rPr sz="2800" spc="1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endParaRPr lang="en-IN" sz="28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 marR="10795" algn="just">
              <a:lnSpc>
                <a:spcPts val="1370"/>
              </a:lnSpc>
              <a:spcBef>
                <a:spcPts val="509"/>
              </a:spcBef>
              <a:tabLst>
                <a:tab pos="287020" algn="l"/>
              </a:tabLst>
            </a:pPr>
            <a:endParaRPr lang="en-IN" sz="2800" spc="-1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 marR="10795" algn="just">
              <a:lnSpc>
                <a:spcPts val="1370"/>
              </a:lnSpc>
              <a:spcBef>
                <a:spcPts val="509"/>
              </a:spcBef>
              <a:tabLst>
                <a:tab pos="287020" algn="l"/>
              </a:tabLst>
            </a:pP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sea, which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are 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cold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shallow  </a:t>
            </a:r>
            <a:r>
              <a:rPr sz="2800" spc="5" dirty="0">
                <a:solidFill>
                  <a:srgbClr val="333333"/>
                </a:solidFill>
                <a:latin typeface="Times New Roman"/>
                <a:cs typeface="Times New Roman"/>
              </a:rPr>
              <a:t>parts </a:t>
            </a:r>
            <a:endParaRPr lang="en-IN" sz="2800" spc="5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 marR="10795" algn="just">
              <a:lnSpc>
                <a:spcPts val="1370"/>
              </a:lnSpc>
              <a:spcBef>
                <a:spcPts val="509"/>
              </a:spcBef>
              <a:tabLst>
                <a:tab pos="287020" algn="l"/>
              </a:tabLst>
            </a:pPr>
            <a:endParaRPr lang="en-IN" sz="2800" spc="5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 marR="10795" algn="just">
              <a:lnSpc>
                <a:spcPts val="1370"/>
              </a:lnSpc>
              <a:spcBef>
                <a:spcPts val="509"/>
              </a:spcBef>
              <a:tabLst>
                <a:tab pos="287020" algn="l"/>
              </a:tabLst>
            </a:pPr>
            <a:r>
              <a:rPr sz="2800" spc="1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sea, which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are 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cold,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to run a 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heat </a:t>
            </a:r>
            <a:endParaRPr lang="en-IN" sz="2800" spc="-1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 marR="10795" algn="just">
              <a:lnSpc>
                <a:spcPts val="1370"/>
              </a:lnSpc>
              <a:spcBef>
                <a:spcPts val="509"/>
              </a:spcBef>
              <a:tabLst>
                <a:tab pos="287020" algn="l"/>
              </a:tabLst>
            </a:pP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engine 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produce 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useful</a:t>
            </a:r>
            <a:r>
              <a:rPr sz="28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Times New Roman"/>
                <a:cs typeface="Times New Roman"/>
              </a:rPr>
              <a:t>work.</a:t>
            </a:r>
            <a:endParaRPr lang="en-IN" sz="2800" spc="5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 marR="10795" algn="just">
              <a:lnSpc>
                <a:spcPts val="1370"/>
              </a:lnSpc>
              <a:spcBef>
                <a:spcPts val="509"/>
              </a:spcBef>
              <a:tabLst>
                <a:tab pos="287020" algn="l"/>
              </a:tabLst>
            </a:pPr>
            <a:endParaRPr sz="2800" dirty="0">
              <a:latin typeface="Times New Roman"/>
              <a:cs typeface="Times New Roman"/>
            </a:endParaRPr>
          </a:p>
          <a:p>
            <a:pPr marL="287020" marR="12065" indent="-274320" algn="just">
              <a:lnSpc>
                <a:spcPts val="1390"/>
              </a:lnSpc>
              <a:spcBef>
                <a:spcPts val="459"/>
              </a:spcBef>
              <a:buFont typeface="Symbol"/>
              <a:buChar char=""/>
              <a:tabLst>
                <a:tab pos="287020" algn="l"/>
              </a:tabLst>
            </a:pP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The deeper </a:t>
            </a:r>
            <a:r>
              <a:rPr sz="2800" spc="5" dirty="0">
                <a:solidFill>
                  <a:srgbClr val="333333"/>
                </a:solidFill>
                <a:latin typeface="Times New Roman"/>
                <a:cs typeface="Times New Roman"/>
              </a:rPr>
              <a:t>parts </a:t>
            </a:r>
            <a:r>
              <a:rPr sz="2800" spc="1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the ocean are 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cooler </a:t>
            </a:r>
            <a:endParaRPr lang="en-IN" sz="2800" spc="-1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 marR="12065" algn="just">
              <a:lnSpc>
                <a:spcPts val="1390"/>
              </a:lnSpc>
              <a:spcBef>
                <a:spcPts val="459"/>
              </a:spcBef>
              <a:tabLst>
                <a:tab pos="287020" algn="l"/>
              </a:tabLst>
            </a:pPr>
            <a:endParaRPr lang="en-IN" sz="2800" spc="-1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 marR="12065" algn="just">
              <a:lnSpc>
                <a:spcPts val="1390"/>
              </a:lnSpc>
              <a:spcBef>
                <a:spcPts val="459"/>
              </a:spcBef>
              <a:tabLst>
                <a:tab pos="287020" algn="l"/>
              </a:tabLst>
            </a:pP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because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the heat </a:t>
            </a:r>
            <a:r>
              <a:rPr sz="2800" spc="1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sunlight cannot </a:t>
            </a:r>
            <a:endParaRPr lang="en-IN" sz="2800" spc="-5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 marR="12065" algn="just">
              <a:lnSpc>
                <a:spcPts val="1390"/>
              </a:lnSpc>
              <a:spcBef>
                <a:spcPts val="459"/>
              </a:spcBef>
              <a:tabLst>
                <a:tab pos="287020" algn="l"/>
              </a:tabLst>
            </a:pPr>
            <a:endParaRPr lang="en-IN" sz="2800" spc="-5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 marR="12065" algn="just">
              <a:lnSpc>
                <a:spcPts val="1390"/>
              </a:lnSpc>
              <a:spcBef>
                <a:spcPts val="459"/>
              </a:spcBef>
              <a:tabLst>
                <a:tab pos="287020" algn="l"/>
              </a:tabLst>
            </a:pP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penetrate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very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deep  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into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8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water.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06498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4364" y="755650"/>
            <a:ext cx="6318885" cy="8838958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63220" indent="-274320">
              <a:lnSpc>
                <a:spcPct val="100000"/>
              </a:lnSpc>
              <a:spcBef>
                <a:spcPts val="505"/>
              </a:spcBef>
              <a:buFont typeface="Symbol"/>
              <a:buChar char=""/>
              <a:tabLst>
                <a:tab pos="362585" algn="l"/>
                <a:tab pos="363220" algn="l"/>
              </a:tabLst>
            </a:pP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Here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efficiency </a:t>
            </a:r>
            <a:r>
              <a:rPr sz="2800" spc="1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the system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depends </a:t>
            </a:r>
            <a:r>
              <a:rPr sz="2800" spc="10" dirty="0">
                <a:solidFill>
                  <a:srgbClr val="333333"/>
                </a:solidFill>
                <a:latin typeface="Times New Roman"/>
                <a:cs typeface="Times New Roman"/>
              </a:rPr>
              <a:t>on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temperature</a:t>
            </a:r>
            <a:r>
              <a:rPr sz="28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difference.</a:t>
            </a:r>
            <a:endParaRPr sz="2800" dirty="0">
              <a:latin typeface="Times New Roman"/>
              <a:cs typeface="Times New Roman"/>
            </a:endParaRPr>
          </a:p>
          <a:p>
            <a:pPr marL="363220" indent="-274320">
              <a:lnSpc>
                <a:spcPct val="100000"/>
              </a:lnSpc>
              <a:spcBef>
                <a:spcPts val="409"/>
              </a:spcBef>
              <a:buFont typeface="Symbol"/>
              <a:buChar char=""/>
              <a:tabLst>
                <a:tab pos="362585" algn="l"/>
                <a:tab pos="363220" algn="l"/>
              </a:tabLst>
            </a:pP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Greater the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temperature 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difference,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greater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8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efficiency.</a:t>
            </a:r>
            <a:endParaRPr lang="en-IN" sz="2800" spc="-1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409"/>
              </a:spcBef>
              <a:tabLst>
                <a:tab pos="362585" algn="l"/>
                <a:tab pos="363220" algn="l"/>
              </a:tabLst>
            </a:pPr>
            <a:endParaRPr sz="2800" dirty="0">
              <a:latin typeface="Times New Roman"/>
              <a:cs typeface="Times New Roman"/>
            </a:endParaRPr>
          </a:p>
          <a:p>
            <a:pPr marL="363220" marR="96520" indent="-274320">
              <a:lnSpc>
                <a:spcPts val="1400"/>
              </a:lnSpc>
              <a:spcBef>
                <a:spcPts val="464"/>
              </a:spcBef>
              <a:buFont typeface="Symbol"/>
              <a:buChar char=""/>
              <a:tabLst>
                <a:tab pos="362585" algn="l"/>
                <a:tab pos="363220" algn="l"/>
              </a:tabLst>
            </a:pP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temperature 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difference </a:t>
            </a:r>
            <a:r>
              <a:rPr sz="2800" spc="-15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oceans </a:t>
            </a:r>
            <a:endParaRPr lang="en-IN" sz="2800" spc="-5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88900" marR="96520">
              <a:lnSpc>
                <a:spcPts val="1400"/>
              </a:lnSpc>
              <a:spcBef>
                <a:spcPts val="464"/>
              </a:spcBef>
              <a:tabLst>
                <a:tab pos="362585" algn="l"/>
                <a:tab pos="363220" algn="l"/>
              </a:tabLst>
            </a:pPr>
            <a:endParaRPr lang="en-IN" sz="2800" spc="-5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88900" marR="96520">
              <a:lnSpc>
                <a:spcPts val="1400"/>
              </a:lnSpc>
              <a:spcBef>
                <a:spcPts val="464"/>
              </a:spcBef>
              <a:tabLst>
                <a:tab pos="362585" algn="l"/>
                <a:tab pos="363220" algn="l"/>
              </a:tabLst>
            </a:pP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between the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deep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shallow </a:t>
            </a:r>
            <a:r>
              <a:rPr sz="2800" spc="5" dirty="0">
                <a:solidFill>
                  <a:srgbClr val="333333"/>
                </a:solidFill>
                <a:latin typeface="Times New Roman"/>
                <a:cs typeface="Times New Roman"/>
              </a:rPr>
              <a:t>parts </a:t>
            </a:r>
            <a:r>
              <a:rPr sz="2800" spc="-1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endParaRPr lang="en-IN" sz="2800" spc="-15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88900" marR="96520">
              <a:lnSpc>
                <a:spcPts val="1400"/>
              </a:lnSpc>
              <a:spcBef>
                <a:spcPts val="464"/>
              </a:spcBef>
              <a:tabLst>
                <a:tab pos="362585" algn="l"/>
                <a:tab pos="363220" algn="l"/>
              </a:tabLst>
            </a:pPr>
            <a:endParaRPr lang="en-IN" sz="2800" spc="-15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88900" marR="96520">
              <a:lnSpc>
                <a:spcPts val="1400"/>
              </a:lnSpc>
              <a:spcBef>
                <a:spcPts val="464"/>
              </a:spcBef>
              <a:tabLst>
                <a:tab pos="362585" algn="l"/>
                <a:tab pos="363220" algn="l"/>
              </a:tabLst>
            </a:pP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maximum </a:t>
            </a:r>
            <a:r>
              <a:rPr sz="2800" spc="-15" dirty="0">
                <a:solidFill>
                  <a:srgbClr val="333333"/>
                </a:solidFill>
                <a:latin typeface="Times New Roman"/>
                <a:cs typeface="Times New Roman"/>
              </a:rPr>
              <a:t>in 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tropics,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20</a:t>
            </a:r>
            <a:r>
              <a:rPr sz="2800" baseline="31250" dirty="0">
                <a:solidFill>
                  <a:srgbClr val="333333"/>
                </a:solidFill>
                <a:latin typeface="Times New Roman"/>
                <a:cs typeface="Times New Roman"/>
              </a:rPr>
              <a:t>o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C to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25</a:t>
            </a:r>
            <a:r>
              <a:rPr sz="2800" spc="-7" baseline="31250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sz="2800" spc="15" baseline="312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C.</a:t>
            </a:r>
            <a:endParaRPr lang="en-IN" sz="2800" spc="-1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88900" marR="96520">
              <a:lnSpc>
                <a:spcPts val="1400"/>
              </a:lnSpc>
              <a:spcBef>
                <a:spcPts val="464"/>
              </a:spcBef>
              <a:tabLst>
                <a:tab pos="362585" algn="l"/>
                <a:tab pos="363220" algn="l"/>
              </a:tabLst>
            </a:pPr>
            <a:endParaRPr sz="2800" dirty="0">
              <a:latin typeface="Times New Roman"/>
              <a:cs typeface="Times New Roman"/>
            </a:endParaRPr>
          </a:p>
          <a:p>
            <a:pPr marL="363220" marR="102235" indent="-274320">
              <a:lnSpc>
                <a:spcPts val="1370"/>
              </a:lnSpc>
              <a:spcBef>
                <a:spcPts val="465"/>
              </a:spcBef>
              <a:buFont typeface="Symbol"/>
              <a:buChar char=""/>
              <a:tabLst>
                <a:tab pos="362585" algn="l"/>
                <a:tab pos="363220" algn="l"/>
              </a:tabLst>
            </a:pP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Tropics receive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800" spc="-20" dirty="0">
                <a:solidFill>
                  <a:srgbClr val="333333"/>
                </a:solidFill>
                <a:latin typeface="Times New Roman"/>
                <a:cs typeface="Times New Roman"/>
              </a:rPr>
              <a:t>lot </a:t>
            </a:r>
            <a:r>
              <a:rPr sz="2800" spc="1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sunlight 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which </a:t>
            </a:r>
            <a:endParaRPr lang="en-IN" sz="2800" spc="-1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88900" marR="102235">
              <a:lnSpc>
                <a:spcPts val="1370"/>
              </a:lnSpc>
              <a:spcBef>
                <a:spcPts val="465"/>
              </a:spcBef>
              <a:tabLst>
                <a:tab pos="362585" algn="l"/>
                <a:tab pos="363220" algn="l"/>
              </a:tabLst>
            </a:pPr>
            <a:endParaRPr lang="en-IN" sz="2800" spc="-1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88900" marR="102235">
              <a:lnSpc>
                <a:spcPts val="1370"/>
              </a:lnSpc>
              <a:spcBef>
                <a:spcPts val="465"/>
              </a:spcBef>
              <a:tabLst>
                <a:tab pos="362585" algn="l"/>
                <a:tab pos="363220" algn="l"/>
              </a:tabLst>
            </a:pP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warms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surface </a:t>
            </a:r>
            <a:r>
              <a:rPr sz="2800" spc="1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oceans, </a:t>
            </a:r>
            <a:endParaRPr lang="en-IN" sz="2800" spc="-5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88900" marR="102235">
              <a:lnSpc>
                <a:spcPts val="1370"/>
              </a:lnSpc>
              <a:spcBef>
                <a:spcPts val="465"/>
              </a:spcBef>
              <a:tabLst>
                <a:tab pos="362585" algn="l"/>
                <a:tab pos="363220" algn="l"/>
              </a:tabLst>
            </a:pPr>
            <a:endParaRPr lang="en-IN" sz="2800" spc="-5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88900" marR="102235">
              <a:lnSpc>
                <a:spcPts val="1370"/>
              </a:lnSpc>
              <a:spcBef>
                <a:spcPts val="465"/>
              </a:spcBef>
              <a:tabLst>
                <a:tab pos="362585" algn="l"/>
                <a:tab pos="363220" algn="l"/>
              </a:tabLst>
            </a:pP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increasing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the 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temperature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gradient.</a:t>
            </a:r>
            <a:endParaRPr lang="en-IN" sz="2800" spc="-5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88900" marR="102235">
              <a:lnSpc>
                <a:spcPts val="1370"/>
              </a:lnSpc>
              <a:spcBef>
                <a:spcPts val="465"/>
              </a:spcBef>
              <a:tabLst>
                <a:tab pos="362585" algn="l"/>
                <a:tab pos="363220" algn="l"/>
              </a:tabLst>
            </a:pPr>
            <a:endParaRPr sz="2800" dirty="0">
              <a:latin typeface="Times New Roman"/>
              <a:cs typeface="Times New Roman"/>
            </a:endParaRPr>
          </a:p>
          <a:p>
            <a:pPr marL="363220" marR="93980" indent="-274320">
              <a:lnSpc>
                <a:spcPts val="1370"/>
              </a:lnSpc>
              <a:spcBef>
                <a:spcPts val="475"/>
              </a:spcBef>
              <a:buFont typeface="Symbol"/>
              <a:buChar char=""/>
              <a:tabLst>
                <a:tab pos="362585" algn="l"/>
                <a:tab pos="363220" algn="l"/>
              </a:tabLst>
            </a:pP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energy source </a:t>
            </a:r>
            <a:r>
              <a:rPr sz="2800" spc="1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OTEC </a:t>
            </a:r>
            <a:r>
              <a:rPr sz="2800" spc="-1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endParaRPr lang="en-IN" sz="2800" spc="-15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88900" marR="93980">
              <a:lnSpc>
                <a:spcPts val="1370"/>
              </a:lnSpc>
              <a:spcBef>
                <a:spcPts val="475"/>
              </a:spcBef>
              <a:tabLst>
                <a:tab pos="362585" algn="l"/>
                <a:tab pos="363220" algn="l"/>
              </a:tabLst>
            </a:pPr>
            <a:endParaRPr lang="en-IN" sz="2800" spc="-15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88900" marR="93980">
              <a:lnSpc>
                <a:spcPts val="1370"/>
              </a:lnSpc>
              <a:spcBef>
                <a:spcPts val="475"/>
              </a:spcBef>
              <a:tabLst>
                <a:tab pos="362585" algn="l"/>
                <a:tab pos="363220" algn="l"/>
              </a:tabLst>
            </a:pP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abundantly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available, 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free, and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will </a:t>
            </a:r>
            <a:r>
              <a:rPr sz="2800" spc="-15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so </a:t>
            </a:r>
            <a:endParaRPr lang="en-IN" sz="2800" spc="-1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88900" marR="93980">
              <a:lnSpc>
                <a:spcPts val="1370"/>
              </a:lnSpc>
              <a:spcBef>
                <a:spcPts val="475"/>
              </a:spcBef>
              <a:tabLst>
                <a:tab pos="362585" algn="l"/>
                <a:tab pos="363220" algn="l"/>
              </a:tabLst>
            </a:pPr>
            <a:endParaRPr lang="en-IN" sz="2800" spc="-1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88900" marR="93980">
              <a:lnSpc>
                <a:spcPts val="1370"/>
              </a:lnSpc>
              <a:spcBef>
                <a:spcPts val="475"/>
              </a:spcBef>
              <a:tabLst>
                <a:tab pos="362585" algn="l"/>
                <a:tab pos="363220" algn="l"/>
              </a:tabLst>
            </a:pP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sz="2800" spc="-15" dirty="0">
                <a:solidFill>
                  <a:srgbClr val="333333"/>
                </a:solidFill>
                <a:latin typeface="Times New Roman"/>
                <a:cs typeface="Times New Roman"/>
              </a:rPr>
              <a:t>long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the sun 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shines and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ocean </a:t>
            </a:r>
            <a:endParaRPr lang="en-IN" sz="28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88900" marR="93980">
              <a:lnSpc>
                <a:spcPts val="1370"/>
              </a:lnSpc>
              <a:spcBef>
                <a:spcPts val="475"/>
              </a:spcBef>
              <a:tabLst>
                <a:tab pos="362585" algn="l"/>
                <a:tab pos="363220" algn="l"/>
              </a:tabLst>
            </a:pP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currents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exist.</a:t>
            </a:r>
            <a:endParaRPr lang="en-IN" sz="2800" spc="-5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88900" marR="93980">
              <a:lnSpc>
                <a:spcPts val="1370"/>
              </a:lnSpc>
              <a:spcBef>
                <a:spcPts val="475"/>
              </a:spcBef>
              <a:tabLst>
                <a:tab pos="362585" algn="l"/>
                <a:tab pos="363220" algn="l"/>
              </a:tabLst>
            </a:pPr>
            <a:endParaRPr sz="2800" dirty="0">
              <a:latin typeface="Times New Roman"/>
              <a:cs typeface="Times New Roman"/>
            </a:endParaRPr>
          </a:p>
          <a:p>
            <a:pPr marL="363220" marR="99695" indent="-274320">
              <a:lnSpc>
                <a:spcPts val="1370"/>
              </a:lnSpc>
              <a:spcBef>
                <a:spcPts val="480"/>
              </a:spcBef>
              <a:buFont typeface="Symbol"/>
              <a:buChar char=""/>
              <a:tabLst>
                <a:tab pos="362585" algn="l"/>
                <a:tab pos="363220" algn="l"/>
              </a:tabLst>
            </a:pP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Estimates 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suggest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that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ocean thermal </a:t>
            </a:r>
            <a:endParaRPr lang="en-IN" sz="28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88900" marR="99695">
              <a:lnSpc>
                <a:spcPts val="1370"/>
              </a:lnSpc>
              <a:spcBef>
                <a:spcPts val="480"/>
              </a:spcBef>
              <a:tabLst>
                <a:tab pos="362585" algn="l"/>
                <a:tab pos="363220" algn="l"/>
              </a:tabLst>
            </a:pP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energy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could contain 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more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than twice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endParaRPr lang="en-IN" sz="28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88900" marR="99695">
              <a:lnSpc>
                <a:spcPts val="1370"/>
              </a:lnSpc>
              <a:spcBef>
                <a:spcPts val="480"/>
              </a:spcBef>
              <a:tabLst>
                <a:tab pos="362585" algn="l"/>
                <a:tab pos="363220" algn="l"/>
              </a:tabLst>
            </a:pPr>
            <a:endParaRPr lang="en-IN" sz="2800" spc="-1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88900" marR="99695">
              <a:lnSpc>
                <a:spcPts val="1370"/>
              </a:lnSpc>
              <a:spcBef>
                <a:spcPts val="480"/>
              </a:spcBef>
              <a:tabLst>
                <a:tab pos="362585" algn="l"/>
                <a:tab pos="363220" algn="l"/>
              </a:tabLst>
            </a:pP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world’s 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electricity</a:t>
            </a:r>
            <a:r>
              <a:rPr sz="28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demand.</a:t>
            </a:r>
            <a:endParaRPr sz="2800" dirty="0">
              <a:latin typeface="Times New Roman"/>
              <a:cs typeface="Times New Roman"/>
            </a:endParaRPr>
          </a:p>
          <a:p>
            <a:pPr marL="363220" indent="-274320">
              <a:lnSpc>
                <a:spcPct val="100000"/>
              </a:lnSpc>
              <a:spcBef>
                <a:spcPts val="370"/>
              </a:spcBef>
              <a:buFont typeface="Symbol"/>
              <a:buChar char=""/>
              <a:tabLst>
                <a:tab pos="362585" algn="l"/>
                <a:tab pos="363220" algn="l"/>
              </a:tabLst>
            </a:pP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This 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makes </a:t>
            </a:r>
            <a:r>
              <a:rPr sz="2800" spc="-25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necessary 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us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2800" spc="-15" dirty="0">
                <a:solidFill>
                  <a:srgbClr val="333333"/>
                </a:solidFill>
                <a:latin typeface="Times New Roman"/>
                <a:cs typeface="Times New Roman"/>
              </a:rPr>
              <a:t>give </a:t>
            </a:r>
            <a:r>
              <a:rPr sz="2800" spc="-25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closer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look.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28600" y="914400"/>
            <a:ext cx="7391400" cy="883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29342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28600" y="1447800"/>
            <a:ext cx="7315200" cy="399276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7620" algn="just">
              <a:lnSpc>
                <a:spcPts val="1200"/>
              </a:lnSpc>
              <a:spcBef>
                <a:spcPts val="195"/>
              </a:spcBef>
            </a:pPr>
            <a:r>
              <a:rPr lang="en-IN"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sz="3200" spc="-5" dirty="0" err="1">
                <a:solidFill>
                  <a:srgbClr val="333333"/>
                </a:solidFill>
                <a:latin typeface="Times New Roman"/>
                <a:cs typeface="Times New Roman"/>
              </a:rPr>
              <a:t>cean</a:t>
            </a:r>
            <a:r>
              <a:rPr sz="3200" spc="-5" dirty="0">
                <a:solidFill>
                  <a:srgbClr val="333333"/>
                </a:solidFill>
                <a:latin typeface="Times New Roman"/>
                <a:cs typeface="Times New Roman"/>
              </a:rPr>
              <a:t> Thermal </a:t>
            </a:r>
            <a:r>
              <a:rPr sz="3200" spc="5" dirty="0">
                <a:solidFill>
                  <a:srgbClr val="333333"/>
                </a:solidFill>
                <a:latin typeface="Times New Roman"/>
                <a:cs typeface="Times New Roman"/>
              </a:rPr>
              <a:t>Energy </a:t>
            </a:r>
            <a:r>
              <a:rPr sz="3200" spc="-5" dirty="0">
                <a:solidFill>
                  <a:srgbClr val="333333"/>
                </a:solidFill>
                <a:latin typeface="Times New Roman"/>
                <a:cs typeface="Times New Roman"/>
              </a:rPr>
              <a:t>(OTEC) is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a real </a:t>
            </a:r>
            <a:endParaRPr lang="en-IN" sz="3200" spc="-5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 marR="7620" algn="just">
              <a:lnSpc>
                <a:spcPts val="1200"/>
              </a:lnSpc>
              <a:spcBef>
                <a:spcPts val="195"/>
              </a:spcBef>
            </a:pPr>
            <a:endParaRPr lang="en-IN" sz="3200" spc="-5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 marR="7620" algn="just">
              <a:lnSpc>
                <a:spcPts val="1200"/>
              </a:lnSpc>
              <a:spcBef>
                <a:spcPts val="195"/>
              </a:spcBef>
            </a:pPr>
            <a:r>
              <a:rPr sz="3200" spc="-5" dirty="0">
                <a:solidFill>
                  <a:srgbClr val="333333"/>
                </a:solidFill>
                <a:latin typeface="Times New Roman"/>
                <a:cs typeface="Times New Roman"/>
              </a:rPr>
              <a:t>candidate </a:t>
            </a:r>
            <a:r>
              <a:rPr sz="3200" spc="5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sz="3200" spc="-10" dirty="0">
                <a:solidFill>
                  <a:srgbClr val="333333"/>
                </a:solidFill>
                <a:latin typeface="Times New Roman"/>
                <a:cs typeface="Times New Roman"/>
              </a:rPr>
              <a:t>one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3200" spc="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200" spc="-5" dirty="0">
                <a:solidFill>
                  <a:srgbClr val="333333"/>
                </a:solidFill>
                <a:latin typeface="Times New Roman"/>
                <a:cs typeface="Times New Roman"/>
              </a:rPr>
              <a:t>future </a:t>
            </a:r>
            <a:r>
              <a:rPr sz="3200" spc="5" dirty="0">
                <a:solidFill>
                  <a:srgbClr val="333333"/>
                </a:solidFill>
                <a:latin typeface="Times New Roman"/>
                <a:cs typeface="Times New Roman"/>
              </a:rPr>
              <a:t>sources </a:t>
            </a:r>
            <a:r>
              <a:rPr sz="3200" spc="-1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endParaRPr lang="en-IN" sz="3200" spc="-1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 marR="7620" algn="just">
              <a:lnSpc>
                <a:spcPts val="1200"/>
              </a:lnSpc>
              <a:spcBef>
                <a:spcPts val="195"/>
              </a:spcBef>
            </a:pPr>
            <a:endParaRPr lang="en-IN" sz="3200" spc="-1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 marR="7620" algn="just">
              <a:lnSpc>
                <a:spcPts val="1200"/>
              </a:lnSpc>
              <a:spcBef>
                <a:spcPts val="195"/>
              </a:spcBef>
            </a:pPr>
            <a:r>
              <a:rPr sz="3200" spc="-5" dirty="0">
                <a:solidFill>
                  <a:srgbClr val="333333"/>
                </a:solidFill>
                <a:latin typeface="Times New Roman"/>
                <a:cs typeface="Times New Roman"/>
              </a:rPr>
              <a:t>energy. </a:t>
            </a:r>
            <a:endParaRPr lang="en-IN" sz="3200" spc="-5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 marR="7620" algn="just">
              <a:lnSpc>
                <a:spcPts val="1200"/>
              </a:lnSpc>
              <a:spcBef>
                <a:spcPts val="195"/>
              </a:spcBef>
            </a:pPr>
            <a:endParaRPr lang="en-IN" sz="3200" spc="-5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 marR="7620" algn="just">
              <a:lnSpc>
                <a:spcPts val="1200"/>
              </a:lnSpc>
              <a:spcBef>
                <a:spcPts val="195"/>
              </a:spcBef>
            </a:pPr>
            <a:endParaRPr lang="en-IN" sz="3200" spc="-5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469900" marR="7620" indent="-457200" algn="just">
              <a:lnSpc>
                <a:spcPts val="12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endParaRPr lang="en-IN" sz="3200" spc="-5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469900" marR="7620" indent="-457200" algn="just">
              <a:lnSpc>
                <a:spcPts val="12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Its </a:t>
            </a:r>
            <a:r>
              <a:rPr sz="3200" spc="-5" dirty="0">
                <a:solidFill>
                  <a:srgbClr val="333333"/>
                </a:solidFill>
                <a:latin typeface="Times New Roman"/>
                <a:cs typeface="Times New Roman"/>
              </a:rPr>
              <a:t>environmental  impact is negligible.</a:t>
            </a:r>
            <a:endParaRPr lang="en-IN" sz="3200" spc="-5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469900" marR="7620" indent="-457200" algn="just">
              <a:lnSpc>
                <a:spcPts val="12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endParaRPr lang="en-IN" sz="3200" spc="-5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 marR="7620" algn="just">
              <a:lnSpc>
                <a:spcPts val="1200"/>
              </a:lnSpc>
              <a:spcBef>
                <a:spcPts val="195"/>
              </a:spcBef>
            </a:pPr>
            <a:endParaRPr lang="en-IN" sz="3200" spc="-5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469900" marR="7620" indent="-457200" algn="just">
              <a:lnSpc>
                <a:spcPts val="12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sz="32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200" spc="-5" dirty="0">
                <a:solidFill>
                  <a:srgbClr val="333333"/>
                </a:solidFill>
                <a:latin typeface="Times New Roman"/>
                <a:cs typeface="Times New Roman"/>
              </a:rPr>
              <a:t>mixing </a:t>
            </a:r>
            <a:r>
              <a:rPr sz="3200" spc="-1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deep </a:t>
            </a:r>
            <a:r>
              <a:rPr sz="3200" spc="-5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shallow </a:t>
            </a:r>
            <a:endParaRPr lang="en-IN" sz="32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 marR="7620" algn="just">
              <a:lnSpc>
                <a:spcPts val="1200"/>
              </a:lnSpc>
              <a:spcBef>
                <a:spcPts val="195"/>
              </a:spcBef>
            </a:pPr>
            <a:endParaRPr lang="en-IN" sz="32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 marR="7620" algn="just">
              <a:lnSpc>
                <a:spcPts val="1200"/>
              </a:lnSpc>
              <a:spcBef>
                <a:spcPts val="195"/>
              </a:spcBef>
            </a:pP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seawater </a:t>
            </a:r>
            <a:r>
              <a:rPr sz="3200" spc="-10" dirty="0">
                <a:solidFill>
                  <a:srgbClr val="333333"/>
                </a:solidFill>
                <a:latin typeface="Times New Roman"/>
                <a:cs typeface="Times New Roman"/>
              </a:rPr>
              <a:t>brings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up </a:t>
            </a:r>
            <a:r>
              <a:rPr sz="3200" spc="-5" dirty="0">
                <a:solidFill>
                  <a:srgbClr val="333333"/>
                </a:solidFill>
                <a:latin typeface="Times New Roman"/>
                <a:cs typeface="Times New Roman"/>
              </a:rPr>
              <a:t>nutrients </a:t>
            </a:r>
            <a:r>
              <a:rPr sz="3200" spc="5" dirty="0">
                <a:solidFill>
                  <a:srgbClr val="333333"/>
                </a:solidFill>
                <a:latin typeface="Times New Roman"/>
                <a:cs typeface="Times New Roman"/>
              </a:rPr>
              <a:t>from </a:t>
            </a:r>
            <a:r>
              <a:rPr sz="3200" spc="-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endParaRPr lang="en-IN" sz="3200" spc="-5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 marR="7620" algn="just">
              <a:lnSpc>
                <a:spcPts val="1200"/>
              </a:lnSpc>
              <a:spcBef>
                <a:spcPts val="195"/>
              </a:spcBef>
            </a:pPr>
            <a:endParaRPr lang="en-IN" sz="3200" spc="-5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 marR="7620" algn="just">
              <a:lnSpc>
                <a:spcPts val="1200"/>
              </a:lnSpc>
              <a:spcBef>
                <a:spcPts val="195"/>
              </a:spcBef>
            </a:pPr>
            <a:r>
              <a:rPr sz="3200" spc="-5" dirty="0">
                <a:solidFill>
                  <a:srgbClr val="333333"/>
                </a:solidFill>
                <a:latin typeface="Times New Roman"/>
                <a:cs typeface="Times New Roman"/>
              </a:rPr>
              <a:t>seafloor.</a:t>
            </a:r>
            <a:endParaRPr lang="en-IN" sz="3200" spc="-5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 marR="7620" algn="just">
              <a:lnSpc>
                <a:spcPts val="1200"/>
              </a:lnSpc>
              <a:spcBef>
                <a:spcPts val="195"/>
              </a:spcBef>
            </a:pPr>
            <a:r>
              <a:rPr sz="32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endParaRPr lang="en-IN" sz="3200" spc="-5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 marR="7620" algn="just">
              <a:lnSpc>
                <a:spcPts val="1200"/>
              </a:lnSpc>
              <a:spcBef>
                <a:spcPts val="195"/>
              </a:spcBef>
            </a:pPr>
            <a:endParaRPr lang="en-IN" sz="3200" spc="-5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469900" marR="7620" indent="-457200" algn="just">
              <a:lnSpc>
                <a:spcPts val="12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sz="3200" spc="-1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200" spc="-5" dirty="0">
                <a:solidFill>
                  <a:srgbClr val="333333"/>
                </a:solidFill>
                <a:latin typeface="Times New Roman"/>
                <a:cs typeface="Times New Roman"/>
              </a:rPr>
              <a:t>deep-  water is </a:t>
            </a:r>
            <a:r>
              <a:rPr lang="en-IN" sz="32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33333"/>
                </a:solidFill>
                <a:latin typeface="Times New Roman"/>
                <a:cs typeface="Times New Roman"/>
              </a:rPr>
              <a:t>rich </a:t>
            </a:r>
            <a:r>
              <a:rPr sz="3200" spc="5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3200" spc="-5" dirty="0">
                <a:solidFill>
                  <a:srgbClr val="333333"/>
                </a:solidFill>
                <a:latin typeface="Times New Roman"/>
                <a:cs typeface="Times New Roman"/>
              </a:rPr>
              <a:t>nitrates, </a:t>
            </a:r>
            <a:endParaRPr lang="en-IN" sz="3200" spc="-5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469900" marR="7620" indent="-457200" algn="just">
              <a:lnSpc>
                <a:spcPts val="12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endParaRPr lang="en-IN" sz="3200" spc="-5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 marR="7620" algn="just">
              <a:lnSpc>
                <a:spcPts val="1200"/>
              </a:lnSpc>
              <a:spcBef>
                <a:spcPts val="195"/>
              </a:spcBef>
            </a:pP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which can </a:t>
            </a:r>
            <a:r>
              <a:rPr sz="3200" spc="5" dirty="0">
                <a:solidFill>
                  <a:srgbClr val="333333"/>
                </a:solidFill>
                <a:latin typeface="Times New Roman"/>
                <a:cs typeface="Times New Roman"/>
              </a:rPr>
              <a:t>also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3200" spc="-5" dirty="0">
                <a:solidFill>
                  <a:srgbClr val="333333"/>
                </a:solidFill>
                <a:latin typeface="Times New Roman"/>
                <a:cs typeface="Times New Roman"/>
              </a:rPr>
              <a:t>used </a:t>
            </a:r>
            <a:r>
              <a:rPr sz="3200" spc="5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3200" spc="-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33333"/>
                </a:solidFill>
                <a:latin typeface="Times New Roman"/>
                <a:cs typeface="Times New Roman"/>
              </a:rPr>
              <a:t>agriculture.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89993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28600" y="609600"/>
            <a:ext cx="7315200" cy="9174243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900" algn="l"/>
              </a:tabLst>
            </a:pPr>
            <a:r>
              <a:rPr sz="3200" b="1" spc="5" dirty="0">
                <a:latin typeface="Times New Roman"/>
                <a:cs typeface="Times New Roman"/>
              </a:rPr>
              <a:t>4.	</a:t>
            </a:r>
            <a:r>
              <a:rPr sz="3200" b="1" dirty="0">
                <a:latin typeface="Times New Roman"/>
                <a:cs typeface="Times New Roman"/>
              </a:rPr>
              <a:t>Forest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Resources</a:t>
            </a:r>
            <a:endParaRPr lang="en-IN" sz="3200" b="1" spc="-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900" algn="l"/>
              </a:tabLst>
            </a:pPr>
            <a:endParaRPr sz="3200" dirty="0">
              <a:latin typeface="Times New Roman"/>
              <a:cs typeface="Times New Roman"/>
            </a:endParaRPr>
          </a:p>
          <a:p>
            <a:pPr marL="12700" marR="10795" algn="just">
              <a:lnSpc>
                <a:spcPts val="1370"/>
              </a:lnSpc>
              <a:spcBef>
                <a:spcPts val="1415"/>
              </a:spcBef>
            </a:pPr>
            <a:r>
              <a:rPr sz="3200" dirty="0">
                <a:latin typeface="Times New Roman"/>
                <a:cs typeface="Times New Roman"/>
              </a:rPr>
              <a:t>Forests are </a:t>
            </a:r>
            <a:r>
              <a:rPr sz="3200" spc="-10" dirty="0">
                <a:latin typeface="Times New Roman"/>
                <a:cs typeface="Times New Roman"/>
              </a:rPr>
              <a:t>natural, </a:t>
            </a:r>
            <a:r>
              <a:rPr sz="3200" spc="-5" dirty="0">
                <a:latin typeface="Times New Roman"/>
                <a:cs typeface="Times New Roman"/>
              </a:rPr>
              <a:t>self-sustained</a:t>
            </a:r>
            <a:r>
              <a:rPr lang="en-IN"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biotic </a:t>
            </a:r>
            <a:endParaRPr lang="en-IN" sz="3200" spc="-10" dirty="0">
              <a:latin typeface="Times New Roman"/>
              <a:cs typeface="Times New Roman"/>
            </a:endParaRPr>
          </a:p>
          <a:p>
            <a:pPr marL="12700" marR="10795" algn="just">
              <a:lnSpc>
                <a:spcPts val="1370"/>
              </a:lnSpc>
              <a:spcBef>
                <a:spcPts val="1415"/>
              </a:spcBef>
            </a:pPr>
            <a:r>
              <a:rPr sz="3200" spc="-5" dirty="0">
                <a:latin typeface="Times New Roman"/>
                <a:cs typeface="Times New Roman"/>
              </a:rPr>
              <a:t>community, predominantly</a:t>
            </a:r>
            <a:r>
              <a:rPr lang="en-IN" sz="3200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characterized </a:t>
            </a:r>
            <a:endParaRPr lang="en-IN" sz="3200" spc="-5" dirty="0">
              <a:latin typeface="Times New Roman"/>
              <a:cs typeface="Times New Roman"/>
            </a:endParaRPr>
          </a:p>
          <a:p>
            <a:pPr marL="12700" marR="10795" algn="just">
              <a:lnSpc>
                <a:spcPts val="1370"/>
              </a:lnSpc>
              <a:spcBef>
                <a:spcPts val="1415"/>
              </a:spcBef>
            </a:pPr>
            <a:r>
              <a:rPr sz="3200" dirty="0">
                <a:latin typeface="Times New Roman"/>
                <a:cs typeface="Times New Roman"/>
              </a:rPr>
              <a:t>by wooden, </a:t>
            </a:r>
            <a:r>
              <a:rPr sz="3200" spc="-10" dirty="0">
                <a:latin typeface="Times New Roman"/>
                <a:cs typeface="Times New Roman"/>
              </a:rPr>
              <a:t>tall,  </a:t>
            </a:r>
            <a:r>
              <a:rPr sz="3200" spc="-5" dirty="0">
                <a:latin typeface="Times New Roman"/>
                <a:cs typeface="Times New Roman"/>
              </a:rPr>
              <a:t>dense </a:t>
            </a:r>
            <a:r>
              <a:rPr sz="3200" spc="5" dirty="0">
                <a:latin typeface="Times New Roman"/>
                <a:cs typeface="Times New Roman"/>
              </a:rPr>
              <a:t>tree </a:t>
            </a:r>
            <a:r>
              <a:rPr sz="3200" spc="-1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bulky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endParaRPr lang="en-IN" sz="3200" spc="10" dirty="0">
              <a:latin typeface="Times New Roman"/>
              <a:cs typeface="Times New Roman"/>
            </a:endParaRPr>
          </a:p>
          <a:p>
            <a:pPr marL="12700" marR="10795" algn="just">
              <a:lnSpc>
                <a:spcPts val="1370"/>
              </a:lnSpc>
              <a:spcBef>
                <a:spcPts val="1415"/>
              </a:spcBef>
            </a:pPr>
            <a:r>
              <a:rPr sz="3200" spc="-5" dirty="0">
                <a:latin typeface="Times New Roman"/>
                <a:cs typeface="Times New Roman"/>
              </a:rPr>
              <a:t>animals.</a:t>
            </a:r>
            <a:endParaRPr lang="en-IN" sz="3200" spc="-5" dirty="0">
              <a:latin typeface="Times New Roman"/>
              <a:cs typeface="Times New Roman"/>
            </a:endParaRPr>
          </a:p>
          <a:p>
            <a:pPr marL="12700" marR="10795" algn="just">
              <a:lnSpc>
                <a:spcPts val="1370"/>
              </a:lnSpc>
              <a:spcBef>
                <a:spcPts val="141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700"/>
              </a:lnSpc>
            </a:pPr>
            <a:r>
              <a:rPr sz="3200" dirty="0">
                <a:latin typeface="Times New Roman"/>
                <a:cs typeface="Times New Roman"/>
              </a:rPr>
              <a:t>In </a:t>
            </a:r>
            <a:r>
              <a:rPr sz="3200" spc="-5" dirty="0">
                <a:latin typeface="Times New Roman"/>
                <a:cs typeface="Times New Roman"/>
              </a:rPr>
              <a:t>areas where forests </a:t>
            </a:r>
            <a:r>
              <a:rPr sz="3200" spc="5" dirty="0">
                <a:latin typeface="Times New Roman"/>
                <a:cs typeface="Times New Roman"/>
              </a:rPr>
              <a:t>are </a:t>
            </a:r>
            <a:r>
              <a:rPr sz="3200" spc="-5" dirty="0">
                <a:latin typeface="Times New Roman"/>
                <a:cs typeface="Times New Roman"/>
              </a:rPr>
              <a:t>destroyed, </a:t>
            </a:r>
            <a:r>
              <a:rPr sz="3200" dirty="0">
                <a:latin typeface="Times New Roman"/>
                <a:cs typeface="Times New Roman"/>
              </a:rPr>
              <a:t>there are often </a:t>
            </a:r>
            <a:r>
              <a:rPr sz="3200" spc="-5" dirty="0">
                <a:latin typeface="Times New Roman"/>
                <a:cs typeface="Times New Roman"/>
              </a:rPr>
              <a:t>floods after </a:t>
            </a:r>
            <a:r>
              <a:rPr sz="3200" spc="-10" dirty="0">
                <a:latin typeface="Times New Roman"/>
                <a:cs typeface="Times New Roman"/>
              </a:rPr>
              <a:t>rainfalls, followed </a:t>
            </a:r>
            <a:r>
              <a:rPr sz="3200" dirty="0">
                <a:latin typeface="Times New Roman"/>
                <a:cs typeface="Times New Roman"/>
              </a:rPr>
              <a:t>by drought.  </a:t>
            </a:r>
            <a:endParaRPr lang="en-IN" sz="3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700"/>
              </a:lnSpc>
            </a:pPr>
            <a:endParaRPr lang="en-IN" sz="3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700"/>
              </a:lnSpc>
            </a:pPr>
            <a:r>
              <a:rPr sz="3200" spc="-5" dirty="0">
                <a:latin typeface="Times New Roman"/>
                <a:cs typeface="Times New Roman"/>
              </a:rPr>
              <a:t>Without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10" dirty="0">
                <a:latin typeface="Times New Roman"/>
                <a:cs typeface="Times New Roman"/>
              </a:rPr>
              <a:t>plants, </a:t>
            </a:r>
            <a:r>
              <a:rPr sz="3200" dirty="0">
                <a:latin typeface="Times New Roman"/>
                <a:cs typeface="Times New Roman"/>
              </a:rPr>
              <a:t>the water </a:t>
            </a:r>
            <a:r>
              <a:rPr sz="3200" spc="-15" dirty="0">
                <a:latin typeface="Times New Roman"/>
                <a:cs typeface="Times New Roman"/>
              </a:rPr>
              <a:t>cycle is </a:t>
            </a:r>
            <a:r>
              <a:rPr sz="3200" spc="-5" dirty="0">
                <a:latin typeface="Times New Roman"/>
                <a:cs typeface="Times New Roman"/>
              </a:rPr>
              <a:t>compromised. </a:t>
            </a:r>
            <a:endParaRPr lang="en-IN" sz="3200" spc="-5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700"/>
              </a:lnSpc>
            </a:pPr>
            <a:endParaRPr lang="en-IN" sz="3200" spc="-5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700"/>
              </a:lnSpc>
            </a:pPr>
            <a:r>
              <a:rPr sz="3200" spc="-5" dirty="0">
                <a:latin typeface="Times New Roman"/>
                <a:cs typeface="Times New Roman"/>
              </a:rPr>
              <a:t>When </a:t>
            </a:r>
            <a:r>
              <a:rPr sz="3200" dirty="0">
                <a:latin typeface="Times New Roman"/>
                <a:cs typeface="Times New Roman"/>
              </a:rPr>
              <a:t>there </a:t>
            </a:r>
            <a:r>
              <a:rPr sz="3200" spc="-30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heavy rainfall, </a:t>
            </a:r>
            <a:r>
              <a:rPr sz="3200" dirty="0">
                <a:latin typeface="Times New Roman"/>
                <a:cs typeface="Times New Roman"/>
              </a:rPr>
              <a:t>water </a:t>
            </a:r>
            <a:r>
              <a:rPr sz="3200" spc="-10" dirty="0">
                <a:latin typeface="Times New Roman"/>
                <a:cs typeface="Times New Roman"/>
              </a:rPr>
              <a:t>will  </a:t>
            </a:r>
            <a:r>
              <a:rPr sz="3200" spc="-5" dirty="0">
                <a:latin typeface="Times New Roman"/>
                <a:cs typeface="Times New Roman"/>
              </a:rPr>
              <a:t>immediately </a:t>
            </a:r>
            <a:r>
              <a:rPr sz="3200" spc="-15" dirty="0">
                <a:latin typeface="Times New Roman"/>
                <a:cs typeface="Times New Roman"/>
              </a:rPr>
              <a:t>flow </a:t>
            </a:r>
            <a:r>
              <a:rPr sz="3200" spc="10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10" dirty="0">
                <a:latin typeface="Times New Roman"/>
                <a:cs typeface="Times New Roman"/>
              </a:rPr>
              <a:t>lower </a:t>
            </a:r>
            <a:r>
              <a:rPr sz="3200" spc="-5" dirty="0">
                <a:latin typeface="Times New Roman"/>
                <a:cs typeface="Times New Roman"/>
              </a:rPr>
              <a:t>ground </a:t>
            </a:r>
            <a:r>
              <a:rPr sz="3200" spc="-10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even </a:t>
            </a:r>
            <a:r>
              <a:rPr sz="3200" spc="-5" dirty="0">
                <a:latin typeface="Times New Roman"/>
                <a:cs typeface="Times New Roman"/>
              </a:rPr>
              <a:t>cause </a:t>
            </a:r>
            <a:r>
              <a:rPr sz="3200" dirty="0">
                <a:latin typeface="Times New Roman"/>
                <a:cs typeface="Times New Roman"/>
              </a:rPr>
              <a:t>floods </a:t>
            </a:r>
            <a:r>
              <a:rPr sz="3200" spc="-5" dirty="0">
                <a:latin typeface="Times New Roman"/>
                <a:cs typeface="Times New Roman"/>
              </a:rPr>
              <a:t>because </a:t>
            </a:r>
            <a:r>
              <a:rPr sz="3200" dirty="0">
                <a:latin typeface="Times New Roman"/>
                <a:cs typeface="Times New Roman"/>
              </a:rPr>
              <a:t>there are </a:t>
            </a:r>
            <a:r>
              <a:rPr sz="3200" spc="-5" dirty="0">
                <a:latin typeface="Times New Roman"/>
                <a:cs typeface="Times New Roman"/>
              </a:rPr>
              <a:t>not enough plants </a:t>
            </a:r>
            <a:r>
              <a:rPr sz="3200" dirty="0">
                <a:latin typeface="Times New Roman"/>
                <a:cs typeface="Times New Roman"/>
              </a:rPr>
              <a:t>to  absorb the </a:t>
            </a:r>
            <a:r>
              <a:rPr sz="3200" spc="-5" dirty="0">
                <a:latin typeface="Times New Roman"/>
                <a:cs typeface="Times New Roman"/>
              </a:rPr>
              <a:t>water </a:t>
            </a:r>
            <a:r>
              <a:rPr sz="3200" spc="-1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prevent </a:t>
            </a:r>
            <a:r>
              <a:rPr sz="3200" spc="-10" dirty="0">
                <a:latin typeface="Times New Roman"/>
                <a:cs typeface="Times New Roman"/>
              </a:rPr>
              <a:t>all </a:t>
            </a:r>
            <a:r>
              <a:rPr sz="3200" dirty="0">
                <a:latin typeface="Times New Roman"/>
                <a:cs typeface="Times New Roman"/>
              </a:rPr>
              <a:t>the water from </a:t>
            </a:r>
            <a:r>
              <a:rPr sz="3200" spc="-10" dirty="0">
                <a:latin typeface="Times New Roman"/>
                <a:cs typeface="Times New Roman"/>
              </a:rPr>
              <a:t>flowing </a:t>
            </a:r>
            <a:r>
              <a:rPr sz="3200" dirty="0">
                <a:latin typeface="Times New Roman"/>
                <a:cs typeface="Times New Roman"/>
              </a:rPr>
              <a:t>to the </a:t>
            </a:r>
            <a:r>
              <a:rPr sz="3200" spc="-10" dirty="0">
                <a:latin typeface="Times New Roman"/>
                <a:cs typeface="Times New Roman"/>
              </a:rPr>
              <a:t>lower </a:t>
            </a:r>
            <a:r>
              <a:rPr sz="3200" spc="-5" dirty="0">
                <a:latin typeface="Times New Roman"/>
                <a:cs typeface="Times New Roman"/>
              </a:rPr>
              <a:t>ground. 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353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225B-E0EE-7D09-F92A-04372CB7A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117" y="837945"/>
            <a:ext cx="6141084" cy="492443"/>
          </a:xfrm>
        </p:spPr>
        <p:txBody>
          <a:bodyPr/>
          <a:lstStyle/>
          <a:p>
            <a:r>
              <a:rPr lang="en-US"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Non-Renewable Resources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C8DE8-C8E2-7E98-A7CB-D3CBF97A6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17" y="1905000"/>
            <a:ext cx="7055483" cy="4616648"/>
          </a:xfrm>
        </p:spPr>
        <p:txBody>
          <a:bodyPr/>
          <a:lstStyle/>
          <a:p>
            <a:pPr marL="584200" marR="5080" indent="-342900" algn="just">
              <a:lnSpc>
                <a:spcPct val="100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resources actually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naturally  deplete </a:t>
            </a:r>
            <a:r>
              <a:rPr lang="en-US"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interference,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notable </a:t>
            </a:r>
            <a:r>
              <a:rPr lang="en-US"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radio-active  elements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uranium, which naturally </a:t>
            </a:r>
            <a:r>
              <a:rPr lang="en-US"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decay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heavy metals. </a:t>
            </a:r>
            <a:r>
              <a:rPr lang="en-US"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metallic 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minerals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re-used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recycling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them,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coal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petroleum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</a:t>
            </a:r>
            <a:r>
              <a:rPr lang="en-US"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32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recycled.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24876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3400" y="228600"/>
            <a:ext cx="6477000" cy="1057103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When </a:t>
            </a:r>
            <a:r>
              <a:rPr sz="2800" dirty="0">
                <a:latin typeface="Times New Roman"/>
                <a:cs typeface="Times New Roman"/>
              </a:rPr>
              <a:t>there </a:t>
            </a:r>
            <a:r>
              <a:rPr sz="2800" spc="-30" dirty="0">
                <a:latin typeface="Times New Roman"/>
                <a:cs typeface="Times New Roman"/>
              </a:rPr>
              <a:t>is </a:t>
            </a:r>
            <a:r>
              <a:rPr sz="2800" spc="-10" dirty="0">
                <a:latin typeface="Times New Roman"/>
                <a:cs typeface="Times New Roman"/>
              </a:rPr>
              <a:t>little  </a:t>
            </a:r>
            <a:r>
              <a:rPr sz="2800" spc="-5" dirty="0">
                <a:latin typeface="Times New Roman"/>
                <a:cs typeface="Times New Roman"/>
              </a:rPr>
              <a:t>rainfall and </a:t>
            </a:r>
            <a:r>
              <a:rPr sz="2800" dirty="0">
                <a:latin typeface="Times New Roman"/>
                <a:cs typeface="Times New Roman"/>
              </a:rPr>
              <a:t>too </a:t>
            </a:r>
            <a:r>
              <a:rPr sz="2800" spc="-20" dirty="0">
                <a:latin typeface="Times New Roman"/>
                <a:cs typeface="Times New Roman"/>
              </a:rPr>
              <a:t>few </a:t>
            </a:r>
            <a:r>
              <a:rPr sz="2800" spc="-5" dirty="0">
                <a:latin typeface="Times New Roman"/>
                <a:cs typeface="Times New Roman"/>
              </a:rPr>
              <a:t>plants, </a:t>
            </a:r>
            <a:r>
              <a:rPr sz="2800" spc="-10" dirty="0">
                <a:latin typeface="Times New Roman"/>
                <a:cs typeface="Times New Roman"/>
              </a:rPr>
              <a:t>which </a:t>
            </a:r>
            <a:r>
              <a:rPr sz="2800" dirty="0">
                <a:latin typeface="Times New Roman"/>
                <a:cs typeface="Times New Roman"/>
              </a:rPr>
              <a:t>give off </a:t>
            </a:r>
            <a:r>
              <a:rPr sz="2800" spc="-5" dirty="0">
                <a:latin typeface="Times New Roman"/>
                <a:cs typeface="Times New Roman"/>
              </a:rPr>
              <a:t>moisture </a:t>
            </a:r>
            <a:r>
              <a:rPr sz="2800" spc="-10" dirty="0">
                <a:latin typeface="Times New Roman"/>
                <a:cs typeface="Times New Roman"/>
              </a:rPr>
              <a:t>into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air, </a:t>
            </a:r>
            <a:r>
              <a:rPr sz="2800" dirty="0">
                <a:latin typeface="Times New Roman"/>
                <a:cs typeface="Times New Roman"/>
              </a:rPr>
              <a:t>there </a:t>
            </a:r>
            <a:r>
              <a:rPr sz="2800" spc="-10" dirty="0">
                <a:latin typeface="Times New Roman"/>
                <a:cs typeface="Times New Roman"/>
              </a:rPr>
              <a:t>will </a:t>
            </a:r>
            <a:r>
              <a:rPr sz="2800" spc="-15" dirty="0">
                <a:latin typeface="Times New Roman"/>
                <a:cs typeface="Times New Roman"/>
              </a:rPr>
              <a:t>be </a:t>
            </a:r>
            <a:r>
              <a:rPr sz="2800" dirty="0">
                <a:latin typeface="Times New Roman"/>
                <a:cs typeface="Times New Roman"/>
              </a:rPr>
              <a:t>drought. </a:t>
            </a:r>
            <a:endParaRPr lang="en-IN" sz="28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Sometimes  rivers will </a:t>
            </a:r>
            <a:r>
              <a:rPr sz="2800" dirty="0">
                <a:latin typeface="Times New Roman"/>
                <a:cs typeface="Times New Roman"/>
              </a:rPr>
              <a:t>even </a:t>
            </a:r>
            <a:r>
              <a:rPr sz="2800" spc="10" dirty="0">
                <a:latin typeface="Times New Roman"/>
                <a:cs typeface="Times New Roman"/>
              </a:rPr>
              <a:t>dry </a:t>
            </a:r>
            <a:r>
              <a:rPr sz="2800" dirty="0">
                <a:latin typeface="Times New Roman"/>
                <a:cs typeface="Times New Roman"/>
              </a:rPr>
              <a:t>up. If </a:t>
            </a:r>
            <a:r>
              <a:rPr sz="2800" spc="-5" dirty="0">
                <a:latin typeface="Times New Roman"/>
                <a:cs typeface="Times New Roman"/>
              </a:rPr>
              <a:t>we personify </a:t>
            </a:r>
            <a:r>
              <a:rPr sz="2800" spc="5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rivers, </a:t>
            </a:r>
            <a:r>
              <a:rPr sz="2800" spc="-10" dirty="0">
                <a:latin typeface="Times New Roman"/>
                <a:cs typeface="Times New Roman"/>
              </a:rPr>
              <a:t>it </a:t>
            </a:r>
            <a:r>
              <a:rPr sz="2800" spc="-15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as </a:t>
            </a:r>
            <a:r>
              <a:rPr sz="2800" dirty="0">
                <a:latin typeface="Times New Roman"/>
                <a:cs typeface="Times New Roman"/>
              </a:rPr>
              <a:t>though the </a:t>
            </a:r>
            <a:r>
              <a:rPr sz="2800" spc="-10" dirty="0">
                <a:latin typeface="Times New Roman"/>
                <a:cs typeface="Times New Roman"/>
              </a:rPr>
              <a:t>rivers have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died.</a:t>
            </a:r>
            <a:endParaRPr lang="en-IN" sz="2800" spc="-5" dirty="0">
              <a:latin typeface="Times New Roman"/>
              <a:cs typeface="Times New Roman"/>
            </a:endParaRPr>
          </a:p>
          <a:p>
            <a:pPr marL="12700" marR="6985" algn="just">
              <a:lnSpc>
                <a:spcPct val="120000"/>
              </a:lnSpc>
              <a:spcBef>
                <a:spcPts val="100"/>
              </a:spcBef>
            </a:pPr>
            <a:r>
              <a:rPr lang="en-US" sz="2800" spc="-5" dirty="0">
                <a:latin typeface="Times New Roman"/>
                <a:cs typeface="Times New Roman"/>
              </a:rPr>
              <a:t>Therefore, </a:t>
            </a:r>
            <a:r>
              <a:rPr lang="en-US" sz="2800" spc="-10" dirty="0">
                <a:latin typeface="Times New Roman"/>
                <a:cs typeface="Times New Roman"/>
              </a:rPr>
              <a:t>protecting </a:t>
            </a:r>
            <a:r>
              <a:rPr lang="en-US" sz="2800" spc="-5" dirty="0">
                <a:latin typeface="Times New Roman"/>
                <a:cs typeface="Times New Roman"/>
              </a:rPr>
              <a:t>vegetation will </a:t>
            </a:r>
            <a:r>
              <a:rPr lang="en-US" sz="2800" spc="-10" dirty="0">
                <a:latin typeface="Times New Roman"/>
                <a:cs typeface="Times New Roman"/>
              </a:rPr>
              <a:t>bring </a:t>
            </a:r>
            <a:r>
              <a:rPr lang="en-US" sz="2800" spc="-15" dirty="0">
                <a:latin typeface="Times New Roman"/>
                <a:cs typeface="Times New Roman"/>
              </a:rPr>
              <a:t>far </a:t>
            </a:r>
            <a:r>
              <a:rPr lang="en-US" sz="2800" spc="-5" dirty="0">
                <a:latin typeface="Times New Roman"/>
                <a:cs typeface="Times New Roman"/>
              </a:rPr>
              <a:t>greater </a:t>
            </a:r>
            <a:r>
              <a:rPr lang="en-US" sz="2800" spc="-10" dirty="0">
                <a:latin typeface="Times New Roman"/>
                <a:cs typeface="Times New Roman"/>
              </a:rPr>
              <a:t>ecological </a:t>
            </a:r>
            <a:r>
              <a:rPr lang="en-US" sz="2800" spc="-5" dirty="0">
                <a:latin typeface="Times New Roman"/>
                <a:cs typeface="Times New Roman"/>
              </a:rPr>
              <a:t>benefits than </a:t>
            </a:r>
            <a:r>
              <a:rPr lang="en-US" sz="2800" dirty="0">
                <a:latin typeface="Times New Roman"/>
                <a:cs typeface="Times New Roman"/>
              </a:rPr>
              <a:t>building </a:t>
            </a:r>
            <a:r>
              <a:rPr lang="en-US" sz="2800" spc="-5" dirty="0">
                <a:latin typeface="Times New Roman"/>
                <a:cs typeface="Times New Roman"/>
              </a:rPr>
              <a:t>and  maintaining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dams.</a:t>
            </a:r>
            <a:endParaRPr lang="en-US"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900"/>
              </a:lnSpc>
            </a:pPr>
            <a:r>
              <a:rPr lang="en-US" sz="2800" spc="-5" dirty="0">
                <a:latin typeface="Times New Roman"/>
                <a:cs typeface="Times New Roman"/>
              </a:rPr>
              <a:t>Actually, </a:t>
            </a:r>
            <a:r>
              <a:rPr lang="en-US" sz="2800" spc="-15" dirty="0">
                <a:latin typeface="Times New Roman"/>
                <a:cs typeface="Times New Roman"/>
              </a:rPr>
              <a:t>if </a:t>
            </a:r>
            <a:r>
              <a:rPr lang="en-US" sz="2800" spc="-5" dirty="0">
                <a:latin typeface="Times New Roman"/>
                <a:cs typeface="Times New Roman"/>
              </a:rPr>
              <a:t>people can </a:t>
            </a:r>
            <a:r>
              <a:rPr lang="en-US" sz="2800" spc="5" dirty="0">
                <a:latin typeface="Times New Roman"/>
                <a:cs typeface="Times New Roman"/>
              </a:rPr>
              <a:t>grow </a:t>
            </a:r>
            <a:r>
              <a:rPr lang="en-US" sz="2800" spc="-5" dirty="0">
                <a:latin typeface="Times New Roman"/>
                <a:cs typeface="Times New Roman"/>
              </a:rPr>
              <a:t>trees </a:t>
            </a:r>
            <a:r>
              <a:rPr lang="en-US" sz="2800" spc="-15" dirty="0">
                <a:latin typeface="Times New Roman"/>
                <a:cs typeface="Times New Roman"/>
              </a:rPr>
              <a:t>in </a:t>
            </a: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spc="-15" dirty="0">
                <a:latin typeface="Times New Roman"/>
                <a:cs typeface="Times New Roman"/>
              </a:rPr>
              <a:t>vast </a:t>
            </a:r>
            <a:r>
              <a:rPr lang="en-US" sz="2800" spc="-10" dirty="0">
                <a:latin typeface="Times New Roman"/>
                <a:cs typeface="Times New Roman"/>
              </a:rPr>
              <a:t>expanses </a:t>
            </a:r>
            <a:r>
              <a:rPr lang="en-US" sz="2800" spc="10" dirty="0">
                <a:latin typeface="Times New Roman"/>
                <a:cs typeface="Times New Roman"/>
              </a:rPr>
              <a:t>of </a:t>
            </a:r>
            <a:r>
              <a:rPr lang="en-US" sz="2800" dirty="0">
                <a:latin typeface="Times New Roman"/>
                <a:cs typeface="Times New Roman"/>
              </a:rPr>
              <a:t>the barren </a:t>
            </a:r>
            <a:r>
              <a:rPr lang="en-US" sz="2800" spc="-5" dirty="0">
                <a:latin typeface="Times New Roman"/>
                <a:cs typeface="Times New Roman"/>
              </a:rPr>
              <a:t>mountains </a:t>
            </a:r>
            <a:r>
              <a:rPr lang="en-US" sz="2800" spc="-10" dirty="0">
                <a:latin typeface="Times New Roman"/>
                <a:cs typeface="Times New Roman"/>
              </a:rPr>
              <a:t>and </a:t>
            </a:r>
            <a:r>
              <a:rPr lang="en-US" sz="2800" spc="-5" dirty="0">
                <a:latin typeface="Times New Roman"/>
                <a:cs typeface="Times New Roman"/>
              </a:rPr>
              <a:t>shrubs </a:t>
            </a:r>
            <a:r>
              <a:rPr lang="en-US" sz="2800" spc="-15" dirty="0">
                <a:latin typeface="Times New Roman"/>
                <a:cs typeface="Times New Roman"/>
              </a:rPr>
              <a:t>in </a:t>
            </a:r>
            <a:r>
              <a:rPr lang="en-US" sz="2800" dirty="0">
                <a:latin typeface="Times New Roman"/>
                <a:cs typeface="Times New Roman"/>
              </a:rPr>
              <a:t>the  </a:t>
            </a:r>
            <a:r>
              <a:rPr lang="en-US" sz="2800" spc="-10" dirty="0">
                <a:latin typeface="Times New Roman"/>
                <a:cs typeface="Times New Roman"/>
              </a:rPr>
              <a:t>plains, </a:t>
            </a: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latin typeface="Times New Roman"/>
                <a:cs typeface="Times New Roman"/>
              </a:rPr>
              <a:t>forests </a:t>
            </a:r>
            <a:r>
              <a:rPr lang="en-US" sz="2800" spc="-10" dirty="0">
                <a:latin typeface="Times New Roman"/>
                <a:cs typeface="Times New Roman"/>
              </a:rPr>
              <a:t>will </a:t>
            </a:r>
            <a:r>
              <a:rPr lang="en-US" sz="2800" spc="-5" dirty="0">
                <a:latin typeface="Times New Roman"/>
                <a:cs typeface="Times New Roman"/>
              </a:rPr>
              <a:t>provide people with economic benefits and some </a:t>
            </a:r>
            <a:r>
              <a:rPr lang="en-US" sz="2800" spc="10" dirty="0">
                <a:latin typeface="Times New Roman"/>
                <a:cs typeface="Times New Roman"/>
              </a:rPr>
              <a:t>of </a:t>
            </a:r>
            <a:r>
              <a:rPr lang="en-US" sz="2800" dirty="0">
                <a:latin typeface="Times New Roman"/>
                <a:cs typeface="Times New Roman"/>
              </a:rPr>
              <a:t>the proceeds can </a:t>
            </a:r>
            <a:r>
              <a:rPr lang="en-US" sz="2800" spc="-10" dirty="0">
                <a:latin typeface="Times New Roman"/>
                <a:cs typeface="Times New Roman"/>
              </a:rPr>
              <a:t>feed </a:t>
            </a:r>
            <a:r>
              <a:rPr lang="en-US" sz="2800" dirty="0">
                <a:latin typeface="Times New Roman"/>
                <a:cs typeface="Times New Roman"/>
              </a:rPr>
              <a:t>the  costs </a:t>
            </a:r>
            <a:r>
              <a:rPr lang="en-US" sz="2800" spc="10" dirty="0">
                <a:latin typeface="Times New Roman"/>
                <a:cs typeface="Times New Roman"/>
              </a:rPr>
              <a:t>of </a:t>
            </a:r>
            <a:r>
              <a:rPr lang="en-US" sz="2800" spc="-10" dirty="0">
                <a:latin typeface="Times New Roman"/>
                <a:cs typeface="Times New Roman"/>
              </a:rPr>
              <a:t>forest </a:t>
            </a:r>
            <a:r>
              <a:rPr lang="en-US" sz="2800" spc="-5" dirty="0">
                <a:latin typeface="Times New Roman"/>
                <a:cs typeface="Times New Roman"/>
              </a:rPr>
              <a:t>conservation programs. </a:t>
            </a:r>
          </a:p>
          <a:p>
            <a:pPr marL="12700" marR="5080" algn="just">
              <a:lnSpc>
                <a:spcPct val="95900"/>
              </a:lnSpc>
            </a:pPr>
            <a:endParaRPr lang="en-US" sz="2800" spc="-5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900"/>
              </a:lnSpc>
            </a:pPr>
            <a:r>
              <a:rPr lang="en-US" sz="2800" spc="-10" dirty="0">
                <a:latin typeface="Times New Roman"/>
                <a:cs typeface="Times New Roman"/>
              </a:rPr>
              <a:t>Thus, </a:t>
            </a:r>
            <a:r>
              <a:rPr lang="en-US" sz="2800" dirty="0">
                <a:latin typeface="Times New Roman"/>
                <a:cs typeface="Times New Roman"/>
              </a:rPr>
              <a:t>by </a:t>
            </a:r>
            <a:r>
              <a:rPr lang="en-US" sz="2800" spc="-5" dirty="0">
                <a:latin typeface="Times New Roman"/>
                <a:cs typeface="Times New Roman"/>
              </a:rPr>
              <a:t>conserving </a:t>
            </a:r>
            <a:r>
              <a:rPr lang="en-US" sz="2800" dirty="0">
                <a:latin typeface="Times New Roman"/>
                <a:cs typeface="Times New Roman"/>
              </a:rPr>
              <a:t>nature, </a:t>
            </a:r>
            <a:r>
              <a:rPr lang="en-US" sz="2800" spc="-10" dirty="0">
                <a:latin typeface="Times New Roman"/>
                <a:cs typeface="Times New Roman"/>
              </a:rPr>
              <a:t>man and </a:t>
            </a:r>
            <a:r>
              <a:rPr lang="en-US" sz="2800" dirty="0">
                <a:latin typeface="Times New Roman"/>
                <a:cs typeface="Times New Roman"/>
              </a:rPr>
              <a:t>nature </a:t>
            </a:r>
            <a:r>
              <a:rPr lang="en-US" sz="2800" spc="-5" dirty="0">
                <a:latin typeface="Times New Roman"/>
                <a:cs typeface="Times New Roman"/>
              </a:rPr>
              <a:t>can together  </a:t>
            </a:r>
            <a:r>
              <a:rPr lang="en-US" sz="2800" dirty="0">
                <a:latin typeface="Times New Roman"/>
                <a:cs typeface="Times New Roman"/>
              </a:rPr>
              <a:t>form a </a:t>
            </a:r>
            <a:r>
              <a:rPr lang="en-US" sz="2800" spc="-5" dirty="0">
                <a:latin typeface="Times New Roman"/>
                <a:cs typeface="Times New Roman"/>
              </a:rPr>
              <a:t>benevolent relationship. </a:t>
            </a:r>
            <a:r>
              <a:rPr lang="en-US" sz="2800" spc="-15" dirty="0">
                <a:latin typeface="Times New Roman"/>
                <a:cs typeface="Times New Roman"/>
              </a:rPr>
              <a:t>We </a:t>
            </a:r>
            <a:r>
              <a:rPr lang="en-US" sz="2800" dirty="0">
                <a:latin typeface="Times New Roman"/>
                <a:cs typeface="Times New Roman"/>
              </a:rPr>
              <a:t>can </a:t>
            </a:r>
            <a:r>
              <a:rPr lang="en-US" sz="2800" spc="-10" dirty="0">
                <a:latin typeface="Times New Roman"/>
                <a:cs typeface="Times New Roman"/>
              </a:rPr>
              <a:t>help </a:t>
            </a:r>
            <a:r>
              <a:rPr lang="en-US" sz="2800" dirty="0">
                <a:latin typeface="Times New Roman"/>
                <a:cs typeface="Times New Roman"/>
              </a:rPr>
              <a:t>protect the natural </a:t>
            </a:r>
            <a:r>
              <a:rPr lang="en-US" sz="2800" spc="-5" dirty="0">
                <a:latin typeface="Times New Roman"/>
                <a:cs typeface="Times New Roman"/>
              </a:rPr>
              <a:t>environment </a:t>
            </a:r>
            <a:r>
              <a:rPr lang="en-US" sz="2800" spc="-10" dirty="0">
                <a:latin typeface="Times New Roman"/>
                <a:cs typeface="Times New Roman"/>
              </a:rPr>
              <a:t>and </a:t>
            </a:r>
            <a:r>
              <a:rPr lang="en-US" sz="2800" spc="-15" dirty="0">
                <a:latin typeface="Times New Roman"/>
                <a:cs typeface="Times New Roman"/>
              </a:rPr>
              <a:t>in </a:t>
            </a:r>
            <a:r>
              <a:rPr lang="en-US" sz="2800" dirty="0">
                <a:latin typeface="Times New Roman"/>
                <a:cs typeface="Times New Roman"/>
              </a:rPr>
              <a:t>turn, the  </a:t>
            </a:r>
            <a:r>
              <a:rPr lang="en-US" sz="2800" spc="-5" dirty="0">
                <a:latin typeface="Times New Roman"/>
                <a:cs typeface="Times New Roman"/>
              </a:rPr>
              <a:t>environment </a:t>
            </a:r>
            <a:r>
              <a:rPr lang="en-US" sz="2800" spc="-10" dirty="0">
                <a:latin typeface="Times New Roman"/>
                <a:cs typeface="Times New Roman"/>
              </a:rPr>
              <a:t>will </a:t>
            </a:r>
            <a:r>
              <a:rPr lang="en-US" sz="2800" spc="-5" dirty="0">
                <a:latin typeface="Times New Roman"/>
                <a:cs typeface="Times New Roman"/>
              </a:rPr>
              <a:t>nourish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us.</a:t>
            </a:r>
            <a:endParaRPr lang="en-US"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900" algn="l"/>
              </a:tabLst>
            </a:pPr>
            <a:endParaRPr lang="en-IN" sz="2800" spc="-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900" algn="l"/>
              </a:tabLst>
            </a:pPr>
            <a:endParaRPr lang="en-IN" sz="2800" spc="-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900" algn="l"/>
              </a:tabLst>
            </a:pP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90572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9625" y="236862"/>
            <a:ext cx="6153150" cy="958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algn="just">
              <a:lnSpc>
                <a:spcPct val="12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Conservation </a:t>
            </a:r>
            <a:r>
              <a:rPr sz="2800" b="1" dirty="0">
                <a:latin typeface="Times New Roman"/>
                <a:cs typeface="Times New Roman"/>
              </a:rPr>
              <a:t>of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Forest-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 marR="6350">
              <a:lnSpc>
                <a:spcPct val="108300"/>
              </a:lnSpc>
              <a:buAutoNum type="arabicPeriod"/>
              <a:tabLst>
                <a:tab pos="198755" algn="l"/>
              </a:tabLst>
            </a:pPr>
            <a:r>
              <a:rPr sz="2800" spc="-5" dirty="0">
                <a:latin typeface="Times New Roman"/>
                <a:cs typeface="Times New Roman"/>
              </a:rPr>
              <a:t>Provision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accurate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comprehensive estimates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quantity </a:t>
            </a:r>
            <a:r>
              <a:rPr sz="2800" spc="-5" dirty="0">
                <a:latin typeface="Times New Roman"/>
                <a:cs typeface="Times New Roman"/>
              </a:rPr>
              <a:t>and quality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existing  resources.</a:t>
            </a:r>
            <a:endParaRPr sz="2800" dirty="0">
              <a:latin typeface="Times New Roman"/>
              <a:cs typeface="Times New Roman"/>
            </a:endParaRPr>
          </a:p>
          <a:p>
            <a:pPr marL="12700" marR="5715">
              <a:lnSpc>
                <a:spcPct val="108300"/>
              </a:lnSpc>
              <a:buAutoNum type="arabicPeriod"/>
              <a:tabLst>
                <a:tab pos="207645" algn="l"/>
              </a:tabLst>
            </a:pPr>
            <a:r>
              <a:rPr sz="2800" spc="-10" dirty="0">
                <a:latin typeface="Times New Roman"/>
                <a:cs typeface="Times New Roman"/>
              </a:rPr>
              <a:t>Improvement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existing </a:t>
            </a:r>
            <a:r>
              <a:rPr sz="2800" dirty="0">
                <a:latin typeface="Times New Roman"/>
                <a:cs typeface="Times New Roman"/>
              </a:rPr>
              <a:t>forests by </a:t>
            </a:r>
            <a:r>
              <a:rPr sz="2800" spc="-10" dirty="0">
                <a:latin typeface="Times New Roman"/>
                <a:cs typeface="Times New Roman"/>
              </a:rPr>
              <a:t>suitable </a:t>
            </a:r>
            <a:r>
              <a:rPr sz="2800" spc="-5" dirty="0">
                <a:latin typeface="Times New Roman"/>
                <a:cs typeface="Times New Roman"/>
              </a:rPr>
              <a:t>silviculture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management </a:t>
            </a:r>
            <a:r>
              <a:rPr sz="2800" spc="-10" dirty="0">
                <a:latin typeface="Times New Roman"/>
                <a:cs typeface="Times New Roman"/>
              </a:rPr>
              <a:t>practices </a:t>
            </a:r>
            <a:r>
              <a:rPr sz="2800" spc="-20" dirty="0">
                <a:latin typeface="Times New Roman"/>
                <a:cs typeface="Times New Roman"/>
              </a:rPr>
              <a:t>by,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(a)  </a:t>
            </a:r>
            <a:r>
              <a:rPr sz="2800" spc="-5" dirty="0">
                <a:latin typeface="Times New Roman"/>
                <a:cs typeface="Times New Roman"/>
              </a:rPr>
              <a:t>reservation and protection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more </a:t>
            </a:r>
            <a:r>
              <a:rPr sz="2800" spc="-5" dirty="0">
                <a:latin typeface="Times New Roman"/>
                <a:cs typeface="Times New Roman"/>
              </a:rPr>
              <a:t>forests, </a:t>
            </a:r>
            <a:r>
              <a:rPr sz="2800" spc="-10" dirty="0">
                <a:latin typeface="Times New Roman"/>
                <a:cs typeface="Times New Roman"/>
              </a:rPr>
              <a:t>(b) </a:t>
            </a:r>
            <a:r>
              <a:rPr sz="2800" spc="-5" dirty="0">
                <a:latin typeface="Times New Roman"/>
                <a:cs typeface="Times New Roman"/>
              </a:rPr>
              <a:t>introduction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working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plans.</a:t>
            </a:r>
            <a:endParaRPr sz="2800" dirty="0">
              <a:latin typeface="Times New Roman"/>
              <a:cs typeface="Times New Roman"/>
            </a:endParaRPr>
          </a:p>
          <a:p>
            <a:pPr marL="167640" indent="-15557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8275" algn="l"/>
              </a:tabLst>
            </a:pPr>
            <a:r>
              <a:rPr sz="2800" spc="-10" dirty="0">
                <a:latin typeface="Times New Roman"/>
                <a:cs typeface="Times New Roman"/>
              </a:rPr>
              <a:t>Intensive </a:t>
            </a:r>
            <a:r>
              <a:rPr sz="2800" dirty="0">
                <a:latin typeface="Times New Roman"/>
                <a:cs typeface="Times New Roman"/>
              </a:rPr>
              <a:t>forestry </a:t>
            </a:r>
            <a:r>
              <a:rPr sz="2800" spc="-5" dirty="0">
                <a:latin typeface="Times New Roman"/>
                <a:cs typeface="Times New Roman"/>
              </a:rPr>
              <a:t>and plantation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fast-growing industrial </a:t>
            </a:r>
            <a:r>
              <a:rPr sz="2800" spc="5" dirty="0">
                <a:latin typeface="Times New Roman"/>
                <a:cs typeface="Times New Roman"/>
              </a:rPr>
              <a:t>woods </a:t>
            </a:r>
            <a:r>
              <a:rPr sz="2800" spc="10" dirty="0">
                <a:latin typeface="Times New Roman"/>
                <a:cs typeface="Times New Roman"/>
              </a:rPr>
              <a:t>on </a:t>
            </a:r>
            <a:r>
              <a:rPr sz="2800" spc="-10" dirty="0">
                <a:latin typeface="Times New Roman"/>
                <a:cs typeface="Times New Roman"/>
              </a:rPr>
              <a:t>suitable </a:t>
            </a:r>
            <a:r>
              <a:rPr sz="2800" dirty="0">
                <a:latin typeface="Times New Roman"/>
                <a:cs typeface="Times New Roman"/>
              </a:rPr>
              <a:t>deforested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sites.</a:t>
            </a:r>
            <a:endParaRPr sz="2800" dirty="0">
              <a:latin typeface="Times New Roman"/>
              <a:cs typeface="Times New Roman"/>
            </a:endParaRPr>
          </a:p>
          <a:p>
            <a:pPr marL="167640" indent="-155575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168275" algn="l"/>
              </a:tabLst>
            </a:pPr>
            <a:r>
              <a:rPr sz="2800" spc="-5" dirty="0">
                <a:latin typeface="Times New Roman"/>
                <a:cs typeface="Times New Roman"/>
              </a:rPr>
              <a:t>Adoption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modern techniques and development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transport system </a:t>
            </a:r>
            <a:r>
              <a:rPr sz="2800" spc="10" dirty="0">
                <a:latin typeface="Times New Roman"/>
                <a:cs typeface="Times New Roman"/>
              </a:rPr>
              <a:t>to </a:t>
            </a:r>
            <a:r>
              <a:rPr sz="2800" spc="-10" dirty="0">
                <a:latin typeface="Times New Roman"/>
                <a:cs typeface="Times New Roman"/>
              </a:rPr>
              <a:t>increase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productivity.</a:t>
            </a:r>
            <a:endParaRPr sz="2800" dirty="0">
              <a:latin typeface="Times New Roman"/>
              <a:cs typeface="Times New Roman"/>
            </a:endParaRPr>
          </a:p>
          <a:p>
            <a:pPr marL="167640" indent="-155575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168275" algn="l"/>
              </a:tabLst>
            </a:pPr>
            <a:r>
              <a:rPr sz="2800" spc="-10" dirty="0">
                <a:latin typeface="Times New Roman"/>
                <a:cs typeface="Times New Roman"/>
              </a:rPr>
              <a:t>Stimulation </a:t>
            </a:r>
            <a:r>
              <a:rPr sz="2800" spc="10" dirty="0">
                <a:latin typeface="Times New Roman"/>
                <a:cs typeface="Times New Roman"/>
              </a:rPr>
              <a:t>to </a:t>
            </a:r>
            <a:r>
              <a:rPr sz="2800" spc="-10" dirty="0">
                <a:latin typeface="Times New Roman"/>
                <a:cs typeface="Times New Roman"/>
              </a:rPr>
              <a:t>suitable </a:t>
            </a:r>
            <a:r>
              <a:rPr sz="2800" spc="-5" dirty="0">
                <a:latin typeface="Times New Roman"/>
                <a:cs typeface="Times New Roman"/>
              </a:rPr>
              <a:t>forest-based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industries.</a:t>
            </a:r>
            <a:endParaRPr sz="2800" dirty="0">
              <a:latin typeface="Times New Roman"/>
              <a:cs typeface="Times New Roman"/>
            </a:endParaRPr>
          </a:p>
          <a:p>
            <a:pPr marL="180340" indent="-167640">
              <a:lnSpc>
                <a:spcPct val="100000"/>
              </a:lnSpc>
              <a:spcBef>
                <a:spcPts val="120"/>
              </a:spcBef>
              <a:buAutoNum type="arabicPlain" startAt="6"/>
              <a:tabLst>
                <a:tab pos="180340" algn="l"/>
              </a:tabLst>
            </a:pPr>
            <a:r>
              <a:rPr sz="2800" spc="-10" dirty="0">
                <a:latin typeface="Times New Roman"/>
                <a:cs typeface="Times New Roman"/>
              </a:rPr>
              <a:t>reducing </a:t>
            </a:r>
            <a:r>
              <a:rPr sz="2800" spc="-5" dirty="0">
                <a:latin typeface="Times New Roman"/>
                <a:cs typeface="Times New Roman"/>
              </a:rPr>
              <a:t>consumption </a:t>
            </a:r>
            <a:r>
              <a:rPr sz="2800" spc="15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forest and </a:t>
            </a:r>
            <a:r>
              <a:rPr sz="2800" spc="-5" dirty="0">
                <a:latin typeface="Times New Roman"/>
                <a:cs typeface="Times New Roman"/>
              </a:rPr>
              <a:t>related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products.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609600"/>
            <a:ext cx="7467600" cy="81677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6985" indent="-457200" algn="just">
              <a:lnSpc>
                <a:spcPct val="108400"/>
              </a:lnSpc>
              <a:spcBef>
                <a:spcPts val="1100"/>
              </a:spcBef>
              <a:buFont typeface="Arial" panose="020B0604020202020204" pitchFamily="34" charset="0"/>
              <a:buChar char="•"/>
            </a:pP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Deforestation-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Deforestation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permanent destruction 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forests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to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 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other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uses. </a:t>
            </a:r>
            <a:endParaRPr lang="en-IN" sz="32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6985" indent="-457200" algn="just">
              <a:lnSpc>
                <a:spcPct val="108400"/>
              </a:lnSpc>
              <a:spcBef>
                <a:spcPts val="1100"/>
              </a:spcBef>
              <a:buFont typeface="Arial" panose="020B0604020202020204" pitchFamily="34" charset="0"/>
              <a:buChar char="•"/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Deforestation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considered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contributing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to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 climate change. </a:t>
            </a:r>
            <a:endParaRPr lang="en-IN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6985" indent="-457200" algn="just">
              <a:lnSpc>
                <a:spcPct val="108400"/>
              </a:lnSpc>
              <a:spcBef>
                <a:spcPts val="1100"/>
              </a:spcBef>
              <a:buFont typeface="Arial" panose="020B0604020202020204" pitchFamily="34" charset="0"/>
              <a:buChar char="•"/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Trees absorb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greenhouse gases and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carbon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emissions. </a:t>
            </a:r>
            <a:endParaRPr lang="en-IN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6985" indent="-457200" algn="just">
              <a:lnSpc>
                <a:spcPct val="108400"/>
              </a:lnSpc>
              <a:spcBef>
                <a:spcPts val="1100"/>
              </a:spcBef>
              <a:buFont typeface="Arial" panose="020B0604020202020204" pitchFamily="34" charset="0"/>
              <a:buChar char="•"/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produce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oxygen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perpetuate the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releasing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vapor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atmosphere. </a:t>
            </a:r>
            <a:endParaRPr lang="en-IN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6985" indent="-457200" algn="just">
              <a:lnSpc>
                <a:spcPct val="108400"/>
              </a:lnSpc>
              <a:spcBef>
                <a:spcPts val="1100"/>
              </a:spcBef>
              <a:buFont typeface="Arial" panose="020B0604020202020204" pitchFamily="34" charset="0"/>
              <a:buChar char="•"/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trees,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 lands 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quickly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 barren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land.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530953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609600"/>
            <a:ext cx="7467600" cy="7327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 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deforestation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lvl="1" indent="-229235">
              <a:lnSpc>
                <a:spcPct val="100000"/>
              </a:lnSpc>
              <a:buAutoNum type="arabicPlain"/>
              <a:tabLst>
                <a:tab pos="470534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Trees are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sold 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exported as timber, wood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fuel.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32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logging.</a:t>
            </a:r>
            <a:endParaRPr lang="en-IN" sz="32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lvl="1" indent="-229235">
              <a:lnSpc>
                <a:spcPct val="100000"/>
              </a:lnSpc>
              <a:buAutoNum type="arabicPlain"/>
              <a:tabLst>
                <a:tab pos="470534" algn="l"/>
              </a:tabLst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12700" lvl="1">
              <a:lnSpc>
                <a:spcPct val="114999"/>
              </a:lnSpc>
              <a:buAutoNum type="arabicPlain"/>
              <a:tabLst>
                <a:tab pos="470534" algn="l"/>
              </a:tabLst>
            </a:pPr>
            <a:r>
              <a:rPr lang="en-IN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lands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farming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(grazing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 for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livestock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farming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activities). </a:t>
            </a:r>
            <a:endParaRPr lang="en-IN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12700" lvl="1">
              <a:lnSpc>
                <a:spcPct val="114999"/>
              </a:lnSpc>
              <a:tabLst>
                <a:tab pos="470534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human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settlement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urbanization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making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shelter,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219"/>
              </a:spcBef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industries and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roads.</a:t>
            </a:r>
          </a:p>
          <a:p>
            <a:pPr marL="241300">
              <a:lnSpc>
                <a:spcPct val="100000"/>
              </a:lnSpc>
              <a:spcBef>
                <a:spcPts val="195"/>
              </a:spcBef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32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mining.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85107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838200"/>
            <a:ext cx="7391400" cy="7878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Times New Roman"/>
                <a:cs typeface="Times New Roman"/>
              </a:rPr>
              <a:t>CONSEQUENCES </a:t>
            </a:r>
            <a:r>
              <a:rPr sz="2800" b="1" dirty="0">
                <a:latin typeface="Times New Roman"/>
                <a:cs typeface="Times New Roman"/>
              </a:rPr>
              <a:t>OF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DEFORESTATION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12700" marR="7620" algn="just">
              <a:lnSpc>
                <a:spcPct val="94400"/>
              </a:lnSpc>
              <a:buChar char="*"/>
              <a:tabLst>
                <a:tab pos="128905" algn="l"/>
              </a:tabLst>
            </a:pPr>
            <a:r>
              <a:rPr sz="4000" spc="-15" baseline="4629" dirty="0">
                <a:latin typeface="Times New Roman"/>
                <a:cs typeface="Times New Roman"/>
              </a:rPr>
              <a:t>The </a:t>
            </a:r>
            <a:r>
              <a:rPr sz="4000" spc="-7" baseline="4629" dirty="0">
                <a:latin typeface="Times New Roman"/>
                <a:cs typeface="Times New Roman"/>
              </a:rPr>
              <a:t>carbon cycle. </a:t>
            </a:r>
            <a:r>
              <a:rPr sz="4000" baseline="4629" dirty="0">
                <a:latin typeface="Times New Roman"/>
                <a:cs typeface="Times New Roman"/>
              </a:rPr>
              <a:t>Forests </a:t>
            </a:r>
            <a:r>
              <a:rPr sz="4000" spc="-7" baseline="4629" dirty="0">
                <a:latin typeface="Times New Roman"/>
                <a:cs typeface="Times New Roman"/>
              </a:rPr>
              <a:t>act as </a:t>
            </a:r>
            <a:r>
              <a:rPr sz="4000" baseline="4629" dirty="0">
                <a:latin typeface="Times New Roman"/>
                <a:cs typeface="Times New Roman"/>
              </a:rPr>
              <a:t>a </a:t>
            </a:r>
            <a:r>
              <a:rPr sz="4000" spc="-22" baseline="4629" dirty="0">
                <a:latin typeface="Times New Roman"/>
                <a:cs typeface="Times New Roman"/>
              </a:rPr>
              <a:t>major </a:t>
            </a:r>
            <a:r>
              <a:rPr sz="4000" spc="7" baseline="4629" dirty="0">
                <a:latin typeface="Times New Roman"/>
                <a:cs typeface="Times New Roman"/>
              </a:rPr>
              <a:t>carbon </a:t>
            </a:r>
            <a:r>
              <a:rPr sz="4000" baseline="4629" dirty="0">
                <a:latin typeface="Times New Roman"/>
                <a:cs typeface="Times New Roman"/>
              </a:rPr>
              <a:t>store </a:t>
            </a:r>
            <a:r>
              <a:rPr sz="4000" spc="-15" baseline="4629" dirty="0">
                <a:latin typeface="Times New Roman"/>
                <a:cs typeface="Times New Roman"/>
              </a:rPr>
              <a:t>because </a:t>
            </a:r>
            <a:r>
              <a:rPr sz="4000" baseline="4629" dirty="0">
                <a:latin typeface="Times New Roman"/>
                <a:cs typeface="Times New Roman"/>
              </a:rPr>
              <a:t>carbon dioxide (CO</a:t>
            </a:r>
            <a:r>
              <a:rPr sz="4000" dirty="0">
                <a:latin typeface="Times New Roman"/>
                <a:cs typeface="Times New Roman"/>
              </a:rPr>
              <a:t>2</a:t>
            </a:r>
            <a:r>
              <a:rPr sz="4000" baseline="4629" dirty="0">
                <a:latin typeface="Times New Roman"/>
                <a:cs typeface="Times New Roman"/>
              </a:rPr>
              <a:t>)</a:t>
            </a:r>
            <a:r>
              <a:rPr sz="4000" spc="-44" baseline="4629" dirty="0">
                <a:latin typeface="Times New Roman"/>
                <a:cs typeface="Times New Roman"/>
              </a:rPr>
              <a:t>is </a:t>
            </a:r>
            <a:r>
              <a:rPr sz="4000" baseline="4629" dirty="0">
                <a:latin typeface="Times New Roman"/>
                <a:cs typeface="Times New Roman"/>
              </a:rPr>
              <a:t>taken up </a:t>
            </a:r>
            <a:r>
              <a:rPr sz="40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from the </a:t>
            </a:r>
            <a:r>
              <a:rPr sz="2800" spc="-5" dirty="0">
                <a:latin typeface="Times New Roman"/>
                <a:cs typeface="Times New Roman"/>
              </a:rPr>
              <a:t>atmosphere and used </a:t>
            </a:r>
            <a:r>
              <a:rPr sz="2800" spc="1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produce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carbohydrates, </a:t>
            </a:r>
            <a:r>
              <a:rPr sz="2800" spc="-10" dirty="0">
                <a:latin typeface="Times New Roman"/>
                <a:cs typeface="Times New Roman"/>
              </a:rPr>
              <a:t>fats, and </a:t>
            </a:r>
            <a:r>
              <a:rPr sz="2800" spc="-5" dirty="0">
                <a:latin typeface="Times New Roman"/>
                <a:cs typeface="Times New Roman"/>
              </a:rPr>
              <a:t>proteins that </a:t>
            </a:r>
            <a:r>
              <a:rPr sz="2800" spc="-10" dirty="0">
                <a:latin typeface="Times New Roman"/>
                <a:cs typeface="Times New Roman"/>
              </a:rPr>
              <a:t>make </a:t>
            </a:r>
            <a:r>
              <a:rPr sz="2800" dirty="0">
                <a:latin typeface="Times New Roman"/>
                <a:cs typeface="Times New Roman"/>
              </a:rPr>
              <a:t>up the </a:t>
            </a:r>
            <a:r>
              <a:rPr sz="2800" spc="-5" dirty="0">
                <a:latin typeface="Times New Roman"/>
                <a:cs typeface="Times New Roman"/>
              </a:rPr>
              <a:t>tree.  When forests </a:t>
            </a:r>
            <a:r>
              <a:rPr sz="2800" dirty="0">
                <a:latin typeface="Times New Roman"/>
                <a:cs typeface="Times New Roman"/>
              </a:rPr>
              <a:t>are </a:t>
            </a:r>
            <a:r>
              <a:rPr sz="2800" spc="-10" dirty="0">
                <a:latin typeface="Times New Roman"/>
                <a:cs typeface="Times New Roman"/>
              </a:rPr>
              <a:t>cleared, and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trees </a:t>
            </a:r>
            <a:r>
              <a:rPr sz="2800" dirty="0">
                <a:latin typeface="Times New Roman"/>
                <a:cs typeface="Times New Roman"/>
              </a:rPr>
              <a:t>are </a:t>
            </a:r>
            <a:r>
              <a:rPr sz="2800" spc="-10" dirty="0">
                <a:latin typeface="Times New Roman"/>
                <a:cs typeface="Times New Roman"/>
              </a:rPr>
              <a:t>either </a:t>
            </a:r>
            <a:r>
              <a:rPr sz="2800" spc="-5" dirty="0">
                <a:latin typeface="Times New Roman"/>
                <a:cs typeface="Times New Roman"/>
              </a:rPr>
              <a:t>burnt </a:t>
            </a:r>
            <a:r>
              <a:rPr sz="2800" spc="10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rot, </a:t>
            </a:r>
            <a:r>
              <a:rPr sz="2800" spc="-10" dirty="0">
                <a:latin typeface="Times New Roman"/>
                <a:cs typeface="Times New Roman"/>
              </a:rPr>
              <a:t>this </a:t>
            </a:r>
            <a:r>
              <a:rPr sz="2800" spc="-5" dirty="0">
                <a:latin typeface="Times New Roman"/>
                <a:cs typeface="Times New Roman"/>
              </a:rPr>
              <a:t>carbon </a:t>
            </a:r>
            <a:r>
              <a:rPr sz="2800" spc="-15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released </a:t>
            </a:r>
            <a:r>
              <a:rPr sz="2800" spc="5" dirty="0">
                <a:latin typeface="Times New Roman"/>
                <a:cs typeface="Times New Roman"/>
              </a:rPr>
              <a:t>as </a:t>
            </a:r>
            <a:r>
              <a:rPr sz="2800" spc="-5" dirty="0">
                <a:latin typeface="Times New Roman"/>
                <a:cs typeface="Times New Roman"/>
              </a:rPr>
              <a:t>CO2. This  leads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an </a:t>
            </a:r>
            <a:r>
              <a:rPr sz="2800" spc="-10" dirty="0">
                <a:latin typeface="Times New Roman"/>
                <a:cs typeface="Times New Roman"/>
              </a:rPr>
              <a:t>increase </a:t>
            </a:r>
            <a:r>
              <a:rPr sz="2800" spc="-1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atmospheric CO2 concentration. CO2 </a:t>
            </a:r>
            <a:r>
              <a:rPr sz="2800" spc="-30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major </a:t>
            </a:r>
            <a:r>
              <a:rPr sz="2800" spc="-5" dirty="0">
                <a:latin typeface="Times New Roman"/>
                <a:cs typeface="Times New Roman"/>
              </a:rPr>
              <a:t>contributor </a:t>
            </a:r>
            <a:r>
              <a:rPr sz="2800" dirty="0">
                <a:latin typeface="Times New Roman"/>
                <a:cs typeface="Times New Roman"/>
              </a:rPr>
              <a:t>to the  </a:t>
            </a:r>
            <a:r>
              <a:rPr sz="2800" spc="-5" dirty="0">
                <a:latin typeface="Times New Roman"/>
                <a:cs typeface="Times New Roman"/>
              </a:rPr>
              <a:t>greenhouse effect. </a:t>
            </a:r>
            <a:r>
              <a:rPr sz="2800" spc="-10" dirty="0">
                <a:latin typeface="Times New Roman"/>
                <a:cs typeface="Times New Roman"/>
              </a:rPr>
              <a:t>It </a:t>
            </a:r>
            <a:r>
              <a:rPr sz="2800" spc="-3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estimated that deforestation contributes </a:t>
            </a:r>
            <a:r>
              <a:rPr sz="2800" dirty="0">
                <a:latin typeface="Times New Roman"/>
                <a:cs typeface="Times New Roman"/>
              </a:rPr>
              <a:t>one-third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spc="5" dirty="0">
                <a:latin typeface="Times New Roman"/>
                <a:cs typeface="Times New Roman"/>
              </a:rPr>
              <a:t>all </a:t>
            </a:r>
            <a:r>
              <a:rPr sz="2800" spc="-5" dirty="0">
                <a:latin typeface="Times New Roman"/>
                <a:cs typeface="Times New Roman"/>
              </a:rPr>
              <a:t>CO2 releases caused 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people.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Char char="*"/>
            </a:pPr>
            <a:endParaRPr sz="2800" dirty="0">
              <a:latin typeface="Times New Roman"/>
              <a:cs typeface="Times New Roman"/>
            </a:endParaRPr>
          </a:p>
          <a:p>
            <a:pPr marL="12700" marR="6350">
              <a:lnSpc>
                <a:spcPts val="1370"/>
              </a:lnSpc>
              <a:spcBef>
                <a:spcPts val="5"/>
              </a:spcBef>
              <a:buChar char="*"/>
              <a:tabLst>
                <a:tab pos="12890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water </a:t>
            </a:r>
            <a:r>
              <a:rPr sz="2800" spc="-10" dirty="0">
                <a:latin typeface="Times New Roman"/>
                <a:cs typeface="Times New Roman"/>
              </a:rPr>
              <a:t>cycle. </a:t>
            </a:r>
            <a:r>
              <a:rPr sz="2800" dirty="0">
                <a:latin typeface="Times New Roman"/>
                <a:cs typeface="Times New Roman"/>
              </a:rPr>
              <a:t>Trees draw </a:t>
            </a:r>
            <a:r>
              <a:rPr sz="2800" spc="-10" dirty="0">
                <a:latin typeface="Times New Roman"/>
                <a:cs typeface="Times New Roman"/>
              </a:rPr>
              <a:t>ground </a:t>
            </a:r>
            <a:r>
              <a:rPr sz="2800" dirty="0">
                <a:latin typeface="Times New Roman"/>
                <a:cs typeface="Times New Roman"/>
              </a:rPr>
              <a:t>water up </a:t>
            </a:r>
            <a:endParaRPr lang="en-IN" sz="2800" dirty="0">
              <a:latin typeface="Times New Roman"/>
              <a:cs typeface="Times New Roman"/>
            </a:endParaRPr>
          </a:p>
          <a:p>
            <a:pPr marL="12700" marR="6350">
              <a:lnSpc>
                <a:spcPts val="1370"/>
              </a:lnSpc>
              <a:spcBef>
                <a:spcPts val="5"/>
              </a:spcBef>
              <a:tabLst>
                <a:tab pos="128905" algn="l"/>
              </a:tabLst>
            </a:pPr>
            <a:endParaRPr lang="en-IN" sz="2800" spc="5" dirty="0">
              <a:latin typeface="Times New Roman"/>
              <a:cs typeface="Times New Roman"/>
            </a:endParaRPr>
          </a:p>
          <a:p>
            <a:pPr marL="12700" marR="6350">
              <a:lnSpc>
                <a:spcPts val="1370"/>
              </a:lnSpc>
              <a:spcBef>
                <a:spcPts val="5"/>
              </a:spcBef>
              <a:tabLst>
                <a:tab pos="128905" algn="l"/>
              </a:tabLst>
            </a:pPr>
            <a:r>
              <a:rPr sz="2800" spc="5" dirty="0">
                <a:latin typeface="Times New Roman"/>
                <a:cs typeface="Times New Roman"/>
              </a:rPr>
              <a:t>through </a:t>
            </a:r>
            <a:r>
              <a:rPr sz="2800" spc="-10" dirty="0">
                <a:latin typeface="Times New Roman"/>
                <a:cs typeface="Times New Roman"/>
              </a:rPr>
              <a:t>their </a:t>
            </a:r>
            <a:r>
              <a:rPr sz="2800" spc="5" dirty="0">
                <a:latin typeface="Times New Roman"/>
                <a:cs typeface="Times New Roman"/>
              </a:rPr>
              <a:t>roots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release </a:t>
            </a:r>
            <a:r>
              <a:rPr sz="2800" spc="-25" dirty="0">
                <a:latin typeface="Times New Roman"/>
                <a:cs typeface="Times New Roman"/>
              </a:rPr>
              <a:t>it </a:t>
            </a:r>
            <a:r>
              <a:rPr sz="2800" spc="-5" dirty="0">
                <a:latin typeface="Times New Roman"/>
                <a:cs typeface="Times New Roman"/>
              </a:rPr>
              <a:t>into </a:t>
            </a:r>
            <a:r>
              <a:rPr sz="2800" dirty="0">
                <a:latin typeface="Times New Roman"/>
                <a:cs typeface="Times New Roman"/>
              </a:rPr>
              <a:t>the</a:t>
            </a:r>
            <a:endParaRPr lang="en-IN" sz="2800" dirty="0">
              <a:latin typeface="Times New Roman"/>
              <a:cs typeface="Times New Roman"/>
            </a:endParaRPr>
          </a:p>
          <a:p>
            <a:pPr marL="12700" marR="6350">
              <a:lnSpc>
                <a:spcPts val="1370"/>
              </a:lnSpc>
              <a:spcBef>
                <a:spcPts val="5"/>
              </a:spcBef>
              <a:tabLst>
                <a:tab pos="128905" algn="l"/>
              </a:tabLst>
            </a:pPr>
            <a:endParaRPr lang="en-IN" sz="2800" spc="-5" dirty="0">
              <a:latin typeface="Times New Roman"/>
              <a:cs typeface="Times New Roman"/>
            </a:endParaRPr>
          </a:p>
          <a:p>
            <a:pPr marL="12700" marR="6350">
              <a:lnSpc>
                <a:spcPts val="1370"/>
              </a:lnSpc>
              <a:spcBef>
                <a:spcPts val="5"/>
              </a:spcBef>
              <a:tabLst>
                <a:tab pos="128905" algn="l"/>
              </a:tabLst>
            </a:pPr>
            <a:r>
              <a:rPr sz="2800" spc="-5" dirty="0">
                <a:latin typeface="Times New Roman"/>
                <a:cs typeface="Times New Roman"/>
              </a:rPr>
              <a:t>atmosphere</a:t>
            </a:r>
            <a:r>
              <a:rPr sz="2800" spc="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(transpiration).</a:t>
            </a:r>
            <a:r>
              <a:rPr sz="2800" spc="1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Amazonia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over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half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endParaRPr lang="en-IN" sz="2800" spc="70" dirty="0">
              <a:latin typeface="Times New Roman"/>
              <a:cs typeface="Times New Roman"/>
            </a:endParaRPr>
          </a:p>
          <a:p>
            <a:pPr marL="12700" marR="6350">
              <a:lnSpc>
                <a:spcPts val="1370"/>
              </a:lnSpc>
              <a:spcBef>
                <a:spcPts val="5"/>
              </a:spcBef>
              <a:tabLst>
                <a:tab pos="128905" algn="l"/>
              </a:tabLst>
            </a:pPr>
            <a:endParaRPr lang="en-IN" sz="2800" spc="70" dirty="0">
              <a:latin typeface="Times New Roman"/>
              <a:cs typeface="Times New Roman"/>
            </a:endParaRPr>
          </a:p>
          <a:p>
            <a:pPr marL="12700" marR="6350">
              <a:lnSpc>
                <a:spcPts val="1370"/>
              </a:lnSpc>
              <a:spcBef>
                <a:spcPts val="5"/>
              </a:spcBef>
              <a:tabLst>
                <a:tab pos="128905" algn="l"/>
              </a:tabLst>
            </a:pP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all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water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circulating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region’s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</a:p>
          <a:p>
            <a:pPr marL="12700" marR="6350">
              <a:lnSpc>
                <a:spcPts val="1370"/>
              </a:lnSpc>
              <a:spcBef>
                <a:spcPts val="5"/>
              </a:spcBef>
              <a:tabLst>
                <a:tab pos="128905" algn="l"/>
              </a:tabLst>
            </a:pPr>
            <a:endParaRPr lang="en-IN" sz="2800" spc="-5" dirty="0">
              <a:latin typeface="Times New Roman"/>
              <a:cs typeface="Times New Roman"/>
            </a:endParaRPr>
          </a:p>
          <a:p>
            <a:pPr marL="12700" marR="6350">
              <a:lnSpc>
                <a:spcPts val="1370"/>
              </a:lnSpc>
              <a:spcBef>
                <a:spcPts val="5"/>
              </a:spcBef>
              <a:tabLst>
                <a:tab pos="12890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ecosystem </a:t>
            </a:r>
            <a:r>
              <a:rPr lang="en-US" sz="2800" spc="-10" dirty="0">
                <a:latin typeface="Times New Roman"/>
                <a:cs typeface="Times New Roman"/>
              </a:rPr>
              <a:t>remains </a:t>
            </a:r>
            <a:r>
              <a:rPr lang="en-US" sz="2800" dirty="0">
                <a:latin typeface="Times New Roman"/>
                <a:cs typeface="Times New Roman"/>
              </a:rPr>
              <a:t>within the </a:t>
            </a:r>
            <a:r>
              <a:rPr lang="en-US" sz="2800" spc="-5" dirty="0">
                <a:latin typeface="Times New Roman"/>
                <a:cs typeface="Times New Roman"/>
              </a:rPr>
              <a:t>plants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62942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914398"/>
            <a:ext cx="7467600" cy="7219412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11430" algn="just">
              <a:lnSpc>
                <a:spcPts val="1370"/>
              </a:lnSpc>
              <a:spcBef>
                <a:spcPts val="200"/>
              </a:spcBef>
            </a:pPr>
            <a:r>
              <a:rPr sz="1200" spc="-5" dirty="0">
                <a:latin typeface="Times New Roman"/>
                <a:cs typeface="Times New Roman"/>
              </a:rPr>
              <a:t>. </a:t>
            </a:r>
            <a:r>
              <a:rPr sz="2800" spc="-10" dirty="0">
                <a:latin typeface="Times New Roman"/>
                <a:cs typeface="Times New Roman"/>
              </a:rPr>
              <a:t>With </a:t>
            </a:r>
            <a:r>
              <a:rPr sz="2800" dirty="0">
                <a:latin typeface="Times New Roman"/>
                <a:cs typeface="Times New Roman"/>
              </a:rPr>
              <a:t>removal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part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spc="5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forest,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region </a:t>
            </a:r>
            <a:endParaRPr lang="en-IN" sz="2800" spc="-5" dirty="0">
              <a:latin typeface="Times New Roman"/>
              <a:cs typeface="Times New Roman"/>
            </a:endParaRPr>
          </a:p>
          <a:p>
            <a:pPr marL="12700" marR="11430" algn="just">
              <a:lnSpc>
                <a:spcPts val="1370"/>
              </a:lnSpc>
              <a:spcBef>
                <a:spcPts val="200"/>
              </a:spcBef>
            </a:pPr>
            <a:endParaRPr lang="en-IN" sz="2800" spc="-5" dirty="0">
              <a:latin typeface="Times New Roman"/>
              <a:cs typeface="Times New Roman"/>
            </a:endParaRPr>
          </a:p>
          <a:p>
            <a:pPr marL="12700" marR="11430" algn="just">
              <a:lnSpc>
                <a:spcPts val="1370"/>
              </a:lnSpc>
              <a:spcBef>
                <a:spcPts val="200"/>
              </a:spcBef>
            </a:pPr>
            <a:r>
              <a:rPr sz="2800" spc="-5" dirty="0">
                <a:latin typeface="Times New Roman"/>
                <a:cs typeface="Times New Roman"/>
              </a:rPr>
              <a:t>cannot </a:t>
            </a:r>
            <a:r>
              <a:rPr sz="2800" spc="-15" dirty="0">
                <a:latin typeface="Times New Roman"/>
                <a:cs typeface="Times New Roman"/>
              </a:rPr>
              <a:t>hold </a:t>
            </a:r>
            <a:r>
              <a:rPr sz="2800" spc="-5" dirty="0">
                <a:latin typeface="Times New Roman"/>
                <a:cs typeface="Times New Roman"/>
              </a:rPr>
              <a:t>as  much </a:t>
            </a:r>
            <a:r>
              <a:rPr sz="2800" dirty="0">
                <a:latin typeface="Times New Roman"/>
                <a:cs typeface="Times New Roman"/>
              </a:rPr>
              <a:t>water.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effect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this </a:t>
            </a:r>
            <a:r>
              <a:rPr sz="2800" spc="-5" dirty="0">
                <a:latin typeface="Times New Roman"/>
                <a:cs typeface="Times New Roman"/>
              </a:rPr>
              <a:t>could </a:t>
            </a:r>
            <a:endParaRPr lang="en-IN" sz="2800" spc="-5" dirty="0">
              <a:latin typeface="Times New Roman"/>
              <a:cs typeface="Times New Roman"/>
            </a:endParaRPr>
          </a:p>
          <a:p>
            <a:pPr marL="12700" marR="11430" algn="just">
              <a:lnSpc>
                <a:spcPts val="1370"/>
              </a:lnSpc>
              <a:spcBef>
                <a:spcPts val="200"/>
              </a:spcBef>
            </a:pPr>
            <a:endParaRPr lang="en-IN" sz="2800" spc="-5" dirty="0">
              <a:latin typeface="Times New Roman"/>
              <a:cs typeface="Times New Roman"/>
            </a:endParaRPr>
          </a:p>
          <a:p>
            <a:pPr marL="12700" marR="11430" algn="just">
              <a:lnSpc>
                <a:spcPts val="1370"/>
              </a:lnSpc>
              <a:spcBef>
                <a:spcPts val="200"/>
              </a:spcBef>
            </a:pPr>
            <a:r>
              <a:rPr sz="2800" dirty="0">
                <a:latin typeface="Times New Roman"/>
                <a:cs typeface="Times New Roman"/>
              </a:rPr>
              <a:t>be a </a:t>
            </a:r>
            <a:r>
              <a:rPr sz="2800" spc="-5" dirty="0">
                <a:latin typeface="Times New Roman"/>
                <a:cs typeface="Times New Roman"/>
              </a:rPr>
              <a:t>drier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climate.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8270" indent="-116205" algn="just">
              <a:lnSpc>
                <a:spcPct val="100000"/>
              </a:lnSpc>
              <a:buFont typeface="Times New Roman"/>
              <a:buChar char="*"/>
              <a:tabLst>
                <a:tab pos="128905" algn="l"/>
              </a:tabLst>
            </a:pPr>
            <a:r>
              <a:rPr sz="2800" i="1" dirty="0">
                <a:latin typeface="Times New Roman"/>
                <a:cs typeface="Times New Roman"/>
              </a:rPr>
              <a:t>Soil </a:t>
            </a:r>
            <a:r>
              <a:rPr sz="2800" i="1" spc="-10" dirty="0">
                <a:latin typeface="Times New Roman"/>
                <a:cs typeface="Times New Roman"/>
              </a:rPr>
              <a:t>erosion </a:t>
            </a:r>
            <a:r>
              <a:rPr sz="2800" spc="-10" dirty="0">
                <a:latin typeface="Times New Roman"/>
                <a:cs typeface="Times New Roman"/>
              </a:rPr>
              <a:t>With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loss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protective cover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vegetation </a:t>
            </a:r>
            <a:r>
              <a:rPr sz="2800" spc="-10" dirty="0">
                <a:latin typeface="Times New Roman"/>
                <a:cs typeface="Times New Roman"/>
              </a:rPr>
              <a:t>more </a:t>
            </a:r>
            <a:r>
              <a:rPr sz="2800" spc="-5" dirty="0">
                <a:latin typeface="Times New Roman"/>
                <a:cs typeface="Times New Roman"/>
              </a:rPr>
              <a:t>soil </a:t>
            </a:r>
            <a:r>
              <a:rPr sz="2800" spc="-15" dirty="0">
                <a:latin typeface="Times New Roman"/>
                <a:cs typeface="Times New Roman"/>
              </a:rPr>
              <a:t>is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lost.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Char char="*"/>
            </a:pPr>
            <a:endParaRPr sz="2800" dirty="0">
              <a:latin typeface="Times New Roman"/>
              <a:cs typeface="Times New Roman"/>
            </a:endParaRPr>
          </a:p>
          <a:p>
            <a:pPr marL="128270" indent="-116205" algn="just">
              <a:lnSpc>
                <a:spcPct val="100000"/>
              </a:lnSpc>
              <a:buFont typeface="Times New Roman"/>
              <a:buChar char="*"/>
              <a:tabLst>
                <a:tab pos="128905" algn="l"/>
              </a:tabLst>
            </a:pPr>
            <a:r>
              <a:rPr sz="2800" i="1" dirty="0">
                <a:latin typeface="Times New Roman"/>
                <a:cs typeface="Times New Roman"/>
              </a:rPr>
              <a:t>Silting </a:t>
            </a:r>
            <a:r>
              <a:rPr sz="2800" i="1" spc="-15" dirty="0">
                <a:latin typeface="Times New Roman"/>
                <a:cs typeface="Times New Roman"/>
              </a:rPr>
              <a:t>of </a:t>
            </a:r>
            <a:r>
              <a:rPr sz="2800" i="1" spc="-10" dirty="0">
                <a:latin typeface="Times New Roman"/>
                <a:cs typeface="Times New Roman"/>
              </a:rPr>
              <a:t>water </a:t>
            </a:r>
            <a:r>
              <a:rPr sz="2800" i="1" spc="-5" dirty="0">
                <a:latin typeface="Times New Roman"/>
                <a:cs typeface="Times New Roman"/>
              </a:rPr>
              <a:t>courses, lakes </a:t>
            </a:r>
            <a:r>
              <a:rPr sz="2800" i="1" spc="5" dirty="0">
                <a:latin typeface="Times New Roman"/>
                <a:cs typeface="Times New Roman"/>
              </a:rPr>
              <a:t>and </a:t>
            </a:r>
            <a:r>
              <a:rPr sz="2800" i="1" spc="-5" dirty="0">
                <a:latin typeface="Times New Roman"/>
                <a:cs typeface="Times New Roman"/>
              </a:rPr>
              <a:t>dams </a:t>
            </a:r>
            <a:r>
              <a:rPr sz="2800" spc="-5" dirty="0">
                <a:latin typeface="Times New Roman"/>
                <a:cs typeface="Times New Roman"/>
              </a:rPr>
              <a:t>This occurs as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10" dirty="0">
                <a:latin typeface="Times New Roman"/>
                <a:cs typeface="Times New Roman"/>
              </a:rPr>
              <a:t>result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soil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erosion.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*"/>
            </a:pPr>
            <a:endParaRPr sz="2800" dirty="0">
              <a:latin typeface="Times New Roman"/>
              <a:cs typeface="Times New Roman"/>
            </a:endParaRPr>
          </a:p>
          <a:p>
            <a:pPr marL="12700" marR="9525" algn="just">
              <a:lnSpc>
                <a:spcPct val="96700"/>
              </a:lnSpc>
              <a:buFont typeface="Times New Roman"/>
              <a:buChar char="*"/>
              <a:tabLst>
                <a:tab pos="128905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Extinction </a:t>
            </a:r>
            <a:r>
              <a:rPr sz="2800" i="1" spc="-15" dirty="0">
                <a:latin typeface="Times New Roman"/>
                <a:cs typeface="Times New Roman"/>
              </a:rPr>
              <a:t>of </a:t>
            </a:r>
            <a:r>
              <a:rPr sz="2800" i="1" spc="-5" dirty="0">
                <a:latin typeface="Times New Roman"/>
                <a:cs typeface="Times New Roman"/>
              </a:rPr>
              <a:t>species </a:t>
            </a:r>
            <a:r>
              <a:rPr sz="2800" spc="-5" dirty="0">
                <a:latin typeface="Times New Roman"/>
                <a:cs typeface="Times New Roman"/>
              </a:rPr>
              <a:t>which depend </a:t>
            </a:r>
            <a:r>
              <a:rPr sz="2800" spc="10" dirty="0">
                <a:latin typeface="Times New Roman"/>
                <a:cs typeface="Times New Roman"/>
              </a:rPr>
              <a:t>on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forest </a:t>
            </a:r>
            <a:r>
              <a:rPr sz="2800" spc="-10" dirty="0">
                <a:latin typeface="Times New Roman"/>
                <a:cs typeface="Times New Roman"/>
              </a:rPr>
              <a:t>for survival. </a:t>
            </a:r>
            <a:r>
              <a:rPr sz="2800" dirty="0">
                <a:latin typeface="Times New Roman"/>
                <a:cs typeface="Times New Roman"/>
              </a:rPr>
              <a:t>Forests </a:t>
            </a:r>
            <a:r>
              <a:rPr sz="2800" spc="-10" dirty="0">
                <a:latin typeface="Times New Roman"/>
                <a:cs typeface="Times New Roman"/>
              </a:rPr>
              <a:t>contain </a:t>
            </a:r>
            <a:r>
              <a:rPr sz="2800" spc="-5" dirty="0">
                <a:latin typeface="Times New Roman"/>
                <a:cs typeface="Times New Roman"/>
              </a:rPr>
              <a:t>more than half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all  </a:t>
            </a:r>
            <a:r>
              <a:rPr sz="2800" spc="-10" dirty="0">
                <a:latin typeface="Times New Roman"/>
                <a:cs typeface="Times New Roman"/>
              </a:rPr>
              <a:t>species </a:t>
            </a:r>
            <a:r>
              <a:rPr sz="2800" spc="10" dirty="0">
                <a:latin typeface="Times New Roman"/>
                <a:cs typeface="Times New Roman"/>
              </a:rPr>
              <a:t>on </a:t>
            </a:r>
            <a:r>
              <a:rPr sz="2800" spc="5" dirty="0">
                <a:latin typeface="Times New Roman"/>
                <a:cs typeface="Times New Roman"/>
              </a:rPr>
              <a:t>our </a:t>
            </a:r>
            <a:r>
              <a:rPr sz="2800" spc="-15" dirty="0">
                <a:latin typeface="Times New Roman"/>
                <a:cs typeface="Times New Roman"/>
              </a:rPr>
              <a:t>planet </a:t>
            </a:r>
            <a:r>
              <a:rPr sz="2800" dirty="0">
                <a:latin typeface="Times New Roman"/>
                <a:cs typeface="Times New Roman"/>
              </a:rPr>
              <a:t>- </a:t>
            </a:r>
            <a:r>
              <a:rPr sz="2800" spc="-5" dirty="0">
                <a:latin typeface="Times New Roman"/>
                <a:cs typeface="Times New Roman"/>
              </a:rPr>
              <a:t>as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habitat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these </a:t>
            </a:r>
            <a:r>
              <a:rPr sz="2800" spc="-10" dirty="0">
                <a:latin typeface="Times New Roman"/>
                <a:cs typeface="Times New Roman"/>
              </a:rPr>
              <a:t>species </a:t>
            </a:r>
            <a:r>
              <a:rPr sz="2800" spc="-15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destroyed, </a:t>
            </a:r>
            <a:r>
              <a:rPr sz="2800" spc="-10" dirty="0">
                <a:latin typeface="Times New Roman"/>
                <a:cs typeface="Times New Roman"/>
              </a:rPr>
              <a:t>so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number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species  declines.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*"/>
            </a:pPr>
            <a:endParaRPr sz="2800" dirty="0">
              <a:latin typeface="Times New Roman"/>
              <a:cs typeface="Times New Roman"/>
            </a:endParaRPr>
          </a:p>
          <a:p>
            <a:pPr marL="12700" marR="10160" algn="just">
              <a:lnSpc>
                <a:spcPts val="1390"/>
              </a:lnSpc>
              <a:buFont typeface="Times New Roman"/>
              <a:buChar char="*"/>
              <a:tabLst>
                <a:tab pos="128905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Desertification </a:t>
            </a:r>
            <a:r>
              <a:rPr sz="2800" spc="-10" dirty="0">
                <a:latin typeface="Times New Roman"/>
                <a:cs typeface="Times New Roman"/>
              </a:rPr>
              <a:t>The causes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desertification </a:t>
            </a:r>
            <a:r>
              <a:rPr sz="2800" dirty="0">
                <a:latin typeface="Times New Roman"/>
                <a:cs typeface="Times New Roman"/>
              </a:rPr>
              <a:t>are </a:t>
            </a:r>
            <a:endParaRPr lang="en-IN" sz="2800" dirty="0">
              <a:latin typeface="Times New Roman"/>
              <a:cs typeface="Times New Roman"/>
            </a:endParaRPr>
          </a:p>
          <a:p>
            <a:pPr marL="12700" marR="10160" algn="just">
              <a:lnSpc>
                <a:spcPts val="1390"/>
              </a:lnSpc>
              <a:tabLst>
                <a:tab pos="128905" algn="l"/>
              </a:tabLst>
            </a:pPr>
            <a:endParaRPr lang="en-IN" sz="2800" spc="-10" dirty="0">
              <a:latin typeface="Times New Roman"/>
              <a:cs typeface="Times New Roman"/>
            </a:endParaRPr>
          </a:p>
          <a:p>
            <a:pPr marL="12700" marR="10160" algn="just">
              <a:lnSpc>
                <a:spcPts val="1390"/>
              </a:lnSpc>
              <a:tabLst>
                <a:tab pos="12890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complex, but </a:t>
            </a:r>
            <a:r>
              <a:rPr sz="2800" spc="-5" dirty="0">
                <a:latin typeface="Times New Roman"/>
                <a:cs typeface="Times New Roman"/>
              </a:rPr>
              <a:t>deforestation </a:t>
            </a:r>
            <a:r>
              <a:rPr sz="2800" spc="-3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one </a:t>
            </a:r>
            <a:r>
              <a:rPr sz="2800" spc="2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the  </a:t>
            </a:r>
            <a:endParaRPr lang="en-IN" sz="2800" dirty="0">
              <a:latin typeface="Times New Roman"/>
              <a:cs typeface="Times New Roman"/>
            </a:endParaRPr>
          </a:p>
          <a:p>
            <a:pPr marL="12700" marR="10160" algn="just">
              <a:lnSpc>
                <a:spcPts val="1390"/>
              </a:lnSpc>
              <a:tabLst>
                <a:tab pos="128905" algn="l"/>
              </a:tabLst>
            </a:pPr>
            <a:endParaRPr lang="en-IN" sz="2800" spc="-5" dirty="0">
              <a:latin typeface="Times New Roman"/>
              <a:cs typeface="Times New Roman"/>
            </a:endParaRPr>
          </a:p>
          <a:p>
            <a:pPr marL="12700" marR="10160" algn="just">
              <a:lnSpc>
                <a:spcPts val="1390"/>
              </a:lnSpc>
              <a:tabLst>
                <a:tab pos="128905" algn="l"/>
              </a:tabLst>
            </a:pPr>
            <a:r>
              <a:rPr sz="2800" spc="-5" dirty="0">
                <a:latin typeface="Times New Roman"/>
                <a:cs typeface="Times New Roman"/>
              </a:rPr>
              <a:t>contributing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factors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08268"/>
            <a:ext cx="7391400" cy="9850132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59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3200" b="1" spc="-5" dirty="0">
                <a:latin typeface="Times New Roman"/>
                <a:cs typeface="Times New Roman"/>
              </a:rPr>
              <a:t>Chipko </a:t>
            </a:r>
            <a:r>
              <a:rPr sz="3200" b="1" dirty="0">
                <a:latin typeface="Times New Roman"/>
                <a:cs typeface="Times New Roman"/>
              </a:rPr>
              <a:t>Movement- </a:t>
            </a:r>
            <a:r>
              <a:rPr sz="3200" spc="-10" dirty="0">
                <a:latin typeface="Times New Roman"/>
                <a:cs typeface="Times New Roman"/>
              </a:rPr>
              <a:t>The </a:t>
            </a:r>
            <a:r>
              <a:rPr sz="3200" b="1" spc="-5" dirty="0">
                <a:latin typeface="Times New Roman"/>
                <a:cs typeface="Times New Roman"/>
              </a:rPr>
              <a:t>Chipko </a:t>
            </a:r>
            <a:r>
              <a:rPr sz="3200" b="1" spc="-10" dirty="0">
                <a:latin typeface="Times New Roman"/>
                <a:cs typeface="Times New Roman"/>
              </a:rPr>
              <a:t>movement </a:t>
            </a:r>
            <a:r>
              <a:rPr sz="3200" spc="10" dirty="0">
                <a:latin typeface="Times New Roman"/>
                <a:cs typeface="Times New Roman"/>
              </a:rPr>
              <a:t>or </a:t>
            </a:r>
            <a:r>
              <a:rPr sz="3200" b="1" spc="-5" dirty="0">
                <a:latin typeface="Times New Roman"/>
                <a:cs typeface="Times New Roman"/>
              </a:rPr>
              <a:t>Chipko Andolan </a:t>
            </a:r>
            <a:r>
              <a:rPr sz="3200" spc="-30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10" dirty="0">
                <a:latin typeface="Times New Roman"/>
                <a:cs typeface="Times New Roman"/>
              </a:rPr>
              <a:t>movement </a:t>
            </a:r>
            <a:r>
              <a:rPr sz="3200" spc="-5" dirty="0">
                <a:latin typeface="Times New Roman"/>
                <a:cs typeface="Times New Roman"/>
              </a:rPr>
              <a:t>that practiced 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Gandhian methods </a:t>
            </a:r>
            <a:r>
              <a:rPr sz="3200" spc="1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non-violent </a:t>
            </a:r>
            <a:r>
              <a:rPr sz="3200" spc="-10" dirty="0">
                <a:latin typeface="Times New Roman"/>
                <a:cs typeface="Times New Roman"/>
              </a:rPr>
              <a:t>resistance, </a:t>
            </a:r>
            <a:r>
              <a:rPr sz="3200" dirty="0">
                <a:latin typeface="Times New Roman"/>
                <a:cs typeface="Times New Roman"/>
              </a:rPr>
              <a:t>through </a:t>
            </a:r>
            <a:r>
              <a:rPr sz="3200" spc="5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act </a:t>
            </a:r>
            <a:r>
              <a:rPr sz="3200" spc="1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hugging </a:t>
            </a:r>
            <a:r>
              <a:rPr sz="3200" dirty="0">
                <a:latin typeface="Times New Roman"/>
                <a:cs typeface="Times New Roman"/>
              </a:rPr>
              <a:t>trees to </a:t>
            </a:r>
            <a:r>
              <a:rPr sz="3200" spc="-5" dirty="0">
                <a:latin typeface="Times New Roman"/>
                <a:cs typeface="Times New Roman"/>
              </a:rPr>
              <a:t>protect </a:t>
            </a:r>
            <a:r>
              <a:rPr sz="3200" dirty="0">
                <a:latin typeface="Times New Roman"/>
                <a:cs typeface="Times New Roman"/>
              </a:rPr>
              <a:t>them  from </a:t>
            </a:r>
            <a:r>
              <a:rPr sz="3200" spc="-10" dirty="0">
                <a:latin typeface="Times New Roman"/>
                <a:cs typeface="Times New Roman"/>
              </a:rPr>
              <a:t>being felled. </a:t>
            </a:r>
            <a:endParaRPr lang="en-IN" sz="3200" spc="-1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59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3200" spc="-1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modern Chipko </a:t>
            </a:r>
            <a:r>
              <a:rPr sz="3200" spc="-10" dirty="0">
                <a:latin typeface="Times New Roman"/>
                <a:cs typeface="Times New Roman"/>
              </a:rPr>
              <a:t>movement </a:t>
            </a:r>
            <a:r>
              <a:rPr sz="3200" dirty="0">
                <a:latin typeface="Times New Roman"/>
                <a:cs typeface="Times New Roman"/>
              </a:rPr>
              <a:t>started </a:t>
            </a:r>
            <a:r>
              <a:rPr sz="3200" spc="-1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early </a:t>
            </a:r>
            <a:r>
              <a:rPr sz="3200" dirty="0">
                <a:latin typeface="Times New Roman"/>
                <a:cs typeface="Times New Roman"/>
              </a:rPr>
              <a:t>1970s </a:t>
            </a:r>
            <a:r>
              <a:rPr sz="3200" spc="-1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the Garwal  </a:t>
            </a:r>
            <a:r>
              <a:rPr sz="3200" spc="-5" dirty="0">
                <a:latin typeface="Times New Roman"/>
                <a:cs typeface="Times New Roman"/>
              </a:rPr>
              <a:t>Himalayas </a:t>
            </a:r>
            <a:r>
              <a:rPr sz="3200" spc="1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Uttarakhand, then </a:t>
            </a:r>
            <a:r>
              <a:rPr sz="3200" spc="-15" dirty="0">
                <a:latin typeface="Times New Roman"/>
                <a:cs typeface="Times New Roman"/>
              </a:rPr>
              <a:t>in </a:t>
            </a:r>
            <a:r>
              <a:rPr sz="3200" spc="5" dirty="0">
                <a:latin typeface="Times New Roman"/>
                <a:cs typeface="Times New Roman"/>
              </a:rPr>
              <a:t>Utter  </a:t>
            </a:r>
            <a:r>
              <a:rPr sz="3200" spc="-5" dirty="0">
                <a:latin typeface="Times New Roman"/>
                <a:cs typeface="Times New Roman"/>
              </a:rPr>
              <a:t>Pradesh with growing awareness </a:t>
            </a:r>
            <a:r>
              <a:rPr sz="3200" spc="5" dirty="0">
                <a:latin typeface="Times New Roman"/>
                <a:cs typeface="Times New Roman"/>
              </a:rPr>
              <a:t>towards  </a:t>
            </a:r>
            <a:r>
              <a:rPr sz="3200" spc="-10" dirty="0">
                <a:latin typeface="Times New Roman"/>
                <a:cs typeface="Times New Roman"/>
              </a:rPr>
              <a:t>rapid  </a:t>
            </a:r>
            <a:r>
              <a:rPr sz="3200" spc="-5" dirty="0">
                <a:latin typeface="Times New Roman"/>
                <a:cs typeface="Times New Roman"/>
              </a:rPr>
              <a:t>deforestation. </a:t>
            </a:r>
            <a:endParaRPr lang="en-IN" sz="3200" spc="-5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59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3200" spc="-1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landmark </a:t>
            </a:r>
            <a:r>
              <a:rPr sz="3200" spc="-10" dirty="0">
                <a:latin typeface="Times New Roman"/>
                <a:cs typeface="Times New Roman"/>
              </a:rPr>
              <a:t>event </a:t>
            </a:r>
            <a:r>
              <a:rPr sz="3200" spc="-1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this struggle </a:t>
            </a:r>
            <a:r>
              <a:rPr sz="3200" spc="5" dirty="0">
                <a:latin typeface="Times New Roman"/>
                <a:cs typeface="Times New Roman"/>
              </a:rPr>
              <a:t>took </a:t>
            </a:r>
            <a:r>
              <a:rPr sz="3200" spc="-10" dirty="0">
                <a:latin typeface="Times New Roman"/>
                <a:cs typeface="Times New Roman"/>
              </a:rPr>
              <a:t>place </a:t>
            </a:r>
            <a:r>
              <a:rPr sz="3200" spc="10" dirty="0">
                <a:latin typeface="Times New Roman"/>
                <a:cs typeface="Times New Roman"/>
              </a:rPr>
              <a:t>on </a:t>
            </a:r>
            <a:r>
              <a:rPr sz="3200" spc="-5" dirty="0">
                <a:latin typeface="Times New Roman"/>
                <a:cs typeface="Times New Roman"/>
              </a:rPr>
              <a:t>March </a:t>
            </a:r>
            <a:r>
              <a:rPr sz="3200" dirty="0">
                <a:latin typeface="Times New Roman"/>
                <a:cs typeface="Times New Roman"/>
              </a:rPr>
              <a:t>26, 1974, </a:t>
            </a:r>
            <a:r>
              <a:rPr sz="3200" spc="-5" dirty="0">
                <a:latin typeface="Times New Roman"/>
                <a:cs typeface="Times New Roman"/>
              </a:rPr>
              <a:t>when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5" dirty="0">
                <a:latin typeface="Times New Roman"/>
                <a:cs typeface="Times New Roman"/>
              </a:rPr>
              <a:t>group </a:t>
            </a:r>
            <a:r>
              <a:rPr sz="3200" spc="10" dirty="0">
                <a:latin typeface="Times New Roman"/>
                <a:cs typeface="Times New Roman"/>
              </a:rPr>
              <a:t>of  </a:t>
            </a:r>
            <a:r>
              <a:rPr sz="3200" spc="-5" dirty="0">
                <a:latin typeface="Times New Roman"/>
                <a:cs typeface="Times New Roman"/>
              </a:rPr>
              <a:t>peasant </a:t>
            </a:r>
            <a:r>
              <a:rPr sz="3200" spc="-10" dirty="0">
                <a:latin typeface="Times New Roman"/>
                <a:cs typeface="Times New Roman"/>
              </a:rPr>
              <a:t>women </a:t>
            </a:r>
            <a:r>
              <a:rPr sz="3200" spc="-15" dirty="0">
                <a:latin typeface="Times New Roman"/>
                <a:cs typeface="Times New Roman"/>
              </a:rPr>
              <a:t>in </a:t>
            </a:r>
            <a:r>
              <a:rPr sz="3200" spc="5" dirty="0">
                <a:latin typeface="Times New Roman"/>
                <a:cs typeface="Times New Roman"/>
              </a:rPr>
              <a:t>Reni </a:t>
            </a:r>
            <a:r>
              <a:rPr sz="3200" spc="-5" dirty="0">
                <a:latin typeface="Times New Roman"/>
                <a:cs typeface="Times New Roman"/>
              </a:rPr>
              <a:t>village, Hemwalghati, </a:t>
            </a:r>
            <a:r>
              <a:rPr sz="3200" spc="-15" dirty="0">
                <a:latin typeface="Times New Roman"/>
                <a:cs typeface="Times New Roman"/>
              </a:rPr>
              <a:t>in </a:t>
            </a:r>
            <a:r>
              <a:rPr sz="3200" spc="-5" dirty="0">
                <a:latin typeface="Times New Roman"/>
                <a:cs typeface="Times New Roman"/>
              </a:rPr>
              <a:t>Uttarakhand, India, </a:t>
            </a:r>
            <a:r>
              <a:rPr sz="3200" dirty="0">
                <a:latin typeface="Times New Roman"/>
                <a:cs typeface="Times New Roman"/>
              </a:rPr>
              <a:t>acted to </a:t>
            </a:r>
            <a:r>
              <a:rPr sz="3200" spc="-10" dirty="0">
                <a:latin typeface="Times New Roman"/>
                <a:cs typeface="Times New Roman"/>
              </a:rPr>
              <a:t>prevent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10" dirty="0">
                <a:latin typeface="Times New Roman"/>
                <a:cs typeface="Times New Roman"/>
              </a:rPr>
              <a:t>cutting </a:t>
            </a:r>
            <a:r>
              <a:rPr sz="3200" spc="10" dirty="0">
                <a:latin typeface="Times New Roman"/>
                <a:cs typeface="Times New Roman"/>
              </a:rPr>
              <a:t>of  </a:t>
            </a:r>
            <a:r>
              <a:rPr sz="3200" dirty="0">
                <a:latin typeface="Times New Roman"/>
                <a:cs typeface="Times New Roman"/>
              </a:rPr>
              <a:t>trees </a:t>
            </a:r>
            <a:r>
              <a:rPr sz="3200" spc="-1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reclaim their traditional </a:t>
            </a:r>
            <a:r>
              <a:rPr sz="3200" dirty="0">
                <a:latin typeface="Times New Roman"/>
                <a:cs typeface="Times New Roman"/>
              </a:rPr>
              <a:t>forest </a:t>
            </a:r>
            <a:r>
              <a:rPr sz="3200" spc="-5" dirty="0">
                <a:latin typeface="Times New Roman"/>
                <a:cs typeface="Times New Roman"/>
              </a:rPr>
              <a:t>rights that </a:t>
            </a:r>
            <a:r>
              <a:rPr sz="3200" spc="-10" dirty="0">
                <a:latin typeface="Times New Roman"/>
                <a:cs typeface="Times New Roman"/>
              </a:rPr>
              <a:t>were </a:t>
            </a:r>
            <a:r>
              <a:rPr sz="3200" spc="-5" dirty="0">
                <a:latin typeface="Times New Roman"/>
                <a:cs typeface="Times New Roman"/>
              </a:rPr>
              <a:t>threatened </a:t>
            </a:r>
            <a:r>
              <a:rPr sz="3200" dirty="0">
                <a:latin typeface="Times New Roman"/>
                <a:cs typeface="Times New Roman"/>
              </a:rPr>
              <a:t>by the contractors </a:t>
            </a:r>
            <a:r>
              <a:rPr sz="3200" spc="-10" dirty="0">
                <a:latin typeface="Times New Roman"/>
                <a:cs typeface="Times New Roman"/>
              </a:rPr>
              <a:t>assigned </a:t>
            </a:r>
            <a:r>
              <a:rPr sz="3200" spc="10" dirty="0">
                <a:latin typeface="Times New Roman"/>
                <a:cs typeface="Times New Roman"/>
              </a:rPr>
              <a:t>by  </a:t>
            </a:r>
            <a:r>
              <a:rPr sz="3200" dirty="0">
                <a:latin typeface="Times New Roman"/>
                <a:cs typeface="Times New Roman"/>
              </a:rPr>
              <a:t>the state </a:t>
            </a:r>
            <a:r>
              <a:rPr sz="3200" spc="-10" dirty="0">
                <a:latin typeface="Times New Roman"/>
                <a:cs typeface="Times New Roman"/>
              </a:rPr>
              <a:t>Forest </a:t>
            </a:r>
            <a:r>
              <a:rPr sz="3200" spc="-5" dirty="0">
                <a:latin typeface="Times New Roman"/>
                <a:cs typeface="Times New Roman"/>
              </a:rPr>
              <a:t>Department.</a:t>
            </a:r>
            <a:endParaRPr lang="en-IN" sz="3200" spc="-5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59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3200" spc="-5" dirty="0">
                <a:latin typeface="Times New Roman"/>
                <a:cs typeface="Times New Roman"/>
              </a:rPr>
              <a:t> 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532488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838200"/>
            <a:ext cx="7391400" cy="7959102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900"/>
              </a:lnSpc>
              <a:spcBef>
                <a:spcPts val="5"/>
              </a:spcBef>
            </a:pPr>
            <a:r>
              <a:rPr sz="3200" b="1" spc="-5" dirty="0">
                <a:latin typeface="Times New Roman"/>
                <a:cs typeface="Times New Roman"/>
              </a:rPr>
              <a:t>Chipko </a:t>
            </a:r>
            <a:r>
              <a:rPr sz="3200" b="1" dirty="0">
                <a:latin typeface="Times New Roman"/>
                <a:cs typeface="Times New Roman"/>
              </a:rPr>
              <a:t>Movement- </a:t>
            </a:r>
            <a:r>
              <a:rPr sz="3200" spc="-10" dirty="0">
                <a:latin typeface="Times New Roman"/>
                <a:cs typeface="Times New Roman"/>
              </a:rPr>
              <a:t>The </a:t>
            </a:r>
            <a:r>
              <a:rPr sz="3200" b="1" spc="-5" dirty="0">
                <a:latin typeface="Times New Roman"/>
                <a:cs typeface="Times New Roman"/>
              </a:rPr>
              <a:t>Chipko </a:t>
            </a:r>
            <a:r>
              <a:rPr sz="3200" b="1" spc="-10" dirty="0">
                <a:latin typeface="Times New Roman"/>
                <a:cs typeface="Times New Roman"/>
              </a:rPr>
              <a:t>movement </a:t>
            </a:r>
            <a:r>
              <a:rPr sz="3200" spc="10" dirty="0">
                <a:latin typeface="Times New Roman"/>
                <a:cs typeface="Times New Roman"/>
              </a:rPr>
              <a:t>or </a:t>
            </a:r>
            <a:r>
              <a:rPr sz="3200" b="1" spc="-5" dirty="0">
                <a:latin typeface="Times New Roman"/>
                <a:cs typeface="Times New Roman"/>
              </a:rPr>
              <a:t>Chipko </a:t>
            </a:r>
            <a:r>
              <a:rPr sz="3200" b="1" spc="-5" dirty="0" err="1">
                <a:latin typeface="Times New Roman"/>
                <a:cs typeface="Times New Roman"/>
              </a:rPr>
              <a:t>Andolan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lang="en-IN" sz="3200" b="1" spc="-5" dirty="0">
                <a:latin typeface="Times New Roman"/>
                <a:cs typeface="Times New Roman"/>
              </a:rPr>
              <a:t>…..</a:t>
            </a:r>
          </a:p>
          <a:p>
            <a:pPr marL="355600" marR="5080" indent="-342900" algn="just">
              <a:lnSpc>
                <a:spcPct val="959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lang="en-IN" sz="3200" b="1" spc="-5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59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3200" spc="-15" dirty="0">
                <a:latin typeface="Times New Roman"/>
                <a:cs typeface="Times New Roman"/>
              </a:rPr>
              <a:t>Their </a:t>
            </a:r>
            <a:r>
              <a:rPr sz="3200" spc="-5" dirty="0">
                <a:latin typeface="Times New Roman"/>
                <a:cs typeface="Times New Roman"/>
              </a:rPr>
              <a:t>actions inspired hundreds </a:t>
            </a:r>
            <a:r>
              <a:rPr sz="3200" spc="10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such </a:t>
            </a:r>
            <a:r>
              <a:rPr sz="3200" spc="-5" dirty="0">
                <a:latin typeface="Times New Roman"/>
                <a:cs typeface="Times New Roman"/>
              </a:rPr>
              <a:t>actions at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grassroots </a:t>
            </a:r>
            <a:r>
              <a:rPr sz="3200" spc="5" dirty="0">
                <a:latin typeface="Times New Roman"/>
                <a:cs typeface="Times New Roman"/>
              </a:rPr>
              <a:t>level  </a:t>
            </a:r>
            <a:r>
              <a:rPr sz="3200" spc="-5" dirty="0">
                <a:latin typeface="Times New Roman"/>
                <a:cs typeface="Times New Roman"/>
              </a:rPr>
              <a:t>throughout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10" dirty="0">
                <a:latin typeface="Times New Roman"/>
                <a:cs typeface="Times New Roman"/>
              </a:rPr>
              <a:t>region. </a:t>
            </a:r>
            <a:r>
              <a:rPr sz="3200" spc="5" dirty="0">
                <a:latin typeface="Times New Roman"/>
                <a:cs typeface="Times New Roman"/>
              </a:rPr>
              <a:t>By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5" dirty="0">
                <a:latin typeface="Times New Roman"/>
                <a:cs typeface="Times New Roman"/>
              </a:rPr>
              <a:t>1980s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10" dirty="0">
                <a:latin typeface="Times New Roman"/>
                <a:cs typeface="Times New Roman"/>
              </a:rPr>
              <a:t>movement had </a:t>
            </a:r>
            <a:r>
              <a:rPr sz="3200" spc="-5" dirty="0">
                <a:latin typeface="Times New Roman"/>
                <a:cs typeface="Times New Roman"/>
              </a:rPr>
              <a:t>spread throughout </a:t>
            </a:r>
            <a:r>
              <a:rPr sz="3200" spc="-10" dirty="0">
                <a:latin typeface="Times New Roman"/>
                <a:cs typeface="Times New Roman"/>
              </a:rPr>
              <a:t>India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spc="-20" dirty="0">
                <a:latin typeface="Times New Roman"/>
                <a:cs typeface="Times New Roman"/>
              </a:rPr>
              <a:t>led </a:t>
            </a:r>
            <a:r>
              <a:rPr sz="3200" dirty="0">
                <a:latin typeface="Times New Roman"/>
                <a:cs typeface="Times New Roman"/>
              </a:rPr>
              <a:t>to the  </a:t>
            </a:r>
            <a:r>
              <a:rPr sz="3200" spc="-5" dirty="0">
                <a:latin typeface="Times New Roman"/>
                <a:cs typeface="Times New Roman"/>
              </a:rPr>
              <a:t>formulation </a:t>
            </a:r>
            <a:r>
              <a:rPr sz="3200" spc="1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people-sensitive </a:t>
            </a:r>
            <a:r>
              <a:rPr sz="3200" spc="-10" dirty="0">
                <a:latin typeface="Times New Roman"/>
                <a:cs typeface="Times New Roman"/>
              </a:rPr>
              <a:t>forest policies, </a:t>
            </a:r>
            <a:r>
              <a:rPr sz="3200" spc="-5" dirty="0">
                <a:latin typeface="Times New Roman"/>
                <a:cs typeface="Times New Roman"/>
              </a:rPr>
              <a:t>which </a:t>
            </a:r>
            <a:r>
              <a:rPr sz="3200" dirty="0">
                <a:latin typeface="Times New Roman"/>
                <a:cs typeface="Times New Roman"/>
              </a:rPr>
              <a:t>put a stop to the open </a:t>
            </a:r>
            <a:r>
              <a:rPr sz="3200" spc="-10" dirty="0">
                <a:latin typeface="Times New Roman"/>
                <a:cs typeface="Times New Roman"/>
              </a:rPr>
              <a:t>felling </a:t>
            </a:r>
            <a:r>
              <a:rPr sz="3200" spc="10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trees </a:t>
            </a:r>
            <a:r>
              <a:rPr sz="3200" spc="-15" dirty="0">
                <a:latin typeface="Times New Roman"/>
                <a:cs typeface="Times New Roman"/>
              </a:rPr>
              <a:t>in  </a:t>
            </a:r>
            <a:r>
              <a:rPr sz="3200" spc="-5" dirty="0">
                <a:latin typeface="Times New Roman"/>
                <a:cs typeface="Times New Roman"/>
              </a:rPr>
              <a:t>regions as </a:t>
            </a:r>
            <a:r>
              <a:rPr sz="3200" spc="-15" dirty="0">
                <a:latin typeface="Times New Roman"/>
                <a:cs typeface="Times New Roman"/>
              </a:rPr>
              <a:t>far </a:t>
            </a:r>
            <a:r>
              <a:rPr sz="3200" spc="-5" dirty="0">
                <a:latin typeface="Times New Roman"/>
                <a:cs typeface="Times New Roman"/>
              </a:rPr>
              <a:t>reaching as Vindhyas </a:t>
            </a:r>
            <a:r>
              <a:rPr sz="3200" spc="-10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western Ghats. </a:t>
            </a:r>
            <a:endParaRPr lang="en-IN" sz="3200" spc="-5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900"/>
              </a:lnSpc>
              <a:spcBef>
                <a:spcPts val="5"/>
              </a:spcBef>
            </a:pPr>
            <a:endParaRPr lang="en-IN" sz="3200" spc="-5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59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3200" spc="-10" dirty="0">
                <a:latin typeface="Times New Roman"/>
                <a:cs typeface="Times New Roman"/>
              </a:rPr>
              <a:t>Today, </a:t>
            </a:r>
            <a:r>
              <a:rPr sz="3200" spc="-25" dirty="0">
                <a:latin typeface="Times New Roman"/>
                <a:cs typeface="Times New Roman"/>
              </a:rPr>
              <a:t>it </a:t>
            </a:r>
            <a:r>
              <a:rPr sz="3200" spc="-30" dirty="0">
                <a:latin typeface="Times New Roman"/>
                <a:cs typeface="Times New Roman"/>
              </a:rPr>
              <a:t>is </a:t>
            </a:r>
            <a:r>
              <a:rPr sz="3200" spc="-5" dirty="0">
                <a:latin typeface="Times New Roman"/>
                <a:cs typeface="Times New Roman"/>
              </a:rPr>
              <a:t>seen as </a:t>
            </a:r>
            <a:r>
              <a:rPr sz="3200" spc="5" dirty="0">
                <a:latin typeface="Times New Roman"/>
                <a:cs typeface="Times New Roman"/>
              </a:rPr>
              <a:t>an </a:t>
            </a:r>
            <a:r>
              <a:rPr sz="3200" spc="-5" dirty="0">
                <a:latin typeface="Times New Roman"/>
                <a:cs typeface="Times New Roman"/>
              </a:rPr>
              <a:t>inspiration and </a:t>
            </a:r>
            <a:r>
              <a:rPr sz="3200" dirty="0">
                <a:latin typeface="Times New Roman"/>
                <a:cs typeface="Times New Roman"/>
              </a:rPr>
              <a:t>a  precursor </a:t>
            </a:r>
            <a:r>
              <a:rPr sz="3200" spc="-10" dirty="0">
                <a:latin typeface="Times New Roman"/>
                <a:cs typeface="Times New Roman"/>
              </a:rPr>
              <a:t>for Chipko movement </a:t>
            </a:r>
            <a:r>
              <a:rPr sz="3200" spc="10" dirty="0">
                <a:latin typeface="Times New Roman"/>
                <a:cs typeface="Times New Roman"/>
              </a:rPr>
              <a:t>of </a:t>
            </a:r>
            <a:r>
              <a:rPr sz="3200" spc="-10" dirty="0">
                <a:latin typeface="Times New Roman"/>
                <a:cs typeface="Times New Roman"/>
              </a:rPr>
              <a:t>Garhwal. </a:t>
            </a:r>
            <a:r>
              <a:rPr sz="3200" spc="5" dirty="0">
                <a:latin typeface="Times New Roman"/>
                <a:cs typeface="Times New Roman"/>
              </a:rPr>
              <a:t>Its </a:t>
            </a:r>
            <a:r>
              <a:rPr sz="3200" spc="-10" dirty="0">
                <a:latin typeface="Times New Roman"/>
                <a:cs typeface="Times New Roman"/>
              </a:rPr>
              <a:t>leader </a:t>
            </a:r>
            <a:r>
              <a:rPr sz="3200" spc="-5" dirty="0">
                <a:latin typeface="Times New Roman"/>
                <a:cs typeface="Times New Roman"/>
              </a:rPr>
              <a:t>was </a:t>
            </a:r>
            <a:r>
              <a:rPr sz="3200" b="1" spc="-5" dirty="0">
                <a:latin typeface="Times New Roman"/>
                <a:cs typeface="Times New Roman"/>
              </a:rPr>
              <a:t>Sunderlal</a:t>
            </a:r>
            <a:r>
              <a:rPr sz="3200" b="1" spc="16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Bahuguna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61766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609600"/>
            <a:ext cx="7086600" cy="93444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5" dirty="0">
                <a:latin typeface="Times New Roman"/>
                <a:cs typeface="Times New Roman"/>
              </a:rPr>
              <a:t>EXTRA</a:t>
            </a:r>
            <a:r>
              <a:rPr sz="2800" b="1" dirty="0">
                <a:latin typeface="Times New Roman"/>
                <a:cs typeface="Times New Roman"/>
              </a:rPr>
              <a:t> TOPICS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800" b="1" dirty="0">
                <a:latin typeface="Times New Roman"/>
                <a:cs typeface="Times New Roman"/>
              </a:rPr>
              <a:t>Food </a:t>
            </a:r>
            <a:r>
              <a:rPr sz="2800" b="1" spc="-5" dirty="0">
                <a:latin typeface="Times New Roman"/>
                <a:cs typeface="Times New Roman"/>
              </a:rPr>
              <a:t>Resources</a:t>
            </a:r>
            <a:endParaRPr sz="2800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08100"/>
              </a:lnSpc>
              <a:spcBef>
                <a:spcPts val="1105"/>
              </a:spcBef>
              <a:buFont typeface="Arial" panose="020B0604020202020204" pitchFamily="34" charset="0"/>
              <a:buChar char="•"/>
            </a:pPr>
            <a:r>
              <a:rPr sz="2800" spc="-5" dirty="0">
                <a:latin typeface="Times New Roman"/>
                <a:cs typeface="Times New Roman"/>
              </a:rPr>
              <a:t>Human </a:t>
            </a:r>
            <a:r>
              <a:rPr sz="2800" dirty="0">
                <a:latin typeface="Times New Roman"/>
                <a:cs typeface="Times New Roman"/>
              </a:rPr>
              <a:t>body </a:t>
            </a:r>
            <a:r>
              <a:rPr sz="2800" spc="-5" dirty="0">
                <a:latin typeface="Times New Roman"/>
                <a:cs typeface="Times New Roman"/>
              </a:rPr>
              <a:t>needs </a:t>
            </a:r>
            <a:r>
              <a:rPr sz="2800" dirty="0">
                <a:latin typeface="Times New Roman"/>
                <a:cs typeface="Times New Roman"/>
              </a:rPr>
              <a:t>food </a:t>
            </a:r>
            <a:r>
              <a:rPr sz="2800" spc="-1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various purposes. </a:t>
            </a:r>
            <a:r>
              <a:rPr sz="2800" spc="-15" dirty="0">
                <a:latin typeface="Times New Roman"/>
                <a:cs typeface="Times New Roman"/>
              </a:rPr>
              <a:t>Food </a:t>
            </a:r>
            <a:r>
              <a:rPr sz="2800" spc="-5" dirty="0">
                <a:latin typeface="Times New Roman"/>
                <a:cs typeface="Times New Roman"/>
              </a:rPr>
              <a:t>consumed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humans </a:t>
            </a:r>
            <a:r>
              <a:rPr sz="2800" dirty="0">
                <a:latin typeface="Times New Roman"/>
                <a:cs typeface="Times New Roman"/>
              </a:rPr>
              <a:t>are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different types and 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balanced </a:t>
            </a:r>
            <a:r>
              <a:rPr sz="2800" dirty="0">
                <a:latin typeface="Times New Roman"/>
                <a:cs typeface="Times New Roman"/>
              </a:rPr>
              <a:t>diet </a:t>
            </a:r>
            <a:r>
              <a:rPr sz="2800" spc="-15" dirty="0">
                <a:latin typeface="Times New Roman"/>
                <a:cs typeface="Times New Roman"/>
              </a:rPr>
              <a:t>is </a:t>
            </a:r>
            <a:r>
              <a:rPr sz="2800" spc="-10" dirty="0">
                <a:latin typeface="Times New Roman"/>
                <a:cs typeface="Times New Roman"/>
              </a:rPr>
              <a:t>needed for </a:t>
            </a:r>
            <a:r>
              <a:rPr sz="2800" spc="-5" dirty="0">
                <a:latin typeface="Times New Roman"/>
                <a:cs typeface="Times New Roman"/>
              </a:rPr>
              <a:t>all </a:t>
            </a:r>
            <a:r>
              <a:rPr sz="2800" dirty="0">
                <a:latin typeface="Times New Roman"/>
                <a:cs typeface="Times New Roman"/>
              </a:rPr>
              <a:t>practical purposes, </a:t>
            </a:r>
            <a:r>
              <a:rPr sz="2800" spc="-5" dirty="0">
                <a:latin typeface="Times New Roman"/>
                <a:cs typeface="Times New Roman"/>
              </a:rPr>
              <a:t>vitamins, proteins </a:t>
            </a:r>
            <a:r>
              <a:rPr sz="2800" dirty="0">
                <a:latin typeface="Times New Roman"/>
                <a:cs typeface="Times New Roman"/>
              </a:rPr>
              <a:t>carbohydrates </a:t>
            </a:r>
            <a:r>
              <a:rPr sz="2800" spc="-5" dirty="0">
                <a:latin typeface="Times New Roman"/>
                <a:cs typeface="Times New Roman"/>
              </a:rPr>
              <a:t>and minerals  </a:t>
            </a:r>
            <a:r>
              <a:rPr sz="2800" dirty="0">
                <a:latin typeface="Times New Roman"/>
                <a:cs typeface="Times New Roman"/>
              </a:rPr>
              <a:t>are </a:t>
            </a:r>
            <a:r>
              <a:rPr sz="2800" spc="-5" dirty="0">
                <a:latin typeface="Times New Roman"/>
                <a:cs typeface="Times New Roman"/>
              </a:rPr>
              <a:t>primarily obtained </a:t>
            </a:r>
            <a:r>
              <a:rPr sz="2800" dirty="0">
                <a:latin typeface="Times New Roman"/>
                <a:cs typeface="Times New Roman"/>
              </a:rPr>
              <a:t>from </a:t>
            </a:r>
            <a:r>
              <a:rPr sz="2800" spc="-5" dirty="0">
                <a:latin typeface="Times New Roman"/>
                <a:cs typeface="Times New Roman"/>
              </a:rPr>
              <a:t>cereals, </a:t>
            </a:r>
            <a:r>
              <a:rPr sz="2800" spc="-10" dirty="0">
                <a:latin typeface="Times New Roman"/>
                <a:cs typeface="Times New Roman"/>
              </a:rPr>
              <a:t>fruits, </a:t>
            </a:r>
            <a:r>
              <a:rPr sz="2800" spc="-5" dirty="0">
                <a:latin typeface="Times New Roman"/>
                <a:cs typeface="Times New Roman"/>
              </a:rPr>
              <a:t>vegetables, </a:t>
            </a:r>
            <a:r>
              <a:rPr sz="2800" spc="-10" dirty="0">
                <a:latin typeface="Times New Roman"/>
                <a:cs typeface="Times New Roman"/>
              </a:rPr>
              <a:t>pulses and </a:t>
            </a:r>
            <a:r>
              <a:rPr sz="2800" dirty="0">
                <a:latin typeface="Times New Roman"/>
                <a:cs typeface="Times New Roman"/>
              </a:rPr>
              <a:t>spices, </a:t>
            </a:r>
            <a:r>
              <a:rPr sz="2800" spc="-10" dirty="0">
                <a:latin typeface="Times New Roman"/>
                <a:cs typeface="Times New Roman"/>
              </a:rPr>
              <a:t>milk, </a:t>
            </a:r>
            <a:r>
              <a:rPr sz="2800" dirty="0">
                <a:latin typeface="Times New Roman"/>
                <a:cs typeface="Times New Roman"/>
              </a:rPr>
              <a:t>butter, </a:t>
            </a:r>
            <a:r>
              <a:rPr sz="2800" spc="-15" dirty="0">
                <a:latin typeface="Times New Roman"/>
                <a:cs typeface="Times New Roman"/>
              </a:rPr>
              <a:t>meat </a:t>
            </a:r>
            <a:r>
              <a:rPr sz="2800" spc="-10" dirty="0">
                <a:latin typeface="Times New Roman"/>
                <a:cs typeface="Times New Roman"/>
              </a:rPr>
              <a:t>and  </a:t>
            </a:r>
            <a:r>
              <a:rPr sz="2800" spc="-5" dirty="0">
                <a:latin typeface="Times New Roman"/>
                <a:cs typeface="Times New Roman"/>
              </a:rPr>
              <a:t>eggs all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which </a:t>
            </a:r>
            <a:r>
              <a:rPr sz="2800" spc="-5" dirty="0">
                <a:latin typeface="Times New Roman"/>
                <a:cs typeface="Times New Roman"/>
              </a:rPr>
              <a:t>obtained </a:t>
            </a:r>
            <a:r>
              <a:rPr sz="2800" dirty="0">
                <a:latin typeface="Times New Roman"/>
                <a:cs typeface="Times New Roman"/>
              </a:rPr>
              <a:t>from </a:t>
            </a:r>
            <a:r>
              <a:rPr sz="2800" spc="-5" dirty="0">
                <a:latin typeface="Times New Roman"/>
                <a:cs typeface="Times New Roman"/>
              </a:rPr>
              <a:t>different </a:t>
            </a:r>
            <a:r>
              <a:rPr sz="2800" spc="-10" dirty="0">
                <a:latin typeface="Times New Roman"/>
                <a:cs typeface="Times New Roman"/>
              </a:rPr>
              <a:t>types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plants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animals.</a:t>
            </a:r>
            <a:endParaRPr lang="en-IN" sz="2800" spc="-5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08100"/>
              </a:lnSpc>
              <a:spcBef>
                <a:spcPts val="1105"/>
              </a:spcBef>
              <a:buFont typeface="Arial" panose="020B0604020202020204" pitchFamily="34" charset="0"/>
              <a:buChar char="•"/>
            </a:pPr>
            <a:r>
              <a:rPr sz="2800" spc="-5" dirty="0">
                <a:latin typeface="Times New Roman"/>
                <a:cs typeface="Times New Roman"/>
              </a:rPr>
              <a:t> These </a:t>
            </a:r>
            <a:r>
              <a:rPr sz="2800" dirty="0">
                <a:latin typeface="Times New Roman"/>
                <a:cs typeface="Times New Roman"/>
              </a:rPr>
              <a:t>are </a:t>
            </a:r>
            <a:r>
              <a:rPr sz="2800" spc="5" dirty="0">
                <a:latin typeface="Times New Roman"/>
                <a:cs typeface="Times New Roman"/>
              </a:rPr>
              <a:t>our </a:t>
            </a:r>
            <a:r>
              <a:rPr sz="2800" spc="-15" dirty="0">
                <a:latin typeface="Times New Roman"/>
                <a:cs typeface="Times New Roman"/>
              </a:rPr>
              <a:t>main </a:t>
            </a:r>
            <a:r>
              <a:rPr sz="2800" dirty="0">
                <a:latin typeface="Times New Roman"/>
                <a:cs typeface="Times New Roman"/>
              </a:rPr>
              <a:t>food  resource.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spc="-10" dirty="0">
                <a:latin typeface="Times New Roman"/>
                <a:cs typeface="Times New Roman"/>
              </a:rPr>
              <a:t>large number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items </a:t>
            </a:r>
            <a:r>
              <a:rPr sz="2800" dirty="0">
                <a:latin typeface="Times New Roman"/>
                <a:cs typeface="Times New Roman"/>
              </a:rPr>
              <a:t>are </a:t>
            </a:r>
            <a:r>
              <a:rPr sz="2800" spc="-5" dirty="0">
                <a:latin typeface="Times New Roman"/>
                <a:cs typeface="Times New Roman"/>
              </a:rPr>
              <a:t>consumed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human either </a:t>
            </a:r>
            <a:r>
              <a:rPr sz="2800" spc="-15" dirty="0">
                <a:latin typeface="Times New Roman"/>
                <a:cs typeface="Times New Roman"/>
              </a:rPr>
              <a:t>in </a:t>
            </a:r>
            <a:r>
              <a:rPr sz="2800" spc="-10" dirty="0">
                <a:latin typeface="Times New Roman"/>
                <a:cs typeface="Times New Roman"/>
              </a:rPr>
              <a:t>their </a:t>
            </a:r>
            <a:r>
              <a:rPr sz="2800" dirty="0">
                <a:latin typeface="Times New Roman"/>
                <a:cs typeface="Times New Roman"/>
              </a:rPr>
              <a:t>natural </a:t>
            </a:r>
            <a:r>
              <a:rPr sz="2800" spc="10" dirty="0">
                <a:latin typeface="Times New Roman"/>
                <a:cs typeface="Times New Roman"/>
              </a:rPr>
              <a:t>states or </a:t>
            </a:r>
            <a:r>
              <a:rPr sz="2800" spc="-5" dirty="0">
                <a:latin typeface="Times New Roman"/>
                <a:cs typeface="Times New Roman"/>
              </a:rPr>
              <a:t>after  proper </a:t>
            </a:r>
            <a:r>
              <a:rPr sz="2800" spc="-10" dirty="0">
                <a:latin typeface="Times New Roman"/>
                <a:cs typeface="Times New Roman"/>
              </a:rPr>
              <a:t>processing </a:t>
            </a:r>
            <a:r>
              <a:rPr sz="2800" spc="-5" dirty="0">
                <a:latin typeface="Times New Roman"/>
                <a:cs typeface="Times New Roman"/>
              </a:rPr>
              <a:t>and cooking. </a:t>
            </a:r>
            <a:endParaRPr lang="en-IN" sz="2800" spc="-5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08100"/>
              </a:lnSpc>
              <a:spcBef>
                <a:spcPts val="1105"/>
              </a:spcBef>
              <a:buFont typeface="Arial" panose="020B0604020202020204" pitchFamily="34" charset="0"/>
              <a:buChar char="•"/>
            </a:pP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general,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strong and healthy human consumes </a:t>
            </a:r>
            <a:r>
              <a:rPr sz="2800" spc="5" dirty="0">
                <a:latin typeface="Times New Roman"/>
                <a:cs typeface="Times New Roman"/>
              </a:rPr>
              <a:t>about </a:t>
            </a:r>
            <a:r>
              <a:rPr sz="2800" dirty="0">
                <a:latin typeface="Times New Roman"/>
                <a:cs typeface="Times New Roman"/>
              </a:rPr>
              <a:t>1.4 kg </a:t>
            </a:r>
            <a:r>
              <a:rPr sz="2800" spc="10" dirty="0">
                <a:latin typeface="Times New Roman"/>
                <a:cs typeface="Times New Roman"/>
              </a:rPr>
              <a:t>of  </a:t>
            </a:r>
            <a:r>
              <a:rPr sz="2800" dirty="0">
                <a:latin typeface="Times New Roman"/>
                <a:cs typeface="Times New Roman"/>
              </a:rPr>
              <a:t>food every </a:t>
            </a:r>
            <a:r>
              <a:rPr sz="2800" spc="-10" dirty="0">
                <a:latin typeface="Times New Roman"/>
                <a:cs typeface="Times New Roman"/>
              </a:rPr>
              <a:t>day. </a:t>
            </a:r>
            <a:r>
              <a:rPr sz="2800" spc="5" dirty="0">
                <a:latin typeface="Times New Roman"/>
                <a:cs typeface="Times New Roman"/>
              </a:rPr>
              <a:t>Such </a:t>
            </a:r>
            <a:r>
              <a:rPr sz="2800" dirty="0">
                <a:latin typeface="Times New Roman"/>
                <a:cs typeface="Times New Roman"/>
              </a:rPr>
              <a:t>a food </a:t>
            </a:r>
            <a:r>
              <a:rPr sz="2800" spc="-10" dirty="0">
                <a:latin typeface="Times New Roman"/>
                <a:cs typeface="Times New Roman"/>
              </a:rPr>
              <a:t>serves </a:t>
            </a:r>
            <a:r>
              <a:rPr sz="2800" spc="-5" dirty="0">
                <a:latin typeface="Times New Roman"/>
                <a:cs typeface="Times New Roman"/>
              </a:rPr>
              <a:t>as </a:t>
            </a:r>
            <a:r>
              <a:rPr sz="2800" dirty="0">
                <a:latin typeface="Times New Roman"/>
                <a:cs typeface="Times New Roman"/>
              </a:rPr>
              <a:t>a source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energy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spc="-10" dirty="0">
                <a:latin typeface="Times New Roman"/>
                <a:cs typeface="Times New Roman"/>
              </a:rPr>
              <a:t>replacement </a:t>
            </a:r>
            <a:r>
              <a:rPr sz="2800" spc="1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uses.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838200"/>
            <a:ext cx="6585889" cy="8487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405"/>
              </a:lnSpc>
              <a:spcBef>
                <a:spcPts val="1080"/>
              </a:spcBef>
            </a:pPr>
            <a:r>
              <a:rPr sz="3200" b="1" spc="-5" dirty="0">
                <a:latin typeface="Times New Roman"/>
                <a:cs typeface="Times New Roman"/>
              </a:rPr>
              <a:t>Problems </a:t>
            </a:r>
            <a:r>
              <a:rPr sz="3200" b="1" dirty="0">
                <a:latin typeface="Times New Roman"/>
                <a:cs typeface="Times New Roman"/>
              </a:rPr>
              <a:t>of </a:t>
            </a:r>
            <a:r>
              <a:rPr sz="3200" b="1" spc="-5" dirty="0">
                <a:latin typeface="Times New Roman"/>
                <a:cs typeface="Times New Roman"/>
              </a:rPr>
              <a:t>food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security</a:t>
            </a:r>
            <a:endParaRPr lang="en-IN" sz="3200" b="1" spc="-5" dirty="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108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155700" indent="-229235">
              <a:lnSpc>
                <a:spcPts val="1405"/>
              </a:lnSpc>
              <a:buAutoNum type="arabicPeriod"/>
              <a:tabLst>
                <a:tab pos="1156335" algn="l"/>
              </a:tabLst>
            </a:pPr>
            <a:r>
              <a:rPr sz="3200" spc="-5" dirty="0">
                <a:latin typeface="Times New Roman"/>
                <a:cs typeface="Times New Roman"/>
              </a:rPr>
              <a:t>Increasing </a:t>
            </a:r>
            <a:r>
              <a:rPr sz="3200" dirty="0">
                <a:latin typeface="Times New Roman"/>
                <a:cs typeface="Times New Roman"/>
              </a:rPr>
              <a:t>cost </a:t>
            </a:r>
            <a:r>
              <a:rPr sz="3200" spc="10" dirty="0">
                <a:latin typeface="Times New Roman"/>
                <a:cs typeface="Times New Roman"/>
              </a:rPr>
              <a:t>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cultivation</a:t>
            </a:r>
            <a:endParaRPr sz="3200" dirty="0">
              <a:latin typeface="Times New Roman"/>
              <a:cs typeface="Times New Roman"/>
            </a:endParaRPr>
          </a:p>
          <a:p>
            <a:pPr marL="1155700" indent="-22923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1156335" algn="l"/>
              </a:tabLst>
            </a:pPr>
            <a:r>
              <a:rPr sz="3200" spc="-5" dirty="0">
                <a:latin typeface="Times New Roman"/>
                <a:cs typeface="Times New Roman"/>
              </a:rPr>
              <a:t>Ecological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degradation</a:t>
            </a:r>
          </a:p>
          <a:p>
            <a:pPr marL="1155700" indent="-229235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1156335" algn="l"/>
              </a:tabLst>
            </a:pPr>
            <a:r>
              <a:rPr sz="3200" spc="-10" dirty="0">
                <a:latin typeface="Times New Roman"/>
                <a:cs typeface="Times New Roman"/>
              </a:rPr>
              <a:t>Demand for</a:t>
            </a:r>
            <a:r>
              <a:rPr sz="3200" spc="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water</a:t>
            </a:r>
          </a:p>
          <a:p>
            <a:pPr marL="1155700" indent="-229235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1156335" algn="l"/>
              </a:tabLst>
            </a:pPr>
            <a:r>
              <a:rPr sz="3200" dirty="0">
                <a:latin typeface="Times New Roman"/>
                <a:cs typeface="Times New Roman"/>
              </a:rPr>
              <a:t>Low </a:t>
            </a:r>
            <a:r>
              <a:rPr sz="3200" spc="-5" dirty="0">
                <a:latin typeface="Times New Roman"/>
                <a:cs typeface="Times New Roman"/>
              </a:rPr>
              <a:t>productivity</a:t>
            </a:r>
            <a:endParaRPr sz="3200" dirty="0">
              <a:latin typeface="Times New Roman"/>
              <a:cs typeface="Times New Roman"/>
            </a:endParaRPr>
          </a:p>
          <a:p>
            <a:pPr marL="1155700" indent="-229235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1156335" algn="l"/>
              </a:tabLst>
            </a:pPr>
            <a:r>
              <a:rPr sz="3200" spc="-5" dirty="0">
                <a:latin typeface="Times New Roman"/>
                <a:cs typeface="Times New Roman"/>
              </a:rPr>
              <a:t>Climate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change</a:t>
            </a:r>
            <a:endParaRPr sz="3200" dirty="0">
              <a:latin typeface="Times New Roman"/>
              <a:cs typeface="Times New Roman"/>
            </a:endParaRPr>
          </a:p>
          <a:p>
            <a:pPr marL="1155700" indent="-229235">
              <a:lnSpc>
                <a:spcPct val="100000"/>
              </a:lnSpc>
              <a:spcBef>
                <a:spcPts val="940"/>
              </a:spcBef>
              <a:buSzPct val="91666"/>
              <a:buFont typeface="Carlito"/>
              <a:buAutoNum type="arabicPeriod"/>
              <a:tabLst>
                <a:tab pos="1156335" algn="l"/>
              </a:tabLst>
            </a:pPr>
            <a:r>
              <a:rPr sz="3200" spc="-5" dirty="0">
                <a:latin typeface="Times New Roman"/>
                <a:cs typeface="Times New Roman"/>
              </a:rPr>
              <a:t>Rising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population</a:t>
            </a:r>
            <a:endParaRPr lang="en-IN" sz="3200" spc="-5" dirty="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940"/>
              </a:spcBef>
              <a:buSzPct val="91666"/>
              <a:tabLst>
                <a:tab pos="1156335" algn="l"/>
              </a:tabLst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  <a:spcBef>
                <a:spcPts val="985"/>
              </a:spcBef>
            </a:pPr>
            <a:r>
              <a:rPr sz="3200" b="1" spc="-10" dirty="0">
                <a:latin typeface="Times New Roman"/>
                <a:cs typeface="Times New Roman"/>
              </a:rPr>
              <a:t>World </a:t>
            </a:r>
            <a:r>
              <a:rPr sz="3200" b="1" spc="-5" dirty="0">
                <a:latin typeface="Times New Roman"/>
                <a:cs typeface="Times New Roman"/>
              </a:rPr>
              <a:t>food</a:t>
            </a:r>
            <a:r>
              <a:rPr sz="3200" b="1" spc="2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problem</a:t>
            </a:r>
            <a:endParaRPr lang="en-IN" sz="3200" b="1" spc="-5" dirty="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  <a:spcBef>
                <a:spcPts val="98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469900" indent="-229235">
              <a:lnSpc>
                <a:spcPts val="1390"/>
              </a:lnSpc>
              <a:buAutoNum type="arabicPlain"/>
              <a:tabLst>
                <a:tab pos="470534" algn="l"/>
              </a:tabLst>
            </a:pPr>
            <a:r>
              <a:rPr sz="3200" dirty="0">
                <a:latin typeface="Times New Roman"/>
                <a:cs typeface="Times New Roman"/>
              </a:rPr>
              <a:t>In </a:t>
            </a:r>
            <a:r>
              <a:rPr sz="3200" spc="-5" dirty="0">
                <a:latin typeface="Times New Roman"/>
                <a:cs typeface="Times New Roman"/>
              </a:rPr>
              <a:t>world </a:t>
            </a:r>
            <a:r>
              <a:rPr sz="3200" dirty="0">
                <a:latin typeface="Times New Roman"/>
                <a:cs typeface="Times New Roman"/>
              </a:rPr>
              <a:t>13% </a:t>
            </a:r>
            <a:r>
              <a:rPr sz="3200" spc="-5" dirty="0">
                <a:latin typeface="Times New Roman"/>
                <a:cs typeface="Times New Roman"/>
              </a:rPr>
              <a:t>population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endParaRPr lang="en-IN" sz="3200" spc="55" dirty="0">
              <a:latin typeface="Times New Roman"/>
              <a:cs typeface="Times New Roman"/>
            </a:endParaRPr>
          </a:p>
          <a:p>
            <a:pPr marL="240665">
              <a:lnSpc>
                <a:spcPts val="1390"/>
              </a:lnSpc>
              <a:tabLst>
                <a:tab pos="470534" algn="l"/>
              </a:tabLst>
            </a:pPr>
            <a:endParaRPr lang="en-IN" sz="3200" spc="55" dirty="0">
              <a:latin typeface="Times New Roman"/>
              <a:cs typeface="Times New Roman"/>
            </a:endParaRPr>
          </a:p>
          <a:p>
            <a:pPr marL="240665">
              <a:lnSpc>
                <a:spcPts val="1390"/>
              </a:lnSpc>
              <a:tabLst>
                <a:tab pos="470534" algn="l"/>
              </a:tabLst>
            </a:pPr>
            <a:r>
              <a:rPr sz="3200" spc="-5" dirty="0">
                <a:latin typeface="Times New Roman"/>
                <a:cs typeface="Times New Roman"/>
              </a:rPr>
              <a:t>malnourished</a:t>
            </a:r>
            <a:endParaRPr lang="en-IN" sz="3200" spc="-5" dirty="0">
              <a:latin typeface="Times New Roman"/>
              <a:cs typeface="Times New Roman"/>
            </a:endParaRPr>
          </a:p>
          <a:p>
            <a:pPr marL="240665">
              <a:lnSpc>
                <a:spcPts val="1390"/>
              </a:lnSpc>
              <a:tabLst>
                <a:tab pos="470534" algn="l"/>
              </a:tabLst>
            </a:pPr>
            <a:endParaRPr sz="3200" dirty="0">
              <a:latin typeface="Times New Roman"/>
              <a:cs typeface="Times New Roman"/>
            </a:endParaRPr>
          </a:p>
          <a:p>
            <a:pPr marL="241300" marR="3953510">
              <a:lnSpc>
                <a:spcPts val="2380"/>
              </a:lnSpc>
              <a:spcBef>
                <a:spcPts val="229"/>
              </a:spcBef>
              <a:tabLst>
                <a:tab pos="470534" algn="l"/>
              </a:tabLst>
            </a:pPr>
            <a:r>
              <a:rPr lang="en-IN" sz="3200" dirty="0">
                <a:latin typeface="Times New Roman"/>
                <a:cs typeface="Times New Roman"/>
              </a:rPr>
              <a:t>2.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lang="en-IN"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developed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countries-&lt;5% </a:t>
            </a:r>
            <a:endParaRPr lang="en-IN" sz="3200" spc="-5" dirty="0">
              <a:latin typeface="Times New Roman"/>
              <a:cs typeface="Times New Roman"/>
            </a:endParaRPr>
          </a:p>
          <a:p>
            <a:pPr marL="241300" marR="3953510">
              <a:lnSpc>
                <a:spcPts val="2380"/>
              </a:lnSpc>
              <a:spcBef>
                <a:spcPts val="229"/>
              </a:spcBef>
              <a:tabLst>
                <a:tab pos="470534" algn="l"/>
              </a:tabLst>
            </a:pPr>
            <a:endParaRPr lang="en-IN" sz="3200" spc="-5" dirty="0">
              <a:latin typeface="Times New Roman"/>
              <a:cs typeface="Times New Roman"/>
            </a:endParaRPr>
          </a:p>
          <a:p>
            <a:pPr marL="241300" marR="3953510">
              <a:lnSpc>
                <a:spcPts val="2380"/>
              </a:lnSpc>
              <a:spcBef>
                <a:spcPts val="229"/>
              </a:spcBef>
              <a:tabLst>
                <a:tab pos="470534" algn="l"/>
              </a:tabLst>
            </a:pPr>
            <a:r>
              <a:rPr sz="3200" dirty="0">
                <a:latin typeface="Times New Roman"/>
                <a:cs typeface="Times New Roman"/>
              </a:rPr>
              <a:t>3- In</a:t>
            </a:r>
            <a:r>
              <a:rPr lang="en-IN"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developing</a:t>
            </a:r>
            <a:r>
              <a:rPr lang="en-IN" sz="3200" spc="-1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country-16%</a:t>
            </a:r>
            <a:endParaRPr sz="32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725"/>
              </a:spcBef>
            </a:pPr>
            <a:r>
              <a:rPr sz="3200" dirty="0">
                <a:latin typeface="Times New Roman"/>
                <a:cs typeface="Times New Roman"/>
              </a:rPr>
              <a:t>4- In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India-21%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065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9049-3324-3433-D712-C1A0EFCD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99" y="914400"/>
            <a:ext cx="6269101" cy="861774"/>
          </a:xfrm>
        </p:spPr>
        <p:txBody>
          <a:bodyPr/>
          <a:lstStyle/>
          <a:p>
            <a:r>
              <a:rPr lang="en-US" sz="3200" spc="-5" dirty="0">
                <a:latin typeface="Times New Roman"/>
                <a:cs typeface="Times New Roman"/>
              </a:rPr>
              <a:t>Resources can </a:t>
            </a:r>
            <a:r>
              <a:rPr lang="en-US" sz="3200" spc="-15" dirty="0">
                <a:latin typeface="Times New Roman"/>
                <a:cs typeface="Times New Roman"/>
              </a:rPr>
              <a:t>be </a:t>
            </a:r>
            <a:r>
              <a:rPr lang="en-US" sz="3200" dirty="0">
                <a:latin typeface="Times New Roman"/>
                <a:cs typeface="Times New Roman"/>
              </a:rPr>
              <a:t>grouped</a:t>
            </a:r>
            <a:r>
              <a:rPr lang="en-US" sz="3200" spc="2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as-</a:t>
            </a:r>
            <a:br>
              <a:rPr lang="en-US" sz="2400" dirty="0">
                <a:latin typeface="Times New Roman"/>
                <a:cs typeface="Times New Roman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DA866-F67F-E298-B70D-7ABF0E05F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037634"/>
            <a:ext cx="6156960" cy="3139321"/>
          </a:xfrm>
        </p:spPr>
        <p:txBody>
          <a:bodyPr/>
          <a:lstStyle/>
          <a:p>
            <a:endParaRPr lang="en-IN" dirty="0"/>
          </a:p>
          <a:p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Water Resources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Mineral Resources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Forest Resources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Food Resources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Energy Resources</a:t>
            </a:r>
          </a:p>
        </p:txBody>
      </p:sp>
    </p:spTree>
    <p:extLst>
      <p:ext uri="{BB962C8B-B14F-4D97-AF65-F5344CB8AC3E}">
        <p14:creationId xmlns:p14="http://schemas.microsoft.com/office/powerpoint/2010/main" val="24601251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838200"/>
            <a:ext cx="7315200" cy="7176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Malnourishment and</a:t>
            </a:r>
            <a:r>
              <a:rPr sz="2400" b="1" i="1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undernourishment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6300"/>
              </a:lnSpc>
            </a:pPr>
            <a:r>
              <a:rPr sz="2400" spc="-5" dirty="0">
                <a:latin typeface="Times New Roman"/>
                <a:cs typeface="Times New Roman"/>
              </a:rPr>
              <a:t>Not </a:t>
            </a:r>
            <a:r>
              <a:rPr sz="2400" spc="-10" dirty="0">
                <a:latin typeface="Times New Roman"/>
                <a:cs typeface="Times New Roman"/>
              </a:rPr>
              <a:t>having </a:t>
            </a:r>
            <a:r>
              <a:rPr sz="2400" dirty="0">
                <a:latin typeface="Times New Roman"/>
                <a:cs typeface="Times New Roman"/>
              </a:rPr>
              <a:t>enough to </a:t>
            </a:r>
            <a:r>
              <a:rPr sz="2400" spc="-15" dirty="0">
                <a:latin typeface="Times New Roman"/>
                <a:cs typeface="Times New Roman"/>
              </a:rPr>
              <a:t>eat </a:t>
            </a:r>
            <a:r>
              <a:rPr sz="2400" spc="-5" dirty="0">
                <a:latin typeface="Times New Roman"/>
                <a:cs typeface="Times New Roman"/>
              </a:rPr>
              <a:t>(undernourishment) </a:t>
            </a:r>
            <a:r>
              <a:rPr sz="2400" spc="-1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not </a:t>
            </a:r>
            <a:r>
              <a:rPr sz="2400" spc="-10" dirty="0">
                <a:latin typeface="Times New Roman"/>
                <a:cs typeface="Times New Roman"/>
              </a:rPr>
              <a:t>having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5" dirty="0">
                <a:latin typeface="Times New Roman"/>
                <a:cs typeface="Times New Roman"/>
              </a:rPr>
              <a:t>right </a:t>
            </a:r>
            <a:r>
              <a:rPr sz="2400" spc="-10" dirty="0">
                <a:latin typeface="Times New Roman"/>
                <a:cs typeface="Times New Roman"/>
              </a:rPr>
              <a:t>balance </a:t>
            </a:r>
            <a:r>
              <a:rPr sz="2400" spc="1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nutrients  (malnourishment) can </a:t>
            </a:r>
            <a:r>
              <a:rPr sz="2400" spc="5" dirty="0">
                <a:latin typeface="Times New Roman"/>
                <a:cs typeface="Times New Roman"/>
              </a:rPr>
              <a:t>both </a:t>
            </a:r>
            <a:r>
              <a:rPr sz="2400" spc="-10" dirty="0">
                <a:latin typeface="Times New Roman"/>
                <a:cs typeface="Times New Roman"/>
              </a:rPr>
              <a:t>affect </a:t>
            </a:r>
            <a:r>
              <a:rPr sz="2400" spc="-5" dirty="0">
                <a:latin typeface="Times New Roman"/>
                <a:cs typeface="Times New Roman"/>
              </a:rPr>
              <a:t>our skeletons. </a:t>
            </a:r>
            <a:r>
              <a:rPr sz="2400" spc="-10" dirty="0">
                <a:latin typeface="Times New Roman"/>
                <a:cs typeface="Times New Roman"/>
              </a:rPr>
              <a:t>Some </a:t>
            </a:r>
            <a:r>
              <a:rPr sz="2400" dirty="0">
                <a:latin typeface="Times New Roman"/>
                <a:cs typeface="Times New Roman"/>
              </a:rPr>
              <a:t>very </a:t>
            </a:r>
            <a:r>
              <a:rPr sz="2400" spc="-10" dirty="0">
                <a:latin typeface="Times New Roman"/>
                <a:cs typeface="Times New Roman"/>
              </a:rPr>
              <a:t>specific </a:t>
            </a:r>
            <a:r>
              <a:rPr sz="2400" spc="-5" dirty="0">
                <a:latin typeface="Times New Roman"/>
                <a:cs typeface="Times New Roman"/>
              </a:rPr>
              <a:t>conditions </a:t>
            </a:r>
            <a:r>
              <a:rPr sz="2400" dirty="0">
                <a:latin typeface="Times New Roman"/>
                <a:cs typeface="Times New Roman"/>
              </a:rPr>
              <a:t>such </a:t>
            </a:r>
            <a:r>
              <a:rPr sz="2400" spc="-5" dirty="0">
                <a:latin typeface="Times New Roman"/>
                <a:cs typeface="Times New Roman"/>
              </a:rPr>
              <a:t>as rickets </a:t>
            </a:r>
            <a:r>
              <a:rPr sz="2400" spc="-10" dirty="0">
                <a:latin typeface="Times New Roman"/>
                <a:cs typeface="Times New Roman"/>
              </a:rPr>
              <a:t>and  </a:t>
            </a:r>
            <a:r>
              <a:rPr sz="2400" spc="-5" dirty="0">
                <a:latin typeface="Times New Roman"/>
                <a:cs typeface="Times New Roman"/>
              </a:rPr>
              <a:t>scurvy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caused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malnourishment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15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these </a:t>
            </a:r>
            <a:r>
              <a:rPr sz="2400" spc="-10" dirty="0">
                <a:latin typeface="Times New Roman"/>
                <a:cs typeface="Times New Roman"/>
              </a:rPr>
              <a:t>cases, </a:t>
            </a:r>
            <a:r>
              <a:rPr sz="2400" spc="-5" dirty="0">
                <a:latin typeface="Times New Roman"/>
                <a:cs typeface="Times New Roman"/>
              </a:rPr>
              <a:t>not enough </a:t>
            </a:r>
            <a:r>
              <a:rPr sz="2400" spc="-10" dirty="0">
                <a:latin typeface="Times New Roman"/>
                <a:cs typeface="Times New Roman"/>
              </a:rPr>
              <a:t>vitamin </a:t>
            </a:r>
            <a:r>
              <a:rPr sz="2400" spc="-5" dirty="0">
                <a:latin typeface="Times New Roman"/>
                <a:cs typeface="Times New Roman"/>
              </a:rPr>
              <a:t>D </a:t>
            </a:r>
            <a:r>
              <a:rPr sz="2400" spc="10" dirty="0">
                <a:latin typeface="Times New Roman"/>
                <a:cs typeface="Times New Roman"/>
              </a:rPr>
              <a:t>or </a:t>
            </a:r>
            <a:r>
              <a:rPr sz="2400" spc="-10" dirty="0">
                <a:latin typeface="Times New Roman"/>
                <a:cs typeface="Times New Roman"/>
              </a:rPr>
              <a:t>vitamin </a:t>
            </a:r>
            <a:r>
              <a:rPr sz="2400" dirty="0">
                <a:latin typeface="Times New Roman"/>
                <a:cs typeface="Times New Roman"/>
              </a:rPr>
              <a:t>C  </a:t>
            </a:r>
            <a:r>
              <a:rPr sz="2400" spc="-5" dirty="0">
                <a:latin typeface="Times New Roman"/>
                <a:cs typeface="Times New Roman"/>
              </a:rPr>
              <a:t>respectively. But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poor </a:t>
            </a:r>
            <a:r>
              <a:rPr sz="2400" spc="-15" dirty="0">
                <a:latin typeface="Times New Roman"/>
                <a:cs typeface="Times New Roman"/>
              </a:rPr>
              <a:t>diet in </a:t>
            </a:r>
            <a:r>
              <a:rPr sz="2400" dirty="0">
                <a:latin typeface="Times New Roman"/>
                <a:cs typeface="Times New Roman"/>
              </a:rPr>
              <a:t>general during childhood </a:t>
            </a:r>
            <a:r>
              <a:rPr sz="2400" spc="-5" dirty="0">
                <a:latin typeface="Times New Roman"/>
                <a:cs typeface="Times New Roman"/>
              </a:rPr>
              <a:t>can </a:t>
            </a:r>
            <a:r>
              <a:rPr sz="2400" spc="-15" dirty="0">
                <a:latin typeface="Times New Roman"/>
                <a:cs typeface="Times New Roman"/>
              </a:rPr>
              <a:t>also </a:t>
            </a:r>
            <a:r>
              <a:rPr sz="2400" spc="-10" dirty="0">
                <a:latin typeface="Times New Roman"/>
                <a:cs typeface="Times New Roman"/>
              </a:rPr>
              <a:t>affect </a:t>
            </a:r>
            <a:r>
              <a:rPr sz="2400" spc="-5" dirty="0">
                <a:latin typeface="Times New Roman"/>
                <a:cs typeface="Times New Roman"/>
              </a:rPr>
              <a:t>how quickly </a:t>
            </a:r>
            <a:r>
              <a:rPr sz="2400" dirty="0">
                <a:latin typeface="Times New Roman"/>
                <a:cs typeface="Times New Roman"/>
              </a:rPr>
              <a:t>children </a:t>
            </a:r>
            <a:r>
              <a:rPr sz="2400" spc="5" dirty="0">
                <a:latin typeface="Times New Roman"/>
                <a:cs typeface="Times New Roman"/>
              </a:rPr>
              <a:t>grow,  </a:t>
            </a:r>
            <a:r>
              <a:rPr sz="2400" spc="-10" dirty="0">
                <a:latin typeface="Times New Roman"/>
                <a:cs typeface="Times New Roman"/>
              </a:rPr>
              <a:t>and </a:t>
            </a:r>
            <a:r>
              <a:rPr sz="2400" spc="-15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severe cases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(temporarily) </a:t>
            </a:r>
            <a:r>
              <a:rPr sz="2400" dirty="0">
                <a:latin typeface="Times New Roman"/>
                <a:cs typeface="Times New Roman"/>
              </a:rPr>
              <a:t>stop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growth.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800"/>
              </a:lnSpc>
            </a:pPr>
            <a:r>
              <a:rPr sz="2400" spc="-5" dirty="0">
                <a:latin typeface="Times New Roman"/>
                <a:cs typeface="Times New Roman"/>
              </a:rPr>
              <a:t>Malnutrition </a:t>
            </a:r>
            <a:r>
              <a:rPr sz="2400" spc="-15" dirty="0">
                <a:latin typeface="Times New Roman"/>
                <a:cs typeface="Times New Roman"/>
              </a:rPr>
              <a:t>is </a:t>
            </a:r>
            <a:r>
              <a:rPr sz="2400" spc="5" dirty="0">
                <a:latin typeface="Times New Roman"/>
                <a:cs typeface="Times New Roman"/>
              </a:rPr>
              <a:t>poor </a:t>
            </a:r>
            <a:r>
              <a:rPr sz="2400" spc="-5" dirty="0">
                <a:latin typeface="Times New Roman"/>
                <a:cs typeface="Times New Roman"/>
              </a:rPr>
              <a:t>nutrition because </a:t>
            </a:r>
            <a:r>
              <a:rPr sz="2400" spc="10" dirty="0">
                <a:latin typeface="Times New Roman"/>
                <a:cs typeface="Times New Roman"/>
              </a:rPr>
              <a:t>of </a:t>
            </a:r>
            <a:r>
              <a:rPr sz="2400" spc="5" dirty="0">
                <a:latin typeface="Times New Roman"/>
                <a:cs typeface="Times New Roman"/>
              </a:rPr>
              <a:t>an </a:t>
            </a:r>
            <a:r>
              <a:rPr sz="2400" spc="-10" dirty="0">
                <a:latin typeface="Times New Roman"/>
                <a:cs typeface="Times New Roman"/>
              </a:rPr>
              <a:t>insufficient </a:t>
            </a:r>
            <a:r>
              <a:rPr sz="2400" spc="-5" dirty="0">
                <a:latin typeface="Times New Roman"/>
                <a:cs typeface="Times New Roman"/>
              </a:rPr>
              <a:t>OR </a:t>
            </a:r>
            <a:r>
              <a:rPr sz="2400" dirty="0">
                <a:latin typeface="Times New Roman"/>
                <a:cs typeface="Times New Roman"/>
              </a:rPr>
              <a:t>poorly balanced </a:t>
            </a:r>
            <a:r>
              <a:rPr sz="2400" spc="-10" dirty="0">
                <a:latin typeface="Times New Roman"/>
                <a:cs typeface="Times New Roman"/>
              </a:rPr>
              <a:t>diet </a:t>
            </a:r>
            <a:r>
              <a:rPr sz="2400" spc="1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faulty </a:t>
            </a:r>
            <a:r>
              <a:rPr sz="2400" dirty="0">
                <a:latin typeface="Times New Roman"/>
                <a:cs typeface="Times New Roman"/>
              </a:rPr>
              <a:t>digestion  </a:t>
            </a:r>
            <a:r>
              <a:rPr sz="2400" spc="1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utilization </a:t>
            </a:r>
            <a:r>
              <a:rPr sz="2400" spc="1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foods. </a:t>
            </a:r>
            <a:r>
              <a:rPr sz="2400" spc="-15" dirty="0">
                <a:latin typeface="Times New Roman"/>
                <a:cs typeface="Times New Roman"/>
              </a:rPr>
              <a:t>This is </a:t>
            </a:r>
            <a:r>
              <a:rPr sz="2400" spc="-5" dirty="0">
                <a:latin typeface="Times New Roman"/>
                <a:cs typeface="Times New Roman"/>
              </a:rPr>
              <a:t>mainly because deficiency/lack </a:t>
            </a:r>
            <a:r>
              <a:rPr sz="2400" spc="2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particular component </a:t>
            </a:r>
            <a:r>
              <a:rPr sz="2400" dirty="0">
                <a:latin typeface="Times New Roman"/>
                <a:cs typeface="Times New Roman"/>
              </a:rPr>
              <a:t>from </a:t>
            </a:r>
            <a:r>
              <a:rPr sz="2400" spc="5" dirty="0">
                <a:latin typeface="Times New Roman"/>
                <a:cs typeface="Times New Roman"/>
              </a:rPr>
              <a:t>our  </a:t>
            </a:r>
            <a:r>
              <a:rPr sz="2400" spc="-5" dirty="0">
                <a:latin typeface="Times New Roman"/>
                <a:cs typeface="Times New Roman"/>
              </a:rPr>
              <a:t>diet.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 marR="8890" algn="just">
              <a:lnSpc>
                <a:spcPct val="95900"/>
              </a:lnSpc>
            </a:pPr>
            <a:r>
              <a:rPr sz="2400" spc="-5" dirty="0">
                <a:latin typeface="Times New Roman"/>
                <a:cs typeface="Times New Roman"/>
              </a:rPr>
              <a:t>Undernutrition </a:t>
            </a:r>
            <a:r>
              <a:rPr sz="2400" spc="-15" dirty="0">
                <a:latin typeface="Times New Roman"/>
                <a:cs typeface="Times New Roman"/>
              </a:rPr>
              <a:t>is </a:t>
            </a:r>
            <a:r>
              <a:rPr sz="2400" spc="-10" dirty="0">
                <a:latin typeface="Times New Roman"/>
                <a:cs typeface="Times New Roman"/>
              </a:rPr>
              <a:t>also </a:t>
            </a:r>
            <a:r>
              <a:rPr sz="2400" spc="5" dirty="0">
                <a:latin typeface="Times New Roman"/>
                <a:cs typeface="Times New Roman"/>
              </a:rPr>
              <a:t>poor </a:t>
            </a:r>
            <a:r>
              <a:rPr sz="2400" spc="-10" dirty="0">
                <a:latin typeface="Times New Roman"/>
                <a:cs typeface="Times New Roman"/>
              </a:rPr>
              <a:t>nutrition but ONLY </a:t>
            </a:r>
            <a:r>
              <a:rPr sz="2400" spc="-5" dirty="0">
                <a:latin typeface="Times New Roman"/>
                <a:cs typeface="Times New Roman"/>
              </a:rPr>
              <a:t>because </a:t>
            </a:r>
            <a:r>
              <a:rPr sz="2400" spc="2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INSUFFICIENT </a:t>
            </a:r>
            <a:r>
              <a:rPr sz="2400" dirty="0">
                <a:latin typeface="Times New Roman"/>
                <a:cs typeface="Times New Roman"/>
              </a:rPr>
              <a:t>DIET, </a:t>
            </a:r>
            <a:r>
              <a:rPr sz="2400" spc="-10" dirty="0">
                <a:latin typeface="Times New Roman"/>
                <a:cs typeface="Times New Roman"/>
              </a:rPr>
              <a:t>so, </a:t>
            </a:r>
            <a:r>
              <a:rPr sz="2400" spc="-15" dirty="0">
                <a:latin typeface="Times New Roman"/>
                <a:cs typeface="Times New Roman"/>
              </a:rPr>
              <a:t>if </a:t>
            </a:r>
            <a:r>
              <a:rPr sz="2400" spc="5" dirty="0">
                <a:latin typeface="Times New Roman"/>
                <a:cs typeface="Times New Roman"/>
              </a:rPr>
              <a:t>one </a:t>
            </a:r>
            <a:r>
              <a:rPr sz="2400" spc="-15" dirty="0">
                <a:latin typeface="Times New Roman"/>
                <a:cs typeface="Times New Roman"/>
              </a:rPr>
              <a:t>is  </a:t>
            </a:r>
            <a:r>
              <a:rPr sz="2400" spc="-5" dirty="0">
                <a:latin typeface="Times New Roman"/>
                <a:cs typeface="Times New Roman"/>
              </a:rPr>
              <a:t>undernourished, </a:t>
            </a:r>
            <a:r>
              <a:rPr sz="2400" spc="-15" dirty="0">
                <a:latin typeface="Times New Roman"/>
                <a:cs typeface="Times New Roman"/>
              </a:rPr>
              <a:t>he </a:t>
            </a:r>
            <a:r>
              <a:rPr sz="2400" spc="-5" dirty="0">
                <a:latin typeface="Times New Roman"/>
                <a:cs typeface="Times New Roman"/>
              </a:rPr>
              <a:t>would </a:t>
            </a:r>
            <a:r>
              <a:rPr sz="2400" spc="-10" dirty="0">
                <a:latin typeface="Times New Roman"/>
                <a:cs typeface="Times New Roman"/>
              </a:rPr>
              <a:t>also </a:t>
            </a:r>
            <a:r>
              <a:rPr sz="2400" spc="-5" dirty="0">
                <a:latin typeface="Times New Roman"/>
                <a:cs typeface="Times New Roman"/>
              </a:rPr>
              <a:t>be malnourished. </a:t>
            </a:r>
            <a:r>
              <a:rPr sz="2400" dirty="0">
                <a:latin typeface="Times New Roman"/>
                <a:cs typeface="Times New Roman"/>
              </a:rPr>
              <a:t>but </a:t>
            </a:r>
            <a:r>
              <a:rPr sz="2400" spc="-15" dirty="0">
                <a:latin typeface="Times New Roman"/>
                <a:cs typeface="Times New Roman"/>
              </a:rPr>
              <a:t>if </a:t>
            </a:r>
            <a:r>
              <a:rPr sz="2400" spc="-5" dirty="0">
                <a:latin typeface="Times New Roman"/>
                <a:cs typeface="Times New Roman"/>
              </a:rPr>
              <a:t>one </a:t>
            </a:r>
            <a:r>
              <a:rPr sz="2400" spc="-15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malnourished, </a:t>
            </a:r>
            <a:r>
              <a:rPr sz="2400" spc="-25" dirty="0">
                <a:latin typeface="Times New Roman"/>
                <a:cs typeface="Times New Roman"/>
              </a:rPr>
              <a:t>it </a:t>
            </a:r>
            <a:r>
              <a:rPr sz="2400" spc="-10" dirty="0">
                <a:latin typeface="Times New Roman"/>
                <a:cs typeface="Times New Roman"/>
              </a:rPr>
              <a:t>doesn't mean </a:t>
            </a:r>
            <a:r>
              <a:rPr sz="2400" spc="-15" dirty="0">
                <a:latin typeface="Times New Roman"/>
                <a:cs typeface="Times New Roman"/>
              </a:rPr>
              <a:t>he </a:t>
            </a:r>
            <a:r>
              <a:rPr sz="2400" spc="-5" dirty="0">
                <a:latin typeface="Times New Roman"/>
                <a:cs typeface="Times New Roman"/>
              </a:rPr>
              <a:t>will  </a:t>
            </a:r>
            <a:r>
              <a:rPr sz="2400" spc="-15" dirty="0">
                <a:latin typeface="Times New Roman"/>
                <a:cs typeface="Times New Roman"/>
              </a:rPr>
              <a:t>be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undernourished.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434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164" y="795274"/>
            <a:ext cx="2847036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Water</a:t>
            </a:r>
            <a:r>
              <a:rPr lang="en-IN" sz="3200" b="1" spc="2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Resources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160" y="3124200"/>
            <a:ext cx="7620000" cy="5360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1354</TotalTime>
  <Words>6299</Words>
  <Application>Microsoft Office PowerPoint</Application>
  <PresentationFormat>Custom</PresentationFormat>
  <Paragraphs>1014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7" baseType="lpstr">
      <vt:lpstr>Arial</vt:lpstr>
      <vt:lpstr>Calibri</vt:lpstr>
      <vt:lpstr>Carlito</vt:lpstr>
      <vt:lpstr>Symbol</vt:lpstr>
      <vt:lpstr>Times New Roman</vt:lpstr>
      <vt:lpstr>Trebuchet MS</vt:lpstr>
      <vt:lpstr>Office Theme</vt:lpstr>
      <vt:lpstr>.</vt:lpstr>
      <vt:lpstr>UNIT 2</vt:lpstr>
      <vt:lpstr>Conserving Natural Resources </vt:lpstr>
      <vt:lpstr>Conserving Natural Resources </vt:lpstr>
      <vt:lpstr>Classification of Natural Resources  </vt:lpstr>
      <vt:lpstr>Non-Renewable Resources</vt:lpstr>
      <vt:lpstr>Non-Renewable Resources</vt:lpstr>
      <vt:lpstr>Resources can be grouped as-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Definition, Scope and importance of Environmental Studies</dc:title>
  <dc:creator>faculty</dc:creator>
  <cp:lastModifiedBy>dheeru pratap singh</cp:lastModifiedBy>
  <cp:revision>6</cp:revision>
  <dcterms:created xsi:type="dcterms:W3CDTF">2023-04-25T05:22:44Z</dcterms:created>
  <dcterms:modified xsi:type="dcterms:W3CDTF">2023-11-20T07:34:52Z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2023-01-03T00:00:00Z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2023-04-25T00:00:00Z</vt:filetime>
  </property>
</Properties>
</file>