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43C-D546-7748-CA52-053AE166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5630-45F0-7754-75E9-EC969BD3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63CD-410F-5D6B-B8F4-91B72129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F392-DA94-36F3-6717-F95EB2D9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67C7-A58D-0B69-C7A2-B3E9B7B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A328-59F0-F7E9-FC65-F6D31C1B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7FC83-7E57-51AE-7E0A-033F82F81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F1AD-2F11-F6A1-27B7-D6EACA95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B47E-F5A9-F957-EBA0-FD188AE2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208C-7BE2-F7D4-E405-2ECA3AEB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5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7E1F-1297-670A-D4BD-3CB5DA95B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08C66-E4FF-3CF7-F97C-3ACE7428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591-79CA-587E-30A4-11425362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4F4F-D30F-7BE5-ECB5-708DCFB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0E9C-1628-414A-F2D2-18E0E8D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BBB-7753-5319-7D45-35BC2679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244B-D026-C8D8-39B1-FCB4805C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94E8-B7DC-6BF0-F11C-91DC0A3C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909D-A6C6-5A7F-67D4-9078C3D3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CF51-BF27-BA54-8C6C-C898D57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C19-4847-D6F7-4ACE-F44589D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69F8-9486-B39D-C176-395FAE4B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E95D-3E7B-60CF-4C24-83FB983B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BB70-2418-0421-0FC1-5B004452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1E65-4FDE-4927-1F70-2A4BA9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701A-D846-F4C1-C1CA-64AF587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6C81-6377-94B8-3D55-7F1AA18E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22E76-09F6-1727-C197-D62E813F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B4899-B946-B5C5-F314-7034BB92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D769-A815-BAB8-84A6-AD7C1061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38567-E645-1D66-4125-8830FF4F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7EA3-74B6-FDBC-6E19-6B3799FE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EAD6-BEBA-F4BC-0CA0-39A69E9E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7B727-8F0E-5168-C654-9B4B0BBF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DCBDF-86D8-F0F4-BCAC-195A05572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1669E-57FD-DF4B-16EE-F6F11D8B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4BB5A-BF96-EF84-D4CC-49916872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7693E-27D1-5A91-D518-A25B3F29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F8BB1-2457-E514-4986-4E6780EF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AB73-AF24-F73C-5E28-CFE7CE09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5B690-FB89-F7E4-6943-02CB8571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E255-EA06-26B4-48B6-89A31DD3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AC9D3-4673-0450-47F1-F8983E5D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6864-0B32-9D20-7445-A140349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30913-1468-B0B1-67E8-17663EF1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CE99-EFDA-0774-8094-8F970C9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70FE-7E11-C0B4-FA49-583D4D7D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38F4-F134-6562-6710-C73A5BCD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F4D5-61E3-C50F-FDB8-7AE222B7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9C23F-7250-2FCD-445C-77DB3064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5C406-32C2-2734-E6B0-24F0C052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D5202-3D23-FC6E-7B49-6FB9C728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52BF-9294-8F00-C1DF-1EFCEB15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E38E9-FFD7-674D-36C7-157971A90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A4D6-CE28-090D-462A-B79DFDE6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7D55-4E31-9C9A-C610-B0EB5B93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8B250-2DFF-1C52-E85C-0A675EEB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6708C-9E20-A923-320C-A5AEA96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847D4-B4C8-D992-6838-10FB70EB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66F4-0CF1-1108-A90C-22BB0D70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794F-F6CB-2F01-10F7-6B281461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BE33-0348-45A6-AF62-76017685980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1CC8-AA01-7EE6-CFC6-74377BF8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1733-A7C3-B009-C049-52FCFE2BE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77E9-C139-4107-9BEC-242C1F98A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9003E-34E9-2F26-0D88-AA4B041A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Exploiting a Vulnerable Computer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E6DBD-A350-7399-56EF-1A35EAA2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1700"/>
              <a:t>DC – 1 </a:t>
            </a:r>
          </a:p>
          <a:p>
            <a:pPr algn="l"/>
            <a:r>
              <a:rPr lang="en-US" sz="1700"/>
              <a:t>RedTeam Academy Project </a:t>
            </a:r>
          </a:p>
          <a:p>
            <a:pPr algn="l"/>
            <a:r>
              <a:rPr lang="en-US" sz="1700"/>
              <a:t>Abhinav Ranish</a:t>
            </a:r>
            <a:endParaRPr lang="en-IN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2A096-6EB8-60D3-8186-C2E7F028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855189"/>
            <a:ext cx="3510140" cy="815737"/>
          </a:xfrm>
          <a:prstGeom prst="rect">
            <a:avLst/>
          </a:prstGeom>
        </p:spPr>
      </p:pic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F1042AAE-A9D0-36AD-D770-2420728E9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6212" y="3581108"/>
            <a:ext cx="1992632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8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990340E-99BB-EAD1-1574-7AEDF4A7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150938"/>
            <a:ext cx="3800475" cy="3440113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6D75ED-1D3A-AEFE-5CEA-3D3E3CA29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25" y="1150938"/>
            <a:ext cx="7031038" cy="3440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F1C5D-AACC-8746-4594-783885B7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the attack</a:t>
            </a:r>
          </a:p>
        </p:txBody>
      </p:sp>
    </p:spTree>
    <p:extLst>
      <p:ext uri="{BB962C8B-B14F-4D97-AF65-F5344CB8AC3E}">
        <p14:creationId xmlns:p14="http://schemas.microsoft.com/office/powerpoint/2010/main" val="204677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9CB0-3879-FCC5-D3C4-D9583E02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Starting the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409DD-BC28-D974-FEC6-4BA93DA8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077" y="1560927"/>
            <a:ext cx="9735323" cy="49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5608-6BF2-BD0C-D71C-FC65F2DA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Flag 4 . txt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EB25BA-3F6F-BEC2-B05C-B192CFC64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557284"/>
            <a:ext cx="9248775" cy="4935591"/>
          </a:xfrm>
        </p:spPr>
      </p:pic>
    </p:spTree>
    <p:extLst>
      <p:ext uri="{BB962C8B-B14F-4D97-AF65-F5344CB8AC3E}">
        <p14:creationId xmlns:p14="http://schemas.microsoft.com/office/powerpoint/2010/main" val="316903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DC9C-A9C0-12E9-CF8C-20924E5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49" y="343617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Flag1.txt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675C38-D800-A6D0-3D5D-960CE258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43" y="1171779"/>
            <a:ext cx="7315199" cy="336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CMS – Content Management System.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C88A9E-6573-DF9F-1174-394612D59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226187"/>
            <a:ext cx="7758164" cy="65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248C-DCC3-BD0F-BA9D-EA02887F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Shell Creation </a:t>
            </a:r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91743CD-F6C9-5D5E-5307-EA9DC1FE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21055"/>
            <a:ext cx="10744200" cy="32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5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E901-F13D-07B3-1F5D-B8B0D3BA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whether root passwd is decryptable</a:t>
            </a:r>
            <a:endParaRPr lang="en-IN" dirty="0"/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301F8C-94D8-3E22-5226-416C0CE0B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" t="-3797" r="-283" b="3797"/>
          <a:stretch/>
        </p:blipFill>
        <p:spPr>
          <a:xfrm>
            <a:off x="1106182" y="1513406"/>
            <a:ext cx="6589629" cy="4669596"/>
          </a:xfrm>
        </p:spPr>
      </p:pic>
    </p:spTree>
    <p:extLst>
      <p:ext uri="{BB962C8B-B14F-4D97-AF65-F5344CB8AC3E}">
        <p14:creationId xmlns:p14="http://schemas.microsoft.com/office/powerpoint/2010/main" val="26049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CD49-D1E9-BD59-950F-9282AF59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ways to Escalate Privilege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F2C50-81F6-EC43-AADE-17E4DD88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80" y="1690688"/>
            <a:ext cx="6531941" cy="48010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EC92D2-0DEF-0D3D-96D8-BEF5AF0A2B18}"/>
              </a:ext>
            </a:extLst>
          </p:cNvPr>
          <p:cNvSpPr txBox="1">
            <a:spLocks/>
          </p:cNvSpPr>
          <p:nvPr/>
        </p:nvSpPr>
        <p:spPr>
          <a:xfrm>
            <a:off x="7943850" y="3057525"/>
            <a:ext cx="3990974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 can see that these many apps have / privileges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197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CFAB6-E428-DDBE-01BC-3B98F0F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Find to gain access to root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7D0EED4-C6B2-FC0F-5615-B0E8A10EC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72978"/>
            <a:ext cx="6556802" cy="60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6340-0CD1-9AF5-F608-4DB56626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Gaining Access to root</a:t>
            </a: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92D22F1-B1F4-81AD-8F80-2CDED367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86511"/>
            <a:ext cx="10905066" cy="29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B2E61-DECD-BDC1-BE6C-0975ECC5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Flag.txt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98EAF8C-569D-B1BE-8F68-FCE945A22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22935"/>
            <a:ext cx="10905066" cy="32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9E9B-3BF4-68F7-6147-4B1B8354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IP address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927492-7C76-E9D7-E60A-2168C7309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2279061"/>
            <a:ext cx="9929720" cy="260626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A92401-62C7-06A6-ACB5-A5665526B749}"/>
              </a:ext>
            </a:extLst>
          </p:cNvPr>
          <p:cNvSpPr txBox="1">
            <a:spLocks/>
          </p:cNvSpPr>
          <p:nvPr/>
        </p:nvSpPr>
        <p:spPr>
          <a:xfrm>
            <a:off x="1131140" y="1531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D1DFB8-BDBA-4045-B722-55543CFC3F1F}"/>
              </a:ext>
            </a:extLst>
          </p:cNvPr>
          <p:cNvSpPr txBox="1">
            <a:spLocks/>
          </p:cNvSpPr>
          <p:nvPr/>
        </p:nvSpPr>
        <p:spPr>
          <a:xfrm>
            <a:off x="6534149" y="5678487"/>
            <a:ext cx="5210175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 – If the IP’s are different it is because the lease was expired and a new IP was assigned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92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84EB-B317-DB20-1113-A34DDE5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2 and Flag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64B1-F4F9-C499-C270-0BEE99E4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locate command was disabled / not found I wasn’t able to find these two flags.</a:t>
            </a:r>
          </a:p>
          <a:p>
            <a:r>
              <a:rPr lang="en-US" dirty="0"/>
              <a:t>Searched the home folders and root folders but in vain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91A24-E968-29FF-6144-BB8F4D6A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13" y="3295650"/>
            <a:ext cx="5923281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0A53E-2CBA-ACA2-A059-6A2E43EE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4" y="4292600"/>
            <a:ext cx="4189419" cy="21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3DFF4-7BD6-3344-CD54-BD6BC5FE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Running the Nmap Scan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CA9262-A31D-90A8-1369-7E6F3EF1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7" y="1008799"/>
            <a:ext cx="10945825" cy="33658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CF8B74-A8AF-F5AB-C4CA-BFEBA8F585A4}"/>
              </a:ext>
            </a:extLst>
          </p:cNvPr>
          <p:cNvSpPr txBox="1">
            <a:spLocks/>
          </p:cNvSpPr>
          <p:nvPr/>
        </p:nvSpPr>
        <p:spPr>
          <a:xfrm>
            <a:off x="6162675" y="365125"/>
            <a:ext cx="55909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1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270A518-0F94-F5BD-CEF1-18D0D0D4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6" y="0"/>
            <a:ext cx="14661510" cy="7025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BDF44-10A2-BF21-68A0-CBC28FB6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Vulnerability Scanning </a:t>
            </a:r>
            <a:br>
              <a:rPr lang="en-US" sz="3400" dirty="0">
                <a:solidFill>
                  <a:schemeClr val="bg1"/>
                </a:solidFill>
              </a:rPr>
            </a:br>
            <a:endParaRPr lang="en-IN" sz="3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55848A0-8B2A-A33A-A9F7-27F63F18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36" y="4344786"/>
            <a:ext cx="5135719" cy="205428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219AD4-DCB8-784A-97AA-054A090A2B21}"/>
              </a:ext>
            </a:extLst>
          </p:cNvPr>
          <p:cNvSpPr txBox="1">
            <a:spLocks/>
          </p:cNvSpPr>
          <p:nvPr/>
        </p:nvSpPr>
        <p:spPr>
          <a:xfrm>
            <a:off x="7214539" y="6690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NSE DATABASE</a:t>
            </a:r>
            <a:endParaRPr lang="en-IN" sz="34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6884D8-E5AC-7544-A25D-C7DDD5B60F0E}"/>
              </a:ext>
            </a:extLst>
          </p:cNvPr>
          <p:cNvSpPr txBox="1">
            <a:spLocks/>
          </p:cNvSpPr>
          <p:nvPr/>
        </p:nvSpPr>
        <p:spPr>
          <a:xfrm>
            <a:off x="6718705" y="3429000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SSH Vulnerabilities</a:t>
            </a:r>
            <a:endParaRPr lang="en-IN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CE1C7A-2A7A-1288-ED07-0D47EC86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45" y="-2263347"/>
            <a:ext cx="12266645" cy="9158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5C46D-D7CC-E80C-B766-C98D93E5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 (Vulnerability)</a:t>
            </a:r>
          </a:p>
        </p:txBody>
      </p:sp>
    </p:spTree>
    <p:extLst>
      <p:ext uri="{BB962C8B-B14F-4D97-AF65-F5344CB8AC3E}">
        <p14:creationId xmlns:p14="http://schemas.microsoft.com/office/powerpoint/2010/main" val="41583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73BBC-8627-6AC6-5E62-417D375A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More about Drupal Vulnerability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5EF512-EFAB-8CF5-0300-B316AA65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94" y="1543727"/>
            <a:ext cx="10011400" cy="4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50568-D3E4-CC3D-82F7-37405EF5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More about Drupal Vulnerability Pt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F7AC8F-95E1-AE12-2092-14360E12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77461"/>
            <a:ext cx="10905066" cy="31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5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EA8C-2728-65B8-B569-F3CE7EB8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Starting MSFConsole Metasploit Framework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AA41D2C-045F-DDDD-0860-006B08A3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54" y="643466"/>
            <a:ext cx="530422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ADB36-4A88-0ABC-EFB4-BBA7D898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Payload (Msfconsole)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F61C60B-78E2-FDFD-B305-3332C629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09" y="876353"/>
            <a:ext cx="12858507" cy="28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Exploiting a Vulnerable Computer</vt:lpstr>
      <vt:lpstr>Finding the IP address</vt:lpstr>
      <vt:lpstr>Running the Nmap Scan</vt:lpstr>
      <vt:lpstr>Vulnerability Scanning  </vt:lpstr>
      <vt:lpstr>HTTP (Vulnerability)</vt:lpstr>
      <vt:lpstr>Learning More about Drupal Vulnerability</vt:lpstr>
      <vt:lpstr>Learning More about Drupal Vulnerability Pt 2</vt:lpstr>
      <vt:lpstr>Starting MSFConsole Metasploit Framework</vt:lpstr>
      <vt:lpstr>Finding Payload (Msfconsole)</vt:lpstr>
      <vt:lpstr>Setting up the attack</vt:lpstr>
      <vt:lpstr>Starting the attack</vt:lpstr>
      <vt:lpstr>Flag 4 . txt</vt:lpstr>
      <vt:lpstr>Flag1.txt</vt:lpstr>
      <vt:lpstr>Shell Creation </vt:lpstr>
      <vt:lpstr>Seeing whether root passwd is decryptable</vt:lpstr>
      <vt:lpstr>Finding ways to Escalate Privilege</vt:lpstr>
      <vt:lpstr>Using Find to gain access to root</vt:lpstr>
      <vt:lpstr>Gaining Access to root</vt:lpstr>
      <vt:lpstr>Final Flag.txt</vt:lpstr>
      <vt:lpstr>Flag 2 and Flag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a Vulnerable Computer</dc:title>
  <dc:creator>Abhinav Ranish (Student)</dc:creator>
  <cp:lastModifiedBy>Abhinav Ranish (Student)</cp:lastModifiedBy>
  <cp:revision>1</cp:revision>
  <dcterms:created xsi:type="dcterms:W3CDTF">2023-08-05T06:44:54Z</dcterms:created>
  <dcterms:modified xsi:type="dcterms:W3CDTF">2023-08-05T07:19:11Z</dcterms:modified>
</cp:coreProperties>
</file>