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5" r:id="rId4"/>
    <p:sldId id="266" r:id="rId5"/>
    <p:sldId id="257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9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2571-705E-48D3-A795-2922C2FBA0F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DE433-061E-413A-B7E5-B00F066446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VLC Media Player Gesture Control</a:t>
            </a:r>
          </a:p>
        </p:txBody>
      </p:sp>
    </p:spTree>
    <p:extLst>
      <p:ext uri="{BB962C8B-B14F-4D97-AF65-F5344CB8AC3E}">
        <p14:creationId xmlns:p14="http://schemas.microsoft.com/office/powerpoint/2010/main" val="337123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2908300"/>
            <a:ext cx="670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5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0200" y="2921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950" y="2451100"/>
            <a:ext cx="9537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Using Arduino and Python we can control VLC media player with hand gestures.</a:t>
            </a:r>
          </a:p>
          <a:p>
            <a:r>
              <a:rPr lang="en-IN" sz="2500" dirty="0"/>
              <a:t>We are going to do the same, standing in front of ultrasonic sensors you can control the volume as well as other media playback </a:t>
            </a:r>
            <a:r>
              <a:rPr lang="en-IN" sz="2500" dirty="0" err="1"/>
              <a:t>contols</a:t>
            </a:r>
            <a:r>
              <a:rPr lang="en-IN" sz="2500" dirty="0"/>
              <a:t> only by using your hands.</a:t>
            </a:r>
          </a:p>
        </p:txBody>
      </p:sp>
    </p:spTree>
    <p:extLst>
      <p:ext uri="{BB962C8B-B14F-4D97-AF65-F5344CB8AC3E}">
        <p14:creationId xmlns:p14="http://schemas.microsoft.com/office/powerpoint/2010/main" val="6479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3902"/>
            <a:ext cx="12191999" cy="62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 smtClean="0"/>
              <a:t>Feasibility study</a:t>
            </a:r>
            <a:endParaRPr lang="en-IN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336429" y="871268"/>
            <a:ext cx="1154214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 smtClean="0"/>
              <a:t>The product be easily affordable in terms of price and will be easy to use.</a:t>
            </a:r>
          </a:p>
          <a:p>
            <a:r>
              <a:rPr lang="en-IN" sz="2600" b="1" dirty="0"/>
              <a:t>Technical </a:t>
            </a:r>
            <a:r>
              <a:rPr lang="en-IN" sz="2600" b="1" dirty="0" smtClean="0"/>
              <a:t>feasibility:</a:t>
            </a:r>
          </a:p>
          <a:p>
            <a:r>
              <a:rPr lang="en-IN" sz="2500" dirty="0" smtClean="0"/>
              <a:t>The method of production includes some codes and development environment including some devices.</a:t>
            </a:r>
          </a:p>
          <a:p>
            <a:r>
              <a:rPr lang="en-IN" sz="2500" dirty="0" smtClean="0"/>
              <a:t>Project requirement are a working ultrasonic sensor, few jumper wires ,breadboard along with a Arduino UNO and a computer.</a:t>
            </a:r>
          </a:p>
          <a:p>
            <a:r>
              <a:rPr lang="en-IN" sz="2600" b="1" dirty="0"/>
              <a:t>Legal </a:t>
            </a:r>
            <a:r>
              <a:rPr lang="en-IN" sz="2600" b="1" dirty="0" smtClean="0"/>
              <a:t>feasibility</a:t>
            </a:r>
            <a:r>
              <a:rPr lang="en-IN" sz="2600" dirty="0" smtClean="0"/>
              <a:t>:</a:t>
            </a:r>
          </a:p>
          <a:p>
            <a:r>
              <a:rPr lang="en-IN" sz="2500" dirty="0" smtClean="0"/>
              <a:t>Our product does not violate any legal requirements.</a:t>
            </a:r>
          </a:p>
          <a:p>
            <a:r>
              <a:rPr lang="en-IN" sz="2600" b="1" dirty="0"/>
              <a:t>Operational feasibility </a:t>
            </a:r>
            <a:r>
              <a:rPr lang="en-IN" sz="2600" b="1" dirty="0" smtClean="0"/>
              <a:t>study</a:t>
            </a:r>
            <a:r>
              <a:rPr lang="en-IN" sz="2600" dirty="0" smtClean="0"/>
              <a:t>:</a:t>
            </a:r>
          </a:p>
          <a:p>
            <a:r>
              <a:rPr lang="en-IN" sz="2600" dirty="0" smtClean="0"/>
              <a:t>The setup can be used with any computer having VLC media player and having USB support.</a:t>
            </a:r>
          </a:p>
          <a:p>
            <a:r>
              <a:rPr lang="en-IN" sz="2600" b="1" dirty="0"/>
              <a:t>Operational feasibility </a:t>
            </a:r>
            <a:r>
              <a:rPr lang="en-IN" sz="2600" b="1" dirty="0" smtClean="0"/>
              <a:t>study:</a:t>
            </a:r>
          </a:p>
          <a:p>
            <a:r>
              <a:rPr lang="en-IN" sz="2500" dirty="0" smtClean="0"/>
              <a:t>The project will complete in approximately 3 weeks.</a:t>
            </a:r>
            <a:endParaRPr lang="en-IN" sz="2500" dirty="0"/>
          </a:p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500" dirty="0" smtClean="0"/>
              <a:t> </a:t>
            </a:r>
            <a:endParaRPr lang="en-IN" sz="2500" dirty="0"/>
          </a:p>
          <a:p>
            <a:r>
              <a:rPr lang="en-IN" sz="2800" dirty="0"/>
              <a:t/>
            </a:r>
            <a:br>
              <a:rPr lang="en-IN" sz="2800" dirty="0"/>
            </a:br>
            <a:endParaRPr lang="en-IN" sz="2500" dirty="0"/>
          </a:p>
          <a:p>
            <a:endParaRPr lang="en-I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479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743" y="319177"/>
            <a:ext cx="48394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257" y="3105509"/>
            <a:ext cx="10895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To modify the controls of VLC media player using the latest technologies and tools.</a:t>
            </a:r>
          </a:p>
        </p:txBody>
      </p:sp>
    </p:spTree>
    <p:extLst>
      <p:ext uri="{BB962C8B-B14F-4D97-AF65-F5344CB8AC3E}">
        <p14:creationId xmlns:p14="http://schemas.microsoft.com/office/powerpoint/2010/main" val="16450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55600"/>
            <a:ext cx="5410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Technology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1943100"/>
            <a:ext cx="5410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944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600" y="4445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Hardware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2800" y="1638300"/>
            <a:ext cx="487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Ultrasonic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Jumper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 computer with USB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1600" y="3702397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Software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7810" y="438150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Arduino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Python IDLE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pySerial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500" dirty="0" err="1"/>
              <a:t>pyAutoGUI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15997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406400"/>
            <a:ext cx="452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100" y="2133600"/>
            <a:ext cx="960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main languages that are used for programming the setup are:</a:t>
            </a:r>
          </a:p>
          <a:p>
            <a:r>
              <a:rPr lang="en-IN" sz="2500" dirty="0"/>
              <a:t>		Python </a:t>
            </a:r>
          </a:p>
          <a:p>
            <a:r>
              <a:rPr lang="en-IN" sz="2500" dirty="0"/>
              <a:t>		Arduino C</a:t>
            </a:r>
          </a:p>
          <a:p>
            <a:endParaRPr lang="en-IN" sz="2500" dirty="0"/>
          </a:p>
          <a:p>
            <a:r>
              <a:rPr lang="en-IN" sz="2500" dirty="0"/>
              <a:t>Coding is still underway.</a:t>
            </a:r>
          </a:p>
        </p:txBody>
      </p:sp>
    </p:spTree>
    <p:extLst>
      <p:ext uri="{BB962C8B-B14F-4D97-AF65-F5344CB8AC3E}">
        <p14:creationId xmlns:p14="http://schemas.microsoft.com/office/powerpoint/2010/main" val="354950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406400"/>
            <a:ext cx="487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00" y="2120900"/>
            <a:ext cx="988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VLC media player controls will be automated using ultrasonic sensors and other tools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we able to raise volume by raising his hand and similar for volume down.</a:t>
            </a:r>
          </a:p>
          <a:p>
            <a:pPr algn="ctr"/>
            <a:endParaRPr lang="en-IN" sz="2500" dirty="0"/>
          </a:p>
          <a:p>
            <a:pPr algn="ctr"/>
            <a:r>
              <a:rPr lang="en-IN" sz="2500" dirty="0"/>
              <a:t>User will be able to play/pause and forward/backward video playback using hand gestures.</a:t>
            </a:r>
          </a:p>
        </p:txBody>
      </p:sp>
    </p:spTree>
    <p:extLst>
      <p:ext uri="{BB962C8B-B14F-4D97-AF65-F5344CB8AC3E}">
        <p14:creationId xmlns:p14="http://schemas.microsoft.com/office/powerpoint/2010/main" val="1101159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</TotalTime>
  <Words>258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VLC Media Player Gesture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 media player(gesture controls)</dc:title>
  <dc:creator>Dell</dc:creator>
  <cp:lastModifiedBy>Dell</cp:lastModifiedBy>
  <cp:revision>10</cp:revision>
  <dcterms:created xsi:type="dcterms:W3CDTF">2020-12-10T03:57:20Z</dcterms:created>
  <dcterms:modified xsi:type="dcterms:W3CDTF">2020-12-21T07:16:18Z</dcterms:modified>
</cp:coreProperties>
</file>