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</p:sldIdLst>
  <p:sldSz cx="10693400" cy="7556500"/>
  <p:notesSz cx="106934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29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4700"/>
            <a:ext cx="10693400" cy="205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340" y="1987085"/>
            <a:ext cx="8554720" cy="2010985"/>
          </a:xfrm>
        </p:spPr>
        <p:txBody>
          <a:bodyPr anchor="b">
            <a:normAutofit/>
          </a:bodyPr>
          <a:lstStyle>
            <a:lvl1pPr algn="l">
              <a:defRPr sz="66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340" y="4002147"/>
            <a:ext cx="8554720" cy="755650"/>
          </a:xfrm>
        </p:spPr>
        <p:txBody>
          <a:bodyPr>
            <a:normAutofit/>
          </a:bodyPr>
          <a:lstStyle>
            <a:lvl1pPr marL="0" indent="0" algn="l">
              <a:buNone/>
              <a:defRPr sz="2204"/>
            </a:lvl1pPr>
            <a:lvl2pPr marL="503789" indent="0" algn="ctr">
              <a:buNone/>
              <a:defRPr sz="2204"/>
            </a:lvl2pPr>
            <a:lvl3pPr marL="1007577" indent="0" algn="ctr">
              <a:buNone/>
              <a:defRPr sz="1983"/>
            </a:lvl3pPr>
            <a:lvl4pPr marL="1511366" indent="0" algn="ctr">
              <a:buNone/>
              <a:defRPr sz="1763"/>
            </a:lvl4pPr>
            <a:lvl5pPr marL="2015155" indent="0" algn="ctr">
              <a:buNone/>
              <a:defRPr sz="1763"/>
            </a:lvl5pPr>
            <a:lvl6pPr marL="2518943" indent="0" algn="ctr">
              <a:buNone/>
              <a:defRPr sz="1763"/>
            </a:lvl6pPr>
            <a:lvl7pPr marL="3022732" indent="0" algn="ctr">
              <a:buNone/>
              <a:defRPr sz="1763"/>
            </a:lvl7pPr>
            <a:lvl8pPr marL="3526521" indent="0" algn="ctr">
              <a:buNone/>
              <a:defRPr sz="1763"/>
            </a:lvl8pPr>
            <a:lvl9pPr marL="4030309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7344" y="4764237"/>
            <a:ext cx="2686716" cy="402314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9340" y="4764238"/>
            <a:ext cx="5707602" cy="40231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4377" y="1576604"/>
            <a:ext cx="2539683" cy="402314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5016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065" y="5175796"/>
            <a:ext cx="9304664" cy="902808"/>
          </a:xfrm>
        </p:spPr>
        <p:txBody>
          <a:bodyPr anchor="b"/>
          <a:lstStyle>
            <a:lvl1pPr algn="l">
              <a:defRPr sz="35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5065" y="1076548"/>
            <a:ext cx="9297387" cy="3753978"/>
          </a:xfrm>
        </p:spPr>
        <p:txBody>
          <a:bodyPr anchor="t"/>
          <a:lstStyle>
            <a:lvl1pPr marL="0" indent="0">
              <a:buNone/>
              <a:defRPr sz="3526"/>
            </a:lvl1pPr>
            <a:lvl2pPr marL="503789" indent="0">
              <a:buNone/>
              <a:defRPr sz="3085"/>
            </a:lvl2pPr>
            <a:lvl3pPr marL="1007577" indent="0">
              <a:buNone/>
              <a:defRPr sz="2645"/>
            </a:lvl3pPr>
            <a:lvl4pPr marL="1511366" indent="0">
              <a:buNone/>
              <a:defRPr sz="2204"/>
            </a:lvl4pPr>
            <a:lvl5pPr marL="2015155" indent="0">
              <a:buNone/>
              <a:defRPr sz="2204"/>
            </a:lvl5pPr>
            <a:lvl6pPr marL="2518943" indent="0">
              <a:buNone/>
              <a:defRPr sz="2204"/>
            </a:lvl6pPr>
            <a:lvl7pPr marL="3022732" indent="0">
              <a:buNone/>
              <a:defRPr sz="2204"/>
            </a:lvl7pPr>
            <a:lvl8pPr marL="3526521" indent="0">
              <a:buNone/>
              <a:defRPr sz="2204"/>
            </a:lvl8pPr>
            <a:lvl9pPr marL="4030309" indent="0">
              <a:buNone/>
              <a:defRPr sz="220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5071" y="6078604"/>
            <a:ext cx="9303258" cy="823000"/>
          </a:xfrm>
        </p:spPr>
        <p:txBody>
          <a:bodyPr/>
          <a:lstStyle>
            <a:lvl1pPr marL="0" indent="0" algn="l">
              <a:buNone/>
              <a:defRPr sz="1763"/>
            </a:lvl1pPr>
            <a:lvl2pPr marL="503789" indent="0">
              <a:buNone/>
              <a:defRPr sz="1543"/>
            </a:lvl2pPr>
            <a:lvl3pPr marL="1007577" indent="0">
              <a:buNone/>
              <a:defRPr sz="1322"/>
            </a:lvl3pPr>
            <a:lvl4pPr marL="1511366" indent="0">
              <a:buNone/>
              <a:defRPr sz="1102"/>
            </a:lvl4pPr>
            <a:lvl5pPr marL="2015155" indent="0">
              <a:buNone/>
              <a:defRPr sz="1102"/>
            </a:lvl5pPr>
            <a:lvl6pPr marL="2518943" indent="0">
              <a:buNone/>
              <a:defRPr sz="1102"/>
            </a:lvl6pPr>
            <a:lvl7pPr marL="3022732" indent="0">
              <a:buNone/>
              <a:defRPr sz="1102"/>
            </a:lvl7pPr>
            <a:lvl8pPr marL="3526521" indent="0">
              <a:buNone/>
              <a:defRPr sz="1102"/>
            </a:lvl8pPr>
            <a:lvl9pPr marL="4030309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2510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4700"/>
            <a:ext cx="10693400" cy="205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071" y="830283"/>
            <a:ext cx="9303258" cy="3087903"/>
          </a:xfrm>
        </p:spPr>
        <p:txBody>
          <a:bodyPr anchor="ctr"/>
          <a:lstStyle>
            <a:lvl1pPr algn="l">
              <a:defRPr sz="35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2005" y="4020805"/>
            <a:ext cx="9089390" cy="1466402"/>
          </a:xfrm>
        </p:spPr>
        <p:txBody>
          <a:bodyPr anchor="ctr"/>
          <a:lstStyle>
            <a:lvl1pPr marL="0" indent="0">
              <a:buNone/>
              <a:defRPr sz="1763"/>
            </a:lvl1pPr>
            <a:lvl2pPr marL="503789" indent="0">
              <a:buNone/>
              <a:defRPr sz="1543"/>
            </a:lvl2pPr>
            <a:lvl3pPr marL="1007577" indent="0">
              <a:buNone/>
              <a:defRPr sz="1322"/>
            </a:lvl3pPr>
            <a:lvl4pPr marL="1511366" indent="0">
              <a:buNone/>
              <a:defRPr sz="1102"/>
            </a:lvl4pPr>
            <a:lvl5pPr marL="2015155" indent="0">
              <a:buNone/>
              <a:defRPr sz="1102"/>
            </a:lvl5pPr>
            <a:lvl6pPr marL="2518943" indent="0">
              <a:buNone/>
              <a:defRPr sz="1102"/>
            </a:lvl6pPr>
            <a:lvl7pPr marL="3022732" indent="0">
              <a:buNone/>
              <a:defRPr sz="1102"/>
            </a:lvl7pPr>
            <a:lvl8pPr marL="3526521" indent="0">
              <a:buNone/>
              <a:defRPr sz="1102"/>
            </a:lvl8pPr>
            <a:lvl9pPr marL="4030309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04656" y="419807"/>
            <a:ext cx="2553049" cy="402314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5071" y="419807"/>
            <a:ext cx="5649184" cy="402314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18106" y="419807"/>
            <a:ext cx="780223" cy="402314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31317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4700"/>
            <a:ext cx="10693400" cy="205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544" y="830283"/>
            <a:ext cx="8903741" cy="3036962"/>
          </a:xfrm>
        </p:spPr>
        <p:txBody>
          <a:bodyPr anchor="ctr"/>
          <a:lstStyle>
            <a:lvl1pPr algn="l">
              <a:defRPr sz="35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43598" y="3867245"/>
            <a:ext cx="8413629" cy="48971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789" indent="0">
              <a:buNone/>
              <a:defRPr sz="1543"/>
            </a:lvl2pPr>
            <a:lvl3pPr marL="1007577" indent="0">
              <a:buNone/>
              <a:defRPr sz="1322"/>
            </a:lvl3pPr>
            <a:lvl4pPr marL="1511366" indent="0">
              <a:buNone/>
              <a:defRPr sz="1102"/>
            </a:lvl4pPr>
            <a:lvl5pPr marL="2015155" indent="0">
              <a:buNone/>
              <a:defRPr sz="1102"/>
            </a:lvl5pPr>
            <a:lvl6pPr marL="2518943" indent="0">
              <a:buNone/>
              <a:defRPr sz="1102"/>
            </a:lvl6pPr>
            <a:lvl7pPr marL="3022732" indent="0">
              <a:buNone/>
              <a:defRPr sz="1102"/>
            </a:lvl7pPr>
            <a:lvl8pPr marL="3526521" indent="0">
              <a:buNone/>
              <a:defRPr sz="1102"/>
            </a:lvl8pPr>
            <a:lvl9pPr marL="4030309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2005" y="4599788"/>
            <a:ext cx="9096818" cy="904912"/>
          </a:xfrm>
        </p:spPr>
        <p:txBody>
          <a:bodyPr anchor="ctr">
            <a:normAutofit/>
          </a:bodyPr>
          <a:lstStyle>
            <a:lvl1pPr marL="0" indent="0">
              <a:buNone/>
              <a:defRPr sz="1763"/>
            </a:lvl1pPr>
            <a:lvl2pPr marL="503789" indent="0">
              <a:buNone/>
              <a:defRPr sz="1543"/>
            </a:lvl2pPr>
            <a:lvl3pPr marL="1007577" indent="0">
              <a:buNone/>
              <a:defRPr sz="1322"/>
            </a:lvl3pPr>
            <a:lvl4pPr marL="1511366" indent="0">
              <a:buNone/>
              <a:defRPr sz="1102"/>
            </a:lvl4pPr>
            <a:lvl5pPr marL="2015155" indent="0">
              <a:buNone/>
              <a:defRPr sz="1102"/>
            </a:lvl5pPr>
            <a:lvl6pPr marL="2518943" indent="0">
              <a:buNone/>
              <a:defRPr sz="1102"/>
            </a:lvl6pPr>
            <a:lvl7pPr marL="3022732" indent="0">
              <a:buNone/>
              <a:defRPr sz="1102"/>
            </a:lvl7pPr>
            <a:lvl8pPr marL="3526521" indent="0">
              <a:buNone/>
              <a:defRPr sz="1102"/>
            </a:lvl8pPr>
            <a:lvl9pPr marL="4030309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04656" y="419807"/>
            <a:ext cx="2553049" cy="402314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5071" y="418085"/>
            <a:ext cx="5649184" cy="402314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18106" y="419807"/>
            <a:ext cx="780223" cy="402314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70677" y="889988"/>
            <a:ext cx="534670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27152" y="3329058"/>
            <a:ext cx="534670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5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416726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4700"/>
            <a:ext cx="10693400" cy="205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005" y="1239256"/>
            <a:ext cx="9092176" cy="2767670"/>
          </a:xfrm>
        </p:spPr>
        <p:txBody>
          <a:bodyPr anchor="b"/>
          <a:lstStyle>
            <a:lvl1pPr algn="l">
              <a:defRPr sz="35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995" y="4019904"/>
            <a:ext cx="9090803" cy="1101725"/>
          </a:xfrm>
        </p:spPr>
        <p:txBody>
          <a:bodyPr anchor="t"/>
          <a:lstStyle>
            <a:lvl1pPr marL="0" indent="0">
              <a:buNone/>
              <a:defRPr sz="1763"/>
            </a:lvl1pPr>
            <a:lvl2pPr marL="503789" indent="0">
              <a:buNone/>
              <a:defRPr sz="1543"/>
            </a:lvl2pPr>
            <a:lvl3pPr marL="1007577" indent="0">
              <a:buNone/>
              <a:defRPr sz="1322"/>
            </a:lvl3pPr>
            <a:lvl4pPr marL="1511366" indent="0">
              <a:buNone/>
              <a:defRPr sz="1102"/>
            </a:lvl4pPr>
            <a:lvl5pPr marL="2015155" indent="0">
              <a:buNone/>
              <a:defRPr sz="1102"/>
            </a:lvl5pPr>
            <a:lvl6pPr marL="2518943" indent="0">
              <a:buNone/>
              <a:defRPr sz="1102"/>
            </a:lvl6pPr>
            <a:lvl7pPr marL="3022732" indent="0">
              <a:buNone/>
              <a:defRPr sz="1102"/>
            </a:lvl7pPr>
            <a:lvl8pPr marL="3526521" indent="0">
              <a:buNone/>
              <a:defRPr sz="1102"/>
            </a:lvl8pPr>
            <a:lvl9pPr marL="4030309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04656" y="417474"/>
            <a:ext cx="2553049" cy="402314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5071" y="417474"/>
            <a:ext cx="5649184" cy="402314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18106" y="419807"/>
            <a:ext cx="780223" cy="402314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10326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539684" y="839612"/>
            <a:ext cx="7458645" cy="1436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95072" y="2426366"/>
            <a:ext cx="2994152" cy="680195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tx1"/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5071" y="3200400"/>
            <a:ext cx="2994152" cy="3701207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1783" y="2425543"/>
            <a:ext cx="2994152" cy="690348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tx1"/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60080" y="3199853"/>
            <a:ext cx="2994152" cy="3701751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004176" y="2416213"/>
            <a:ext cx="2994152" cy="690348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tx1"/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004177" y="3200400"/>
            <a:ext cx="2994152" cy="3701207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7565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539685" y="839611"/>
            <a:ext cx="7463376" cy="14273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5071" y="4532292"/>
            <a:ext cx="2994152" cy="752306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tx1"/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95071" y="2569210"/>
            <a:ext cx="2994152" cy="166082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763"/>
            </a:lvl2pPr>
            <a:lvl3pPr marL="1007577" indent="0">
              <a:buNone/>
              <a:defRPr sz="1763"/>
            </a:lvl3pPr>
            <a:lvl4pPr marL="1511366" indent="0">
              <a:buNone/>
              <a:defRPr sz="1763"/>
            </a:lvl4pPr>
            <a:lvl5pPr marL="2015155" indent="0">
              <a:buNone/>
              <a:defRPr sz="1763"/>
            </a:lvl5pPr>
            <a:lvl6pPr marL="2518943" indent="0">
              <a:buNone/>
              <a:defRPr sz="1763"/>
            </a:lvl6pPr>
            <a:lvl7pPr marL="3022732" indent="0">
              <a:buNone/>
              <a:defRPr sz="1763"/>
            </a:lvl7pPr>
            <a:lvl8pPr marL="3526521" indent="0">
              <a:buNone/>
              <a:defRPr sz="1763"/>
            </a:lvl8pPr>
            <a:lvl9pPr marL="4030309" indent="0">
              <a:buNone/>
              <a:defRPr sz="17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5071" y="5284596"/>
            <a:ext cx="2994152" cy="1617008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9663" y="4532292"/>
            <a:ext cx="2994152" cy="752306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tx1"/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49661" y="2569210"/>
            <a:ext cx="2994152" cy="1663644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763"/>
            </a:lvl2pPr>
            <a:lvl3pPr marL="1007577" indent="0">
              <a:buNone/>
              <a:defRPr sz="1763"/>
            </a:lvl3pPr>
            <a:lvl4pPr marL="1511366" indent="0">
              <a:buNone/>
              <a:defRPr sz="1763"/>
            </a:lvl4pPr>
            <a:lvl5pPr marL="2015155" indent="0">
              <a:buNone/>
              <a:defRPr sz="1763"/>
            </a:lvl5pPr>
            <a:lvl6pPr marL="2518943" indent="0">
              <a:buNone/>
              <a:defRPr sz="1763"/>
            </a:lvl6pPr>
            <a:lvl7pPr marL="3022732" indent="0">
              <a:buNone/>
              <a:defRPr sz="1763"/>
            </a:lvl7pPr>
            <a:lvl8pPr marL="3526521" indent="0">
              <a:buNone/>
              <a:defRPr sz="1763"/>
            </a:lvl8pPr>
            <a:lvl9pPr marL="4030309" indent="0">
              <a:buNone/>
              <a:defRPr sz="17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48476" y="5284595"/>
            <a:ext cx="2994152" cy="1617008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008907" y="4532292"/>
            <a:ext cx="2994152" cy="752306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tx1"/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008906" y="2569212"/>
            <a:ext cx="2994152" cy="1662605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763"/>
            </a:lvl2pPr>
            <a:lvl3pPr marL="1007577" indent="0">
              <a:buNone/>
              <a:defRPr sz="1763"/>
            </a:lvl3pPr>
            <a:lvl4pPr marL="1511366" indent="0">
              <a:buNone/>
              <a:defRPr sz="1763"/>
            </a:lvl4pPr>
            <a:lvl5pPr marL="2015155" indent="0">
              <a:buNone/>
              <a:defRPr sz="1763"/>
            </a:lvl5pPr>
            <a:lvl6pPr marL="2518943" indent="0">
              <a:buNone/>
              <a:defRPr sz="1763"/>
            </a:lvl6pPr>
            <a:lvl7pPr marL="3022732" indent="0">
              <a:buNone/>
              <a:defRPr sz="1763"/>
            </a:lvl7pPr>
            <a:lvl8pPr marL="3526521" indent="0">
              <a:buNone/>
              <a:defRPr sz="1763"/>
            </a:lvl8pPr>
            <a:lvl9pPr marL="4030309" indent="0">
              <a:buNone/>
              <a:defRPr sz="17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008799" y="5284592"/>
            <a:ext cx="2994152" cy="1617008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90590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5071" y="2418080"/>
            <a:ext cx="9303258" cy="44835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62141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4700"/>
            <a:ext cx="10693400" cy="20518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93818" y="823286"/>
            <a:ext cx="1804511" cy="468141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5072" y="822120"/>
            <a:ext cx="7341813" cy="4682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4656" y="419807"/>
            <a:ext cx="2553049" cy="402314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5071" y="419807"/>
            <a:ext cx="5649184" cy="40231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18106" y="419807"/>
            <a:ext cx="780223" cy="402314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8285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7102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4700"/>
            <a:ext cx="10693400" cy="205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071" y="830284"/>
            <a:ext cx="9303258" cy="3087317"/>
          </a:xfrm>
        </p:spPr>
        <p:txBody>
          <a:bodyPr anchor="b">
            <a:normAutofit/>
          </a:bodyPr>
          <a:lstStyle>
            <a:lvl1pPr algn="r">
              <a:defRPr sz="44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072" y="4012643"/>
            <a:ext cx="9303259" cy="1492055"/>
          </a:xfrm>
        </p:spPr>
        <p:txBody>
          <a:bodyPr>
            <a:normAutofit/>
          </a:bodyPr>
          <a:lstStyle>
            <a:lvl1pPr marL="0" indent="0" algn="r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1pPr>
            <a:lvl2pPr marL="503789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4656" y="419807"/>
            <a:ext cx="2553049" cy="402314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5071" y="419807"/>
            <a:ext cx="5649184" cy="40231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18107" y="419807"/>
            <a:ext cx="780222" cy="402314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4462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072" y="2418080"/>
            <a:ext cx="4573205" cy="44835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8677" y="2418080"/>
            <a:ext cx="4569651" cy="44835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846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682" y="839611"/>
            <a:ext cx="7458647" cy="14273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441" y="2406226"/>
            <a:ext cx="4307835" cy="907829"/>
          </a:xfrm>
        </p:spPr>
        <p:txBody>
          <a:bodyPr anchor="b">
            <a:normAutofit/>
          </a:bodyPr>
          <a:lstStyle>
            <a:lvl1pPr marL="0" indent="0">
              <a:buNone/>
              <a:defRPr sz="3085" b="0">
                <a:solidFill>
                  <a:schemeClr val="tx1"/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070" y="3451736"/>
            <a:ext cx="4573205" cy="34498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94047" y="2406226"/>
            <a:ext cx="4304282" cy="907829"/>
          </a:xfrm>
        </p:spPr>
        <p:txBody>
          <a:bodyPr anchor="b">
            <a:normAutofit/>
          </a:bodyPr>
          <a:lstStyle>
            <a:lvl1pPr marL="0" indent="0">
              <a:buNone/>
              <a:defRPr sz="3085" b="0">
                <a:solidFill>
                  <a:schemeClr val="tx1"/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8676" y="3451736"/>
            <a:ext cx="4569652" cy="34498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4163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4964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1208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071" y="1679222"/>
            <a:ext cx="3609023" cy="1763183"/>
          </a:xfrm>
        </p:spPr>
        <p:txBody>
          <a:bodyPr anchor="b"/>
          <a:lstStyle>
            <a:lvl1pPr algn="l">
              <a:defRPr sz="35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695" y="822819"/>
            <a:ext cx="5453634" cy="607878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5071" y="3442405"/>
            <a:ext cx="3609023" cy="3459198"/>
          </a:xfrm>
        </p:spPr>
        <p:txBody>
          <a:bodyPr/>
          <a:lstStyle>
            <a:lvl1pPr marL="0" indent="0">
              <a:buNone/>
              <a:defRPr sz="1763"/>
            </a:lvl1pPr>
            <a:lvl2pPr marL="503789" indent="0">
              <a:buNone/>
              <a:defRPr sz="1543"/>
            </a:lvl2pPr>
            <a:lvl3pPr marL="1007577" indent="0">
              <a:buNone/>
              <a:defRPr sz="1322"/>
            </a:lvl3pPr>
            <a:lvl4pPr marL="1511366" indent="0">
              <a:buNone/>
              <a:defRPr sz="1102"/>
            </a:lvl4pPr>
            <a:lvl5pPr marL="2015155" indent="0">
              <a:buNone/>
              <a:defRPr sz="1102"/>
            </a:lvl5pPr>
            <a:lvl6pPr marL="2518943" indent="0">
              <a:buNone/>
              <a:defRPr sz="1102"/>
            </a:lvl6pPr>
            <a:lvl7pPr marL="3022732" indent="0">
              <a:buNone/>
              <a:defRPr sz="1102"/>
            </a:lvl7pPr>
            <a:lvl8pPr marL="3526521" indent="0">
              <a:buNone/>
              <a:defRPr sz="1102"/>
            </a:lvl8pPr>
            <a:lvl9pPr marL="4030309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9698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071" y="1679222"/>
            <a:ext cx="4766340" cy="1763183"/>
          </a:xfrm>
        </p:spPr>
        <p:txBody>
          <a:bodyPr anchor="b"/>
          <a:lstStyle>
            <a:lvl1pPr algn="l">
              <a:defRPr sz="35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03993" y="827757"/>
            <a:ext cx="4296813" cy="6073846"/>
          </a:xfrm>
        </p:spPr>
        <p:txBody>
          <a:bodyPr anchor="t"/>
          <a:lstStyle>
            <a:lvl1pPr marL="0" indent="0">
              <a:buNone/>
              <a:defRPr sz="3526"/>
            </a:lvl1pPr>
            <a:lvl2pPr marL="503789" indent="0">
              <a:buNone/>
              <a:defRPr sz="3085"/>
            </a:lvl2pPr>
            <a:lvl3pPr marL="1007577" indent="0">
              <a:buNone/>
              <a:defRPr sz="2645"/>
            </a:lvl3pPr>
            <a:lvl4pPr marL="1511366" indent="0">
              <a:buNone/>
              <a:defRPr sz="2204"/>
            </a:lvl4pPr>
            <a:lvl5pPr marL="2015155" indent="0">
              <a:buNone/>
              <a:defRPr sz="2204"/>
            </a:lvl5pPr>
            <a:lvl6pPr marL="2518943" indent="0">
              <a:buNone/>
              <a:defRPr sz="2204"/>
            </a:lvl6pPr>
            <a:lvl7pPr marL="3022732" indent="0">
              <a:buNone/>
              <a:defRPr sz="2204"/>
            </a:lvl7pPr>
            <a:lvl8pPr marL="3526521" indent="0">
              <a:buNone/>
              <a:defRPr sz="2204"/>
            </a:lvl8pPr>
            <a:lvl9pPr marL="4030309" indent="0">
              <a:buNone/>
              <a:defRPr sz="220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5071" y="3442405"/>
            <a:ext cx="4766340" cy="3459198"/>
          </a:xfrm>
        </p:spPr>
        <p:txBody>
          <a:bodyPr/>
          <a:lstStyle>
            <a:lvl1pPr marL="0" indent="0">
              <a:buNone/>
              <a:defRPr sz="1763"/>
            </a:lvl1pPr>
            <a:lvl2pPr marL="503789" indent="0">
              <a:buNone/>
              <a:defRPr sz="1543"/>
            </a:lvl2pPr>
            <a:lvl3pPr marL="1007577" indent="0">
              <a:buNone/>
              <a:defRPr sz="1322"/>
            </a:lvl3pPr>
            <a:lvl4pPr marL="1511366" indent="0">
              <a:buNone/>
              <a:defRPr sz="1102"/>
            </a:lvl4pPr>
            <a:lvl5pPr marL="2015155" indent="0">
              <a:buNone/>
              <a:defRPr sz="1102"/>
            </a:lvl5pPr>
            <a:lvl6pPr marL="2518943" indent="0">
              <a:buNone/>
              <a:defRPr sz="1102"/>
            </a:lvl6pPr>
            <a:lvl7pPr marL="3022732" indent="0">
              <a:buNone/>
              <a:defRPr sz="1102"/>
            </a:lvl7pPr>
            <a:lvl8pPr marL="3526521" indent="0">
              <a:buNone/>
              <a:defRPr sz="1102"/>
            </a:lvl8pPr>
            <a:lvl9pPr marL="4030309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6105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11911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9682" y="842226"/>
            <a:ext cx="7458647" cy="1424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071" y="2418080"/>
            <a:ext cx="9303258" cy="4483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8747" y="7003758"/>
            <a:ext cx="2499582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071" y="7003201"/>
            <a:ext cx="6643275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85881" y="419807"/>
            <a:ext cx="2312448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02285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r" defTabSz="1007577" rtl="0" eaLnBrk="1" latinLnBrk="0" hangingPunct="1">
        <a:lnSpc>
          <a:spcPct val="90000"/>
        </a:lnSpc>
        <a:spcBef>
          <a:spcPct val="0"/>
        </a:spcBef>
        <a:buNone/>
        <a:defRPr sz="4408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894" indent="-251894" algn="l" defTabSz="1007577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2424" kern="1200">
          <a:solidFill>
            <a:schemeClr val="tx1"/>
          </a:solidFill>
          <a:latin typeface="+mn-lt"/>
          <a:ea typeface="+mn-ea"/>
          <a:cs typeface="+mn-cs"/>
        </a:defRPr>
      </a:lvl1pPr>
      <a:lvl2pPr marL="755683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2pPr>
      <a:lvl3pPr marL="1259472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763260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3" kern="1200">
          <a:solidFill>
            <a:schemeClr val="tx1"/>
          </a:solidFill>
          <a:latin typeface="+mn-lt"/>
          <a:ea typeface="+mn-ea"/>
          <a:cs typeface="+mn-cs"/>
        </a:defRPr>
      </a:lvl4pPr>
      <a:lvl5pPr marL="2267049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3" kern="1200">
          <a:solidFill>
            <a:schemeClr val="tx1"/>
          </a:solidFill>
          <a:latin typeface="+mn-lt"/>
          <a:ea typeface="+mn-ea"/>
          <a:cs typeface="+mn-cs"/>
        </a:defRPr>
      </a:lvl5pPr>
      <a:lvl6pPr marL="2770838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3" kern="1200">
          <a:solidFill>
            <a:schemeClr val="tx1"/>
          </a:solidFill>
          <a:latin typeface="+mn-lt"/>
          <a:ea typeface="+mn-ea"/>
          <a:cs typeface="+mn-cs"/>
        </a:defRPr>
      </a:lvl6pPr>
      <a:lvl7pPr marL="3274626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3" kern="1200">
          <a:solidFill>
            <a:schemeClr val="tx1"/>
          </a:solidFill>
          <a:latin typeface="+mn-lt"/>
          <a:ea typeface="+mn-ea"/>
          <a:cs typeface="+mn-cs"/>
        </a:defRPr>
      </a:lvl7pPr>
      <a:lvl8pPr marL="3778415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3" kern="1200">
          <a:solidFill>
            <a:schemeClr val="tx1"/>
          </a:solidFill>
          <a:latin typeface="+mn-lt"/>
          <a:ea typeface="+mn-ea"/>
          <a:cs typeface="+mn-cs"/>
        </a:defRPr>
      </a:lvl8pPr>
      <a:lvl9pPr marL="4282204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89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577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366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155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943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732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521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0309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3961" y="7389859"/>
            <a:ext cx="9744710" cy="5080"/>
          </a:xfrm>
          <a:custGeom>
            <a:avLst/>
            <a:gdLst/>
            <a:ahLst/>
            <a:cxnLst/>
            <a:rect l="l" t="t" r="r" b="b"/>
            <a:pathLst>
              <a:path w="9744710" h="5079">
                <a:moveTo>
                  <a:pt x="9744442" y="4574"/>
                </a:moveTo>
                <a:lnTo>
                  <a:pt x="0" y="4574"/>
                </a:lnTo>
                <a:lnTo>
                  <a:pt x="0" y="0"/>
                </a:lnTo>
                <a:lnTo>
                  <a:pt x="9744442" y="0"/>
                </a:lnTo>
                <a:lnTo>
                  <a:pt x="9744442" y="4574"/>
                </a:lnTo>
                <a:close/>
              </a:path>
            </a:pathLst>
          </a:custGeom>
          <a:solidFill>
            <a:srgbClr val="C3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67106" y="2770758"/>
            <a:ext cx="9752330" cy="4616450"/>
            <a:chOff x="466344" y="2773669"/>
            <a:chExt cx="9752330" cy="4616450"/>
          </a:xfrm>
        </p:grpSpPr>
        <p:sp>
          <p:nvSpPr>
            <p:cNvPr id="4" name="object 4"/>
            <p:cNvSpPr/>
            <p:nvPr/>
          </p:nvSpPr>
          <p:spPr>
            <a:xfrm>
              <a:off x="473964" y="2773669"/>
              <a:ext cx="9744710" cy="4274820"/>
            </a:xfrm>
            <a:custGeom>
              <a:avLst/>
              <a:gdLst/>
              <a:ahLst/>
              <a:cxnLst/>
              <a:rect l="l" t="t" r="r" b="b"/>
              <a:pathLst>
                <a:path w="9744710" h="4274820">
                  <a:moveTo>
                    <a:pt x="9744440" y="4274816"/>
                  </a:moveTo>
                  <a:lnTo>
                    <a:pt x="0" y="4274816"/>
                  </a:lnTo>
                  <a:lnTo>
                    <a:pt x="0" y="0"/>
                  </a:lnTo>
                  <a:lnTo>
                    <a:pt x="9744440" y="0"/>
                  </a:lnTo>
                  <a:lnTo>
                    <a:pt x="9744440" y="4274816"/>
                  </a:lnTo>
                  <a:close/>
                </a:path>
              </a:pathLst>
            </a:custGeom>
            <a:solidFill>
              <a:srgbClr val="C3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6344" y="7048485"/>
              <a:ext cx="9740265" cy="341630"/>
            </a:xfrm>
            <a:custGeom>
              <a:avLst/>
              <a:gdLst/>
              <a:ahLst/>
              <a:cxnLst/>
              <a:rect l="l" t="t" r="r" b="b"/>
              <a:pathLst>
                <a:path w="9740265" h="341629">
                  <a:moveTo>
                    <a:pt x="9739860" y="341374"/>
                  </a:moveTo>
                  <a:lnTo>
                    <a:pt x="0" y="341374"/>
                  </a:lnTo>
                  <a:lnTo>
                    <a:pt x="0" y="0"/>
                  </a:lnTo>
                  <a:lnTo>
                    <a:pt x="9739860" y="0"/>
                  </a:lnTo>
                  <a:lnTo>
                    <a:pt x="9739860" y="341374"/>
                  </a:lnTo>
                  <a:close/>
                </a:path>
              </a:pathLst>
            </a:custGeom>
            <a:solidFill>
              <a:srgbClr val="8CAC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68639" y="163838"/>
            <a:ext cx="9749155" cy="7228840"/>
            <a:chOff x="468639" y="163838"/>
            <a:chExt cx="9749155" cy="7228840"/>
          </a:xfrm>
        </p:grpSpPr>
        <p:sp>
          <p:nvSpPr>
            <p:cNvPr id="7" name="object 7"/>
            <p:cNvSpPr/>
            <p:nvPr/>
          </p:nvSpPr>
          <p:spPr>
            <a:xfrm>
              <a:off x="477011" y="2668519"/>
              <a:ext cx="9738360" cy="0"/>
            </a:xfrm>
            <a:custGeom>
              <a:avLst/>
              <a:gdLst/>
              <a:ahLst/>
              <a:cxnLst/>
              <a:rect l="l" t="t" r="r" b="b"/>
              <a:pathLst>
                <a:path w="9738360">
                  <a:moveTo>
                    <a:pt x="0" y="0"/>
                  </a:moveTo>
                  <a:lnTo>
                    <a:pt x="9738342" y="0"/>
                  </a:lnTo>
                </a:path>
              </a:pathLst>
            </a:custGeom>
            <a:ln w="12174">
              <a:solidFill>
                <a:srgbClr val="7B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3964" y="169163"/>
              <a:ext cx="9738360" cy="7218045"/>
            </a:xfrm>
            <a:custGeom>
              <a:avLst/>
              <a:gdLst/>
              <a:ahLst/>
              <a:cxnLst/>
              <a:rect l="l" t="t" r="r" b="b"/>
              <a:pathLst>
                <a:path w="9738360" h="7218045">
                  <a:moveTo>
                    <a:pt x="0" y="0"/>
                  </a:moveTo>
                  <a:lnTo>
                    <a:pt x="9738340" y="0"/>
                  </a:lnTo>
                  <a:lnTo>
                    <a:pt x="9738340" y="7217646"/>
                  </a:lnTo>
                  <a:lnTo>
                    <a:pt x="0" y="7217646"/>
                  </a:lnTo>
                  <a:lnTo>
                    <a:pt x="0" y="0"/>
                  </a:lnTo>
                  <a:close/>
                </a:path>
              </a:pathLst>
            </a:custGeom>
            <a:ln w="10649">
              <a:solidFill>
                <a:srgbClr val="7B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10890" y="2333237"/>
              <a:ext cx="672465" cy="672465"/>
            </a:xfrm>
            <a:custGeom>
              <a:avLst/>
              <a:gdLst/>
              <a:ahLst/>
              <a:cxnLst/>
              <a:rect l="l" t="t" r="r" b="b"/>
              <a:pathLst>
                <a:path w="672464" h="672464">
                  <a:moveTo>
                    <a:pt x="335299" y="672081"/>
                  </a:moveTo>
                  <a:lnTo>
                    <a:pt x="285574" y="668431"/>
                  </a:lnTo>
                  <a:lnTo>
                    <a:pt x="238174" y="657831"/>
                  </a:lnTo>
                  <a:lnTo>
                    <a:pt x="193599" y="640781"/>
                  </a:lnTo>
                  <a:lnTo>
                    <a:pt x="152374" y="617806"/>
                  </a:lnTo>
                  <a:lnTo>
                    <a:pt x="114999" y="589456"/>
                  </a:lnTo>
                  <a:lnTo>
                    <a:pt x="81999" y="556231"/>
                  </a:lnTo>
                  <a:lnTo>
                    <a:pt x="53824" y="518631"/>
                  </a:lnTo>
                  <a:lnTo>
                    <a:pt x="31049" y="477231"/>
                  </a:lnTo>
                  <a:lnTo>
                    <a:pt x="14124" y="432531"/>
                  </a:lnTo>
                  <a:lnTo>
                    <a:pt x="3624" y="385031"/>
                  </a:lnTo>
                  <a:lnTo>
                    <a:pt x="0" y="335281"/>
                  </a:lnTo>
                  <a:lnTo>
                    <a:pt x="3624" y="285906"/>
                  </a:lnTo>
                  <a:lnTo>
                    <a:pt x="14124" y="238732"/>
                  </a:lnTo>
                  <a:lnTo>
                    <a:pt x="31049" y="194282"/>
                  </a:lnTo>
                  <a:lnTo>
                    <a:pt x="53824" y="153059"/>
                  </a:lnTo>
                  <a:lnTo>
                    <a:pt x="81999" y="115634"/>
                  </a:lnTo>
                  <a:lnTo>
                    <a:pt x="114999" y="82499"/>
                  </a:lnTo>
                  <a:lnTo>
                    <a:pt x="152374" y="54217"/>
                  </a:lnTo>
                  <a:lnTo>
                    <a:pt x="193599" y="31292"/>
                  </a:lnTo>
                  <a:lnTo>
                    <a:pt x="238174" y="14262"/>
                  </a:lnTo>
                  <a:lnTo>
                    <a:pt x="285574" y="3657"/>
                  </a:lnTo>
                  <a:lnTo>
                    <a:pt x="335299" y="0"/>
                  </a:lnTo>
                  <a:lnTo>
                    <a:pt x="385024" y="3657"/>
                  </a:lnTo>
                  <a:lnTo>
                    <a:pt x="432524" y="14262"/>
                  </a:lnTo>
                  <a:lnTo>
                    <a:pt x="477249" y="31292"/>
                  </a:lnTo>
                  <a:lnTo>
                    <a:pt x="518648" y="54217"/>
                  </a:lnTo>
                  <a:lnTo>
                    <a:pt x="556223" y="82499"/>
                  </a:lnTo>
                  <a:lnTo>
                    <a:pt x="589448" y="115634"/>
                  </a:lnTo>
                  <a:lnTo>
                    <a:pt x="617798" y="153059"/>
                  </a:lnTo>
                  <a:lnTo>
                    <a:pt x="640773" y="194282"/>
                  </a:lnTo>
                  <a:lnTo>
                    <a:pt x="657823" y="238732"/>
                  </a:lnTo>
                  <a:lnTo>
                    <a:pt x="668448" y="285906"/>
                  </a:lnTo>
                  <a:lnTo>
                    <a:pt x="672098" y="335281"/>
                  </a:lnTo>
                  <a:lnTo>
                    <a:pt x="668998" y="380981"/>
                  </a:lnTo>
                  <a:lnTo>
                    <a:pt x="660048" y="424781"/>
                  </a:lnTo>
                  <a:lnTo>
                    <a:pt x="645623" y="466356"/>
                  </a:lnTo>
                  <a:lnTo>
                    <a:pt x="626073" y="505256"/>
                  </a:lnTo>
                  <a:lnTo>
                    <a:pt x="601898" y="541056"/>
                  </a:lnTo>
                  <a:lnTo>
                    <a:pt x="573423" y="573406"/>
                  </a:lnTo>
                  <a:lnTo>
                    <a:pt x="541048" y="601881"/>
                  </a:lnTo>
                  <a:lnTo>
                    <a:pt x="505248" y="626081"/>
                  </a:lnTo>
                  <a:lnTo>
                    <a:pt x="466349" y="645606"/>
                  </a:lnTo>
                  <a:lnTo>
                    <a:pt x="424799" y="660056"/>
                  </a:lnTo>
                  <a:lnTo>
                    <a:pt x="380974" y="669006"/>
                  </a:lnTo>
                  <a:lnTo>
                    <a:pt x="335299" y="6720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87087" y="2409443"/>
              <a:ext cx="520065" cy="519430"/>
            </a:xfrm>
            <a:custGeom>
              <a:avLst/>
              <a:gdLst/>
              <a:ahLst/>
              <a:cxnLst/>
              <a:rect l="l" t="t" r="r" b="b"/>
              <a:pathLst>
                <a:path w="520064" h="519430">
                  <a:moveTo>
                    <a:pt x="481596" y="247662"/>
                  </a:moveTo>
                  <a:lnTo>
                    <a:pt x="480072" y="237477"/>
                  </a:lnTo>
                  <a:lnTo>
                    <a:pt x="477024" y="214630"/>
                  </a:lnTo>
                  <a:lnTo>
                    <a:pt x="464820" y="172732"/>
                  </a:lnTo>
                  <a:lnTo>
                    <a:pt x="463296" y="170014"/>
                  </a:lnTo>
                  <a:lnTo>
                    <a:pt x="463296" y="248932"/>
                  </a:lnTo>
                  <a:lnTo>
                    <a:pt x="463296" y="270510"/>
                  </a:lnTo>
                  <a:lnTo>
                    <a:pt x="461772" y="279412"/>
                  </a:lnTo>
                  <a:lnTo>
                    <a:pt x="458724" y="300977"/>
                  </a:lnTo>
                  <a:lnTo>
                    <a:pt x="446544" y="339077"/>
                  </a:lnTo>
                  <a:lnTo>
                    <a:pt x="428244" y="374662"/>
                  </a:lnTo>
                  <a:lnTo>
                    <a:pt x="402348" y="405130"/>
                  </a:lnTo>
                  <a:lnTo>
                    <a:pt x="371868" y="429260"/>
                  </a:lnTo>
                  <a:lnTo>
                    <a:pt x="336816" y="447027"/>
                  </a:lnTo>
                  <a:lnTo>
                    <a:pt x="298716" y="459727"/>
                  </a:lnTo>
                  <a:lnTo>
                    <a:pt x="289572" y="461010"/>
                  </a:lnTo>
                  <a:lnTo>
                    <a:pt x="278892" y="461010"/>
                  </a:lnTo>
                  <a:lnTo>
                    <a:pt x="268224" y="462280"/>
                  </a:lnTo>
                  <a:lnTo>
                    <a:pt x="248424" y="462280"/>
                  </a:lnTo>
                  <a:lnTo>
                    <a:pt x="196596" y="453377"/>
                  </a:lnTo>
                  <a:lnTo>
                    <a:pt x="161544" y="438162"/>
                  </a:lnTo>
                  <a:lnTo>
                    <a:pt x="128016" y="415277"/>
                  </a:lnTo>
                  <a:lnTo>
                    <a:pt x="100596" y="387362"/>
                  </a:lnTo>
                  <a:lnTo>
                    <a:pt x="79248" y="354330"/>
                  </a:lnTo>
                  <a:lnTo>
                    <a:pt x="64020" y="317512"/>
                  </a:lnTo>
                  <a:lnTo>
                    <a:pt x="56400" y="279412"/>
                  </a:lnTo>
                  <a:lnTo>
                    <a:pt x="54876" y="269227"/>
                  </a:lnTo>
                  <a:lnTo>
                    <a:pt x="54876" y="259080"/>
                  </a:lnTo>
                  <a:lnTo>
                    <a:pt x="56400" y="247662"/>
                  </a:lnTo>
                  <a:lnTo>
                    <a:pt x="56400" y="237477"/>
                  </a:lnTo>
                  <a:lnTo>
                    <a:pt x="71640" y="177812"/>
                  </a:lnTo>
                  <a:lnTo>
                    <a:pt x="91452" y="144780"/>
                  </a:lnTo>
                  <a:lnTo>
                    <a:pt x="115824" y="113030"/>
                  </a:lnTo>
                  <a:lnTo>
                    <a:pt x="163068" y="78740"/>
                  </a:lnTo>
                  <a:lnTo>
                    <a:pt x="228625" y="57150"/>
                  </a:lnTo>
                  <a:lnTo>
                    <a:pt x="239268" y="55880"/>
                  </a:lnTo>
                  <a:lnTo>
                    <a:pt x="280416" y="55880"/>
                  </a:lnTo>
                  <a:lnTo>
                    <a:pt x="321576" y="64770"/>
                  </a:lnTo>
                  <a:lnTo>
                    <a:pt x="358140" y="80010"/>
                  </a:lnTo>
                  <a:lnTo>
                    <a:pt x="403872" y="115582"/>
                  </a:lnTo>
                  <a:lnTo>
                    <a:pt x="429768" y="146062"/>
                  </a:lnTo>
                  <a:lnTo>
                    <a:pt x="448068" y="180327"/>
                  </a:lnTo>
                  <a:lnTo>
                    <a:pt x="460248" y="227330"/>
                  </a:lnTo>
                  <a:lnTo>
                    <a:pt x="463296" y="248932"/>
                  </a:lnTo>
                  <a:lnTo>
                    <a:pt x="463296" y="170014"/>
                  </a:lnTo>
                  <a:lnTo>
                    <a:pt x="443496" y="134632"/>
                  </a:lnTo>
                  <a:lnTo>
                    <a:pt x="417601" y="101612"/>
                  </a:lnTo>
                  <a:lnTo>
                    <a:pt x="384048" y="73660"/>
                  </a:lnTo>
                  <a:lnTo>
                    <a:pt x="348792" y="55880"/>
                  </a:lnTo>
                  <a:lnTo>
                    <a:pt x="304800" y="40640"/>
                  </a:lnTo>
                  <a:lnTo>
                    <a:pt x="294144" y="39370"/>
                  </a:lnTo>
                  <a:lnTo>
                    <a:pt x="281952" y="36830"/>
                  </a:lnTo>
                  <a:lnTo>
                    <a:pt x="271272" y="36830"/>
                  </a:lnTo>
                  <a:lnTo>
                    <a:pt x="259092" y="35560"/>
                  </a:lnTo>
                  <a:lnTo>
                    <a:pt x="248424" y="36830"/>
                  </a:lnTo>
                  <a:lnTo>
                    <a:pt x="236220" y="36830"/>
                  </a:lnTo>
                  <a:lnTo>
                    <a:pt x="193548" y="46990"/>
                  </a:lnTo>
                  <a:lnTo>
                    <a:pt x="153924" y="63500"/>
                  </a:lnTo>
                  <a:lnTo>
                    <a:pt x="117348" y="87630"/>
                  </a:lnTo>
                  <a:lnTo>
                    <a:pt x="88392" y="116827"/>
                  </a:lnTo>
                  <a:lnTo>
                    <a:pt x="64020" y="151130"/>
                  </a:lnTo>
                  <a:lnTo>
                    <a:pt x="47244" y="193027"/>
                  </a:lnTo>
                  <a:lnTo>
                    <a:pt x="36601" y="247662"/>
                  </a:lnTo>
                  <a:lnTo>
                    <a:pt x="36601" y="270510"/>
                  </a:lnTo>
                  <a:lnTo>
                    <a:pt x="64020" y="365760"/>
                  </a:lnTo>
                  <a:lnTo>
                    <a:pt x="86868" y="400062"/>
                  </a:lnTo>
                  <a:lnTo>
                    <a:pt x="117348" y="430530"/>
                  </a:lnTo>
                  <a:lnTo>
                    <a:pt x="152400" y="454660"/>
                  </a:lnTo>
                  <a:lnTo>
                    <a:pt x="192024" y="472427"/>
                  </a:lnTo>
                  <a:lnTo>
                    <a:pt x="214896" y="476262"/>
                  </a:lnTo>
                  <a:lnTo>
                    <a:pt x="225577" y="480060"/>
                  </a:lnTo>
                  <a:lnTo>
                    <a:pt x="236220" y="481330"/>
                  </a:lnTo>
                  <a:lnTo>
                    <a:pt x="281952" y="481330"/>
                  </a:lnTo>
                  <a:lnTo>
                    <a:pt x="292620" y="480060"/>
                  </a:lnTo>
                  <a:lnTo>
                    <a:pt x="303301" y="476262"/>
                  </a:lnTo>
                  <a:lnTo>
                    <a:pt x="324624" y="472427"/>
                  </a:lnTo>
                  <a:lnTo>
                    <a:pt x="345948" y="463562"/>
                  </a:lnTo>
                  <a:lnTo>
                    <a:pt x="348576" y="462280"/>
                  </a:lnTo>
                  <a:lnTo>
                    <a:pt x="364248" y="454660"/>
                  </a:lnTo>
                  <a:lnTo>
                    <a:pt x="416077" y="416560"/>
                  </a:lnTo>
                  <a:lnTo>
                    <a:pt x="443496" y="383527"/>
                  </a:lnTo>
                  <a:lnTo>
                    <a:pt x="464820" y="345427"/>
                  </a:lnTo>
                  <a:lnTo>
                    <a:pt x="478548" y="293382"/>
                  </a:lnTo>
                  <a:lnTo>
                    <a:pt x="481596" y="270510"/>
                  </a:lnTo>
                  <a:lnTo>
                    <a:pt x="481596" y="247662"/>
                  </a:lnTo>
                  <a:close/>
                </a:path>
                <a:path w="520064" h="519430">
                  <a:moveTo>
                    <a:pt x="519696" y="259080"/>
                  </a:moveTo>
                  <a:lnTo>
                    <a:pt x="518172" y="245110"/>
                  </a:lnTo>
                  <a:lnTo>
                    <a:pt x="518172" y="232410"/>
                  </a:lnTo>
                  <a:lnTo>
                    <a:pt x="516648" y="218427"/>
                  </a:lnTo>
                  <a:lnTo>
                    <a:pt x="499872" y="161391"/>
                  </a:lnTo>
                  <a:lnTo>
                    <a:pt x="499872" y="233680"/>
                  </a:lnTo>
                  <a:lnTo>
                    <a:pt x="499872" y="283210"/>
                  </a:lnTo>
                  <a:lnTo>
                    <a:pt x="481596" y="353060"/>
                  </a:lnTo>
                  <a:lnTo>
                    <a:pt x="460248" y="393712"/>
                  </a:lnTo>
                  <a:lnTo>
                    <a:pt x="429768" y="429260"/>
                  </a:lnTo>
                  <a:lnTo>
                    <a:pt x="394716" y="458482"/>
                  </a:lnTo>
                  <a:lnTo>
                    <a:pt x="353568" y="481330"/>
                  </a:lnTo>
                  <a:lnTo>
                    <a:pt x="295668" y="497827"/>
                  </a:lnTo>
                  <a:lnTo>
                    <a:pt x="283476" y="499110"/>
                  </a:lnTo>
                  <a:lnTo>
                    <a:pt x="271272" y="499110"/>
                  </a:lnTo>
                  <a:lnTo>
                    <a:pt x="259092" y="500380"/>
                  </a:lnTo>
                  <a:lnTo>
                    <a:pt x="246900" y="499110"/>
                  </a:lnTo>
                  <a:lnTo>
                    <a:pt x="234696" y="499110"/>
                  </a:lnTo>
                  <a:lnTo>
                    <a:pt x="222516" y="497827"/>
                  </a:lnTo>
                  <a:lnTo>
                    <a:pt x="210324" y="494030"/>
                  </a:lnTo>
                  <a:lnTo>
                    <a:pt x="187477" y="490232"/>
                  </a:lnTo>
                  <a:lnTo>
                    <a:pt x="144792" y="472427"/>
                  </a:lnTo>
                  <a:lnTo>
                    <a:pt x="106692" y="445782"/>
                  </a:lnTo>
                  <a:lnTo>
                    <a:pt x="73177" y="412762"/>
                  </a:lnTo>
                  <a:lnTo>
                    <a:pt x="47244" y="374662"/>
                  </a:lnTo>
                  <a:lnTo>
                    <a:pt x="28968" y="331482"/>
                  </a:lnTo>
                  <a:lnTo>
                    <a:pt x="18300" y="271780"/>
                  </a:lnTo>
                  <a:lnTo>
                    <a:pt x="18300" y="246380"/>
                  </a:lnTo>
                  <a:lnTo>
                    <a:pt x="36601" y="165112"/>
                  </a:lnTo>
                  <a:lnTo>
                    <a:pt x="59448" y="124460"/>
                  </a:lnTo>
                  <a:lnTo>
                    <a:pt x="88392" y="88900"/>
                  </a:lnTo>
                  <a:lnTo>
                    <a:pt x="123444" y="58420"/>
                  </a:lnTo>
                  <a:lnTo>
                    <a:pt x="164592" y="36830"/>
                  </a:lnTo>
                  <a:lnTo>
                    <a:pt x="210324" y="22860"/>
                  </a:lnTo>
                  <a:lnTo>
                    <a:pt x="246900" y="17780"/>
                  </a:lnTo>
                  <a:lnTo>
                    <a:pt x="271272" y="17780"/>
                  </a:lnTo>
                  <a:lnTo>
                    <a:pt x="330720" y="27940"/>
                  </a:lnTo>
                  <a:lnTo>
                    <a:pt x="373392" y="46990"/>
                  </a:lnTo>
                  <a:lnTo>
                    <a:pt x="413016" y="72390"/>
                  </a:lnTo>
                  <a:lnTo>
                    <a:pt x="445020" y="104127"/>
                  </a:lnTo>
                  <a:lnTo>
                    <a:pt x="470916" y="144780"/>
                  </a:lnTo>
                  <a:lnTo>
                    <a:pt x="489216" y="186677"/>
                  </a:lnTo>
                  <a:lnTo>
                    <a:pt x="499872" y="233680"/>
                  </a:lnTo>
                  <a:lnTo>
                    <a:pt x="499872" y="161391"/>
                  </a:lnTo>
                  <a:lnTo>
                    <a:pt x="473976" y="111760"/>
                  </a:lnTo>
                  <a:lnTo>
                    <a:pt x="441972" y="73660"/>
                  </a:lnTo>
                  <a:lnTo>
                    <a:pt x="403872" y="41910"/>
                  </a:lnTo>
                  <a:lnTo>
                    <a:pt x="356196" y="17780"/>
                  </a:lnTo>
                  <a:lnTo>
                    <a:pt x="310896" y="3810"/>
                  </a:lnTo>
                  <a:lnTo>
                    <a:pt x="271272" y="0"/>
                  </a:lnTo>
                  <a:lnTo>
                    <a:pt x="245376" y="0"/>
                  </a:lnTo>
                  <a:lnTo>
                    <a:pt x="231648" y="1270"/>
                  </a:lnTo>
                  <a:lnTo>
                    <a:pt x="219468" y="2540"/>
                  </a:lnTo>
                  <a:lnTo>
                    <a:pt x="205752" y="3810"/>
                  </a:lnTo>
                  <a:lnTo>
                    <a:pt x="156972" y="20320"/>
                  </a:lnTo>
                  <a:lnTo>
                    <a:pt x="112801" y="43180"/>
                  </a:lnTo>
                  <a:lnTo>
                    <a:pt x="74701" y="74930"/>
                  </a:lnTo>
                  <a:lnTo>
                    <a:pt x="42672" y="115582"/>
                  </a:lnTo>
                  <a:lnTo>
                    <a:pt x="19824" y="158762"/>
                  </a:lnTo>
                  <a:lnTo>
                    <a:pt x="1524" y="220980"/>
                  </a:lnTo>
                  <a:lnTo>
                    <a:pt x="0" y="232410"/>
                  </a:lnTo>
                  <a:lnTo>
                    <a:pt x="0" y="285762"/>
                  </a:lnTo>
                  <a:lnTo>
                    <a:pt x="3048" y="299732"/>
                  </a:lnTo>
                  <a:lnTo>
                    <a:pt x="4572" y="313677"/>
                  </a:lnTo>
                  <a:lnTo>
                    <a:pt x="19824" y="361962"/>
                  </a:lnTo>
                  <a:lnTo>
                    <a:pt x="44196" y="405130"/>
                  </a:lnTo>
                  <a:lnTo>
                    <a:pt x="76200" y="444512"/>
                  </a:lnTo>
                  <a:lnTo>
                    <a:pt x="114300" y="474980"/>
                  </a:lnTo>
                  <a:lnTo>
                    <a:pt x="160020" y="499110"/>
                  </a:lnTo>
                  <a:lnTo>
                    <a:pt x="207276" y="514362"/>
                  </a:lnTo>
                  <a:lnTo>
                    <a:pt x="220992" y="515632"/>
                  </a:lnTo>
                  <a:lnTo>
                    <a:pt x="233172" y="518160"/>
                  </a:lnTo>
                  <a:lnTo>
                    <a:pt x="246900" y="519430"/>
                  </a:lnTo>
                  <a:lnTo>
                    <a:pt x="272796" y="519430"/>
                  </a:lnTo>
                  <a:lnTo>
                    <a:pt x="312420" y="513080"/>
                  </a:lnTo>
                  <a:lnTo>
                    <a:pt x="354672" y="500380"/>
                  </a:lnTo>
                  <a:lnTo>
                    <a:pt x="405396" y="473710"/>
                  </a:lnTo>
                  <a:lnTo>
                    <a:pt x="443496" y="441960"/>
                  </a:lnTo>
                  <a:lnTo>
                    <a:pt x="475500" y="403860"/>
                  </a:lnTo>
                  <a:lnTo>
                    <a:pt x="499872" y="359410"/>
                  </a:lnTo>
                  <a:lnTo>
                    <a:pt x="516648" y="298462"/>
                  </a:lnTo>
                  <a:lnTo>
                    <a:pt x="518172" y="284480"/>
                  </a:lnTo>
                  <a:lnTo>
                    <a:pt x="518172" y="271780"/>
                  </a:lnTo>
                  <a:lnTo>
                    <a:pt x="519696" y="259080"/>
                  </a:lnTo>
                  <a:close/>
                </a:path>
              </a:pathLst>
            </a:custGeom>
            <a:solidFill>
              <a:srgbClr val="7B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21772" y="565753"/>
            <a:ext cx="3585210" cy="187314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ctr">
              <a:lnSpc>
                <a:spcPct val="101299"/>
              </a:lnSpc>
              <a:spcBef>
                <a:spcPts val="50"/>
              </a:spcBef>
            </a:pPr>
            <a:r>
              <a:rPr sz="3050" b="1" spc="-10" dirty="0">
                <a:solidFill>
                  <a:schemeClr val="accent1"/>
                </a:solidFill>
                <a:latin typeface="Arial"/>
                <a:cs typeface="Arial"/>
              </a:rPr>
              <a:t>WIPRO</a:t>
            </a:r>
            <a:r>
              <a:rPr sz="3050" b="1" spc="-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050" b="1" spc="-15" dirty="0">
                <a:solidFill>
                  <a:schemeClr val="accent1"/>
                </a:solidFill>
                <a:latin typeface="Arial"/>
                <a:cs typeface="Arial"/>
              </a:rPr>
              <a:t>CAPSTONE</a:t>
            </a:r>
            <a:r>
              <a:rPr sz="3050" b="1" spc="-1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sz="3050" b="1" spc="-5" dirty="0">
                <a:solidFill>
                  <a:schemeClr val="accent1"/>
                </a:solidFill>
                <a:latin typeface="Arial"/>
                <a:cs typeface="Arial"/>
              </a:rPr>
              <a:t>PROJECT</a:t>
            </a:r>
            <a:r>
              <a:rPr lang="en-IN" sz="3050" dirty="0">
                <a:solidFill>
                  <a:schemeClr val="accent1"/>
                </a:solidFill>
                <a:latin typeface="Arial"/>
                <a:cs typeface="Arial"/>
              </a:rPr>
              <a:t/>
            </a:r>
            <a:br>
              <a:rPr lang="en-IN" sz="3050" dirty="0">
                <a:solidFill>
                  <a:schemeClr val="accent1"/>
                </a:solidFill>
                <a:latin typeface="Arial"/>
                <a:cs typeface="Arial"/>
              </a:rPr>
            </a:br>
            <a:r>
              <a:rPr sz="3050" b="1" spc="-5" dirty="0">
                <a:solidFill>
                  <a:schemeClr val="accent1"/>
                </a:solidFill>
                <a:latin typeface="Arial"/>
                <a:cs typeface="Arial"/>
              </a:rPr>
              <a:t>SD-APR</a:t>
            </a:r>
            <a:r>
              <a:rPr lang="en-IN" sz="3050" b="1" spc="-5" dirty="0">
                <a:solidFill>
                  <a:schemeClr val="accent1"/>
                </a:solidFill>
                <a:latin typeface="Arial"/>
                <a:cs typeface="Arial"/>
              </a:rPr>
              <a:t>-</a:t>
            </a:r>
            <a:r>
              <a:rPr sz="3050" b="1" spc="-5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lang="en-IN" sz="3050" b="1" spc="-5" dirty="0">
                <a:solidFill>
                  <a:schemeClr val="accent1"/>
                </a:solidFill>
                <a:latin typeface="Arial"/>
                <a:cs typeface="Arial"/>
              </a:rPr>
              <a:t>2</a:t>
            </a:r>
            <a:r>
              <a:rPr lang="en-IN" sz="3050" b="1" spc="-5" dirty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sz="3050" b="1" spc="-5" dirty="0">
                <a:solidFill>
                  <a:schemeClr val="accent1"/>
                </a:solidFill>
                <a:latin typeface="Arial"/>
                <a:cs typeface="Arial"/>
              </a:rPr>
              <a:t> GROUP-</a:t>
            </a:r>
            <a:r>
              <a:rPr lang="en-IN" sz="3050" b="1" spc="-5" dirty="0">
                <a:solidFill>
                  <a:schemeClr val="accent1"/>
                </a:solidFill>
                <a:latin typeface="Arial"/>
                <a:cs typeface="Arial"/>
              </a:rPr>
              <a:t>4</a:t>
            </a:r>
            <a:endParaRPr sz="305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9500" y="3220350"/>
            <a:ext cx="6023610" cy="2895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0920">
              <a:lnSpc>
                <a:spcPct val="100000"/>
              </a:lnSpc>
              <a:spcBef>
                <a:spcPts val="100"/>
              </a:spcBef>
            </a:pPr>
            <a:r>
              <a:rPr sz="2400" b="1" spc="-90">
                <a:solidFill>
                  <a:schemeClr val="accent1"/>
                </a:solidFill>
                <a:latin typeface="Caladea"/>
                <a:cs typeface="Caladea"/>
              </a:rPr>
              <a:t>“</a:t>
            </a:r>
            <a:r>
              <a:rPr sz="2400" b="1" spc="-90" smtClean="0">
                <a:solidFill>
                  <a:schemeClr val="accent1"/>
                </a:solidFill>
                <a:latin typeface="Caladea"/>
                <a:cs typeface="Caladea"/>
              </a:rPr>
              <a:t>SHOP-FOR</a:t>
            </a:r>
            <a:r>
              <a:rPr lang="en-US" sz="2400" b="1" spc="-90" dirty="0" smtClean="0">
                <a:solidFill>
                  <a:schemeClr val="accent1"/>
                </a:solidFill>
                <a:latin typeface="Caladea"/>
                <a:cs typeface="Caladea"/>
              </a:rPr>
              <a:t>-</a:t>
            </a:r>
            <a:r>
              <a:rPr sz="2400" b="1" spc="-90" smtClean="0">
                <a:solidFill>
                  <a:schemeClr val="accent1"/>
                </a:solidFill>
                <a:latin typeface="Caladea"/>
                <a:cs typeface="Caladea"/>
              </a:rPr>
              <a:t>HOME</a:t>
            </a:r>
            <a:r>
              <a:rPr sz="2400" b="1" spc="-90" dirty="0">
                <a:solidFill>
                  <a:schemeClr val="accent1"/>
                </a:solidFill>
                <a:latin typeface="Caladea"/>
                <a:cs typeface="Caladea"/>
              </a:rPr>
              <a:t>”</a:t>
            </a:r>
            <a:endParaRPr sz="2400" dirty="0">
              <a:solidFill>
                <a:schemeClr val="accent1"/>
              </a:solidFill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  <a:tabLst>
                <a:tab pos="3199765" algn="l"/>
              </a:tabLst>
            </a:pPr>
            <a:r>
              <a:rPr sz="2000" b="1" spc="15" smtClean="0">
                <a:solidFill>
                  <a:srgbClr val="FF0000"/>
                </a:solidFill>
                <a:latin typeface="Georgia"/>
                <a:cs typeface="Georgia"/>
              </a:rPr>
              <a:t>PRESENTED</a:t>
            </a:r>
            <a:r>
              <a:rPr lang="en-US" sz="2000" b="1" spc="15" dirty="0" smtClean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00" b="1" spc="15" smtClean="0">
                <a:solidFill>
                  <a:srgbClr val="FF0000"/>
                </a:solidFill>
                <a:latin typeface="Georgia"/>
                <a:cs typeface="Georgia"/>
              </a:rPr>
              <a:t>BY</a:t>
            </a:r>
            <a:r>
              <a:rPr sz="2000" b="1" spc="15" dirty="0">
                <a:solidFill>
                  <a:srgbClr val="FF0000"/>
                </a:solidFill>
                <a:latin typeface="Georgia"/>
                <a:cs typeface="Georgia"/>
              </a:rPr>
              <a:t>	</a:t>
            </a:r>
            <a:r>
              <a:rPr sz="2000" b="1" dirty="0">
                <a:solidFill>
                  <a:srgbClr val="FF0000"/>
                </a:solidFill>
                <a:latin typeface="Georgia"/>
                <a:cs typeface="Georgia"/>
              </a:rPr>
              <a:t>:</a:t>
            </a:r>
            <a:endParaRPr lang="en-IN" sz="2000" b="1" dirty="0">
              <a:solidFill>
                <a:srgbClr val="FF0000"/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  <a:tabLst>
                <a:tab pos="3199765" algn="l"/>
              </a:tabLst>
            </a:pPr>
            <a:endParaRPr sz="2650" dirty="0">
              <a:latin typeface="Georgia"/>
              <a:cs typeface="Georgia"/>
            </a:endParaRPr>
          </a:p>
          <a:p>
            <a:pPr marL="457200" indent="-412750">
              <a:lnSpc>
                <a:spcPct val="100000"/>
              </a:lnSpc>
              <a:buChar char="●"/>
              <a:tabLst>
                <a:tab pos="456565" algn="l"/>
                <a:tab pos="457200" algn="l"/>
              </a:tabLst>
            </a:pPr>
            <a:r>
              <a:rPr lang="en-IN" sz="2400" dirty="0">
                <a:solidFill>
                  <a:schemeClr val="accent1"/>
                </a:solidFill>
                <a:latin typeface="Arial"/>
                <a:cs typeface="Arial"/>
              </a:rPr>
              <a:t>Abhinav Singh</a:t>
            </a:r>
            <a:endParaRPr sz="24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457200" indent="-412750">
              <a:lnSpc>
                <a:spcPct val="100000"/>
              </a:lnSpc>
              <a:buChar char="●"/>
              <a:tabLst>
                <a:tab pos="456565" algn="l"/>
                <a:tab pos="457200" algn="l"/>
              </a:tabLst>
            </a:pPr>
            <a:r>
              <a:rPr lang="en-IN" sz="2400" spc="-5" dirty="0" err="1">
                <a:solidFill>
                  <a:schemeClr val="accent1"/>
                </a:solidFill>
                <a:latin typeface="Arial"/>
                <a:cs typeface="Arial"/>
              </a:rPr>
              <a:t>Nisarga</a:t>
            </a:r>
            <a:r>
              <a:rPr lang="en-IN" sz="2400" spc="-5" dirty="0">
                <a:solidFill>
                  <a:schemeClr val="accent1"/>
                </a:solidFill>
                <a:latin typeface="Arial"/>
                <a:cs typeface="Arial"/>
              </a:rPr>
              <a:t> Sanjay Harale</a:t>
            </a:r>
            <a:endParaRPr sz="24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457200" indent="-412750">
              <a:lnSpc>
                <a:spcPct val="100000"/>
              </a:lnSpc>
              <a:buChar char="●"/>
              <a:tabLst>
                <a:tab pos="456565" algn="l"/>
                <a:tab pos="457200" algn="l"/>
              </a:tabLst>
            </a:pPr>
            <a:r>
              <a:rPr lang="en-IN" sz="2400" spc="-50" dirty="0" err="1">
                <a:solidFill>
                  <a:schemeClr val="accent1"/>
                </a:solidFill>
                <a:latin typeface="Arial"/>
                <a:cs typeface="Arial"/>
              </a:rPr>
              <a:t>B.V.Jagadeeswara</a:t>
            </a:r>
            <a:r>
              <a:rPr lang="en-IN" sz="2400" spc="-50" dirty="0">
                <a:solidFill>
                  <a:schemeClr val="accent1"/>
                </a:solidFill>
                <a:latin typeface="Arial"/>
                <a:cs typeface="Arial"/>
              </a:rPr>
              <a:t> Rao</a:t>
            </a:r>
            <a:endParaRPr sz="2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700" y="741540"/>
            <a:ext cx="2383922" cy="6911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Georgia"/>
                <a:cs typeface="Georgia"/>
              </a:rPr>
              <a:t>LOGIN</a:t>
            </a:r>
          </a:p>
        </p:txBody>
      </p:sp>
      <p:sp>
        <p:nvSpPr>
          <p:cNvPr id="3" name="object 3"/>
          <p:cNvSpPr/>
          <p:nvPr/>
        </p:nvSpPr>
        <p:spPr>
          <a:xfrm>
            <a:off x="10370804" y="929638"/>
            <a:ext cx="321945" cy="291465"/>
          </a:xfrm>
          <a:custGeom>
            <a:avLst/>
            <a:gdLst/>
            <a:ahLst/>
            <a:cxnLst/>
            <a:rect l="l" t="t" r="r" b="b"/>
            <a:pathLst>
              <a:path w="321945" h="291465">
                <a:moveTo>
                  <a:pt x="321549" y="291084"/>
                </a:moveTo>
                <a:lnTo>
                  <a:pt x="0" y="291084"/>
                </a:lnTo>
                <a:lnTo>
                  <a:pt x="0" y="0"/>
                </a:lnTo>
                <a:lnTo>
                  <a:pt x="321549" y="0"/>
                </a:lnTo>
                <a:lnTo>
                  <a:pt x="321549" y="291084"/>
                </a:lnTo>
                <a:close/>
              </a:path>
            </a:pathLst>
          </a:custGeom>
          <a:solidFill>
            <a:srgbClr val="FFF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73338" y="934851"/>
            <a:ext cx="3194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0170"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Arial"/>
                <a:cs typeface="Arial"/>
              </a:rPr>
              <a:t>sd  1</a:t>
            </a:r>
            <a:endParaRPr sz="15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74603" y="933448"/>
            <a:ext cx="318135" cy="281940"/>
          </a:xfrm>
          <a:custGeom>
            <a:avLst/>
            <a:gdLst/>
            <a:ahLst/>
            <a:cxnLst/>
            <a:rect l="l" t="t" r="r" b="b"/>
            <a:pathLst>
              <a:path w="318134" h="281940">
                <a:moveTo>
                  <a:pt x="317749" y="0"/>
                </a:moveTo>
                <a:lnTo>
                  <a:pt x="0" y="0"/>
                </a:lnTo>
                <a:lnTo>
                  <a:pt x="0" y="281939"/>
                </a:lnTo>
                <a:lnTo>
                  <a:pt x="317749" y="281939"/>
                </a:lnTo>
              </a:path>
            </a:pathLst>
          </a:custGeom>
          <a:ln w="9524">
            <a:solidFill>
              <a:srgbClr val="A3A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3A10024-B0B3-C84A-FCD5-382237692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7050"/>
            <a:ext cx="10692738" cy="5759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730250"/>
            <a:ext cx="4105227" cy="6911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PROFILE</a:t>
            </a:r>
            <a:r>
              <a:rPr spc="-90" dirty="0"/>
              <a:t> </a:t>
            </a:r>
            <a:r>
              <a:rPr spc="-5" dirty="0"/>
              <a:t>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8F75377-8B9F-B34A-7AAA-AEBEBD7D0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3250"/>
            <a:ext cx="10693400" cy="56832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2500" y="958850"/>
            <a:ext cx="5874340" cy="6911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USER LIST </a:t>
            </a:r>
            <a:r>
              <a:rPr spc="-35" dirty="0"/>
              <a:t>TO</a:t>
            </a:r>
            <a:r>
              <a:rPr spc="-415" dirty="0"/>
              <a:t> </a:t>
            </a:r>
            <a:r>
              <a:rPr spc="-5" dirty="0"/>
              <a:t>ADMIN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687EBD-83EF-9733-09CD-5459DEC04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1850"/>
            <a:ext cx="10693400" cy="54546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1500" y="806450"/>
            <a:ext cx="6324600" cy="6911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Admin </a:t>
            </a:r>
            <a:r>
              <a:rPr dirty="0"/>
              <a:t>order</a:t>
            </a:r>
            <a:r>
              <a:rPr spc="-90" dirty="0"/>
              <a:t> </a:t>
            </a:r>
            <a:r>
              <a:rPr spc="-5" dirty="0"/>
              <a:t>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5D7CE41-A3C1-5524-B4D0-80568726B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5650"/>
            <a:ext cx="10693400" cy="54732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1700" y="882650"/>
            <a:ext cx="2985440" cy="6911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WISHLIST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CF826FA-27A5-86A3-DA4F-A1EFD45B6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3250"/>
            <a:ext cx="10693400" cy="56832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6900" y="1035050"/>
            <a:ext cx="4267200" cy="6911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ADD </a:t>
            </a:r>
            <a:r>
              <a:rPr spc="-35" dirty="0"/>
              <a:t>TO</a:t>
            </a:r>
            <a:r>
              <a:rPr spc="-150" dirty="0"/>
              <a:t> </a:t>
            </a:r>
            <a:r>
              <a:rPr spc="-60" dirty="0"/>
              <a:t>CART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FCDE1A-9B04-DA16-27CA-A50502C8B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1849"/>
            <a:ext cx="10693400" cy="545465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2300" y="730250"/>
            <a:ext cx="1828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400" b="1" spc="-5" dirty="0"/>
              <a:t>Stock</a:t>
            </a:r>
            <a:endParaRPr sz="4400" b="1" spc="-5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15954F6-74AE-9E5D-7428-51BD07B51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0849"/>
            <a:ext cx="10693400" cy="583565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900" y="806450"/>
            <a:ext cx="4148925" cy="6911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COUPONS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EE555BD-2DD5-AA76-7CD1-F959CE83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3250"/>
            <a:ext cx="10693400" cy="56832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9F0F3AC-2BEA-685C-C60A-25525ED3EA2D}"/>
              </a:ext>
            </a:extLst>
          </p:cNvPr>
          <p:cNvSpPr txBox="1"/>
          <p:nvPr/>
        </p:nvSpPr>
        <p:spPr>
          <a:xfrm>
            <a:off x="2451100" y="3116530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6386" y="378296"/>
            <a:ext cx="23710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smtClean="0">
                <a:latin typeface="Georgia"/>
                <a:cs typeface="Georgia"/>
              </a:rPr>
              <a:t>ABST</a:t>
            </a:r>
            <a:r>
              <a:rPr lang="en-US" sz="2800" spc="-5" dirty="0" err="1" smtClean="0">
                <a:latin typeface="Georgia"/>
                <a:cs typeface="Georgia"/>
              </a:rPr>
              <a:t>ra</a:t>
            </a:r>
            <a:r>
              <a:rPr sz="2800" spc="-5" smtClean="0">
                <a:latin typeface="Georgia"/>
                <a:cs typeface="Georgia"/>
              </a:rPr>
              <a:t>CT</a:t>
            </a:r>
            <a:endParaRPr sz="2800" spc="-5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919" y="1634749"/>
            <a:ext cx="6797040" cy="3776034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428625" marR="6350" indent="-416559" algn="just">
              <a:lnSpc>
                <a:spcPts val="2380"/>
              </a:lnSpc>
              <a:spcBef>
                <a:spcPts val="645"/>
              </a:spcBef>
              <a:buChar char="●"/>
              <a:tabLst>
                <a:tab pos="429259" algn="l"/>
              </a:tabLst>
            </a:pPr>
            <a:r>
              <a:rPr sz="2450" spc="-5" dirty="0">
                <a:latin typeface="Arial"/>
                <a:cs typeface="Arial"/>
              </a:rPr>
              <a:t>Furniture items</a:t>
            </a:r>
            <a:r>
              <a:rPr lang="en-IN" sz="2450" spc="-5" dirty="0">
                <a:latin typeface="Arial"/>
                <a:cs typeface="Arial"/>
              </a:rPr>
              <a:t>, </a:t>
            </a:r>
            <a:r>
              <a:rPr sz="2450" dirty="0">
                <a:latin typeface="Arial"/>
                <a:cs typeface="Arial"/>
              </a:rPr>
              <a:t>sofa &amp; </a:t>
            </a:r>
            <a:r>
              <a:rPr sz="2450" spc="-5" dirty="0">
                <a:latin typeface="Arial"/>
                <a:cs typeface="Arial"/>
              </a:rPr>
              <a:t>beds Home  appliances, etc.. ordering is </a:t>
            </a:r>
            <a:r>
              <a:rPr sz="2450" dirty="0">
                <a:latin typeface="Arial"/>
                <a:cs typeface="Arial"/>
              </a:rPr>
              <a:t>a </a:t>
            </a:r>
            <a:r>
              <a:rPr sz="2450" spc="-5" dirty="0">
                <a:latin typeface="Arial"/>
                <a:cs typeface="Arial"/>
              </a:rPr>
              <a:t>form of  e-commerce which allows </a:t>
            </a:r>
            <a:r>
              <a:rPr sz="2450" dirty="0">
                <a:latin typeface="Arial"/>
                <a:cs typeface="Arial"/>
              </a:rPr>
              <a:t>customers </a:t>
            </a:r>
            <a:r>
              <a:rPr sz="2450" spc="-5" dirty="0">
                <a:latin typeface="Arial"/>
                <a:cs typeface="Arial"/>
              </a:rPr>
              <a:t>to  directly buy goods from </a:t>
            </a:r>
            <a:r>
              <a:rPr sz="2450" dirty="0">
                <a:latin typeface="Arial"/>
                <a:cs typeface="Arial"/>
              </a:rPr>
              <a:t>a seller </a:t>
            </a:r>
            <a:r>
              <a:rPr sz="2450" spc="-5" dirty="0">
                <a:latin typeface="Arial"/>
                <a:cs typeface="Arial"/>
              </a:rPr>
              <a:t>over the  internet using </a:t>
            </a:r>
            <a:r>
              <a:rPr sz="2450" dirty="0">
                <a:latin typeface="Arial"/>
                <a:cs typeface="Arial"/>
              </a:rPr>
              <a:t>a </a:t>
            </a:r>
            <a:r>
              <a:rPr sz="2450" spc="-5" dirty="0">
                <a:latin typeface="Arial"/>
                <a:cs typeface="Arial"/>
              </a:rPr>
              <a:t>web</a:t>
            </a:r>
            <a:r>
              <a:rPr sz="2450" spc="-20" dirty="0">
                <a:latin typeface="Arial"/>
                <a:cs typeface="Arial"/>
              </a:rPr>
              <a:t> </a:t>
            </a:r>
            <a:r>
              <a:rPr sz="2450" spc="-25" dirty="0">
                <a:latin typeface="Arial"/>
                <a:cs typeface="Arial"/>
              </a:rPr>
              <a:t>browser.</a:t>
            </a:r>
            <a:endParaRPr sz="2450" dirty="0">
              <a:latin typeface="Arial"/>
              <a:cs typeface="Arial"/>
            </a:endParaRPr>
          </a:p>
          <a:p>
            <a:pPr marL="428625" marR="5080" indent="-416559" algn="just">
              <a:lnSpc>
                <a:spcPts val="2380"/>
              </a:lnSpc>
              <a:spcBef>
                <a:spcPts val="2390"/>
              </a:spcBef>
              <a:buChar char="●"/>
              <a:tabLst>
                <a:tab pos="429259" algn="l"/>
              </a:tabLst>
            </a:pPr>
            <a:r>
              <a:rPr sz="2450" spc="-5" dirty="0">
                <a:latin typeface="Arial"/>
                <a:cs typeface="Arial"/>
              </a:rPr>
              <a:t>Customer </a:t>
            </a:r>
            <a:r>
              <a:rPr sz="2450" dirty="0">
                <a:latin typeface="Arial"/>
                <a:cs typeface="Arial"/>
              </a:rPr>
              <a:t>can </a:t>
            </a:r>
            <a:r>
              <a:rPr sz="2450" spc="-5" dirty="0">
                <a:latin typeface="Arial"/>
                <a:cs typeface="Arial"/>
              </a:rPr>
              <a:t>find </a:t>
            </a:r>
            <a:r>
              <a:rPr sz="2450" dirty="0">
                <a:latin typeface="Arial"/>
                <a:cs typeface="Arial"/>
              </a:rPr>
              <a:t>a </a:t>
            </a:r>
            <a:r>
              <a:rPr sz="2450" spc="-5" dirty="0">
                <a:latin typeface="Arial"/>
                <a:cs typeface="Arial"/>
              </a:rPr>
              <a:t>product based on type  of </a:t>
            </a:r>
            <a:r>
              <a:rPr sz="2450" dirty="0">
                <a:latin typeface="Arial"/>
                <a:cs typeface="Arial"/>
              </a:rPr>
              <a:t>categories </a:t>
            </a:r>
            <a:r>
              <a:rPr sz="2450" spc="-5" dirty="0">
                <a:latin typeface="Arial"/>
                <a:cs typeface="Arial"/>
              </a:rPr>
              <a:t>and also by </a:t>
            </a:r>
            <a:r>
              <a:rPr sz="2450" dirty="0">
                <a:latin typeface="Arial"/>
                <a:cs typeface="Arial"/>
              </a:rPr>
              <a:t>visiting </a:t>
            </a:r>
            <a:r>
              <a:rPr sz="2450" spc="-5" dirty="0">
                <a:latin typeface="Arial"/>
                <a:cs typeface="Arial"/>
              </a:rPr>
              <a:t>the website  and </a:t>
            </a:r>
            <a:r>
              <a:rPr sz="2450" dirty="0">
                <a:latin typeface="Arial"/>
                <a:cs typeface="Arial"/>
              </a:rPr>
              <a:t>searching </a:t>
            </a:r>
            <a:r>
              <a:rPr sz="2450" spc="-5" dirty="0">
                <a:latin typeface="Arial"/>
                <a:cs typeface="Arial"/>
              </a:rPr>
              <a:t>among alternative products  using </a:t>
            </a:r>
            <a:r>
              <a:rPr sz="2450" dirty="0">
                <a:latin typeface="Arial"/>
                <a:cs typeface="Arial"/>
              </a:rPr>
              <a:t>a shopping search </a:t>
            </a:r>
            <a:r>
              <a:rPr sz="2450" spc="-5" dirty="0">
                <a:latin typeface="Arial"/>
                <a:cs typeface="Arial"/>
              </a:rPr>
              <a:t>functionalities, which  displays the </a:t>
            </a:r>
            <a:r>
              <a:rPr sz="2450" dirty="0">
                <a:latin typeface="Arial"/>
                <a:cs typeface="Arial"/>
              </a:rPr>
              <a:t>same </a:t>
            </a:r>
            <a:r>
              <a:rPr sz="2450" spc="-5" dirty="0">
                <a:latin typeface="Arial"/>
                <a:cs typeface="Arial"/>
              </a:rPr>
              <a:t>products availability and  pricing at </a:t>
            </a:r>
            <a:r>
              <a:rPr sz="2450" spc="-10" dirty="0">
                <a:latin typeface="Arial"/>
                <a:cs typeface="Arial"/>
              </a:rPr>
              <a:t>different </a:t>
            </a:r>
            <a:r>
              <a:rPr sz="2450" spc="-5" dirty="0">
                <a:latin typeface="Arial"/>
                <a:cs typeface="Arial"/>
              </a:rPr>
              <a:t>e-retailers.</a:t>
            </a:r>
            <a:endParaRPr sz="2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1490" y="373555"/>
            <a:ext cx="4330951" cy="6911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</a:t>
            </a:r>
            <a:r>
              <a:rPr lang="en-IN" dirty="0" err="1"/>
              <a:t>tio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6722" y="1436456"/>
            <a:ext cx="6395720" cy="505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8625" marR="102235" indent="-416559" algn="just">
              <a:lnSpc>
                <a:spcPct val="149800"/>
              </a:lnSpc>
              <a:spcBef>
                <a:spcPts val="100"/>
              </a:spcBef>
              <a:buChar char="●"/>
              <a:tabLst>
                <a:tab pos="429259" algn="l"/>
              </a:tabLst>
            </a:pPr>
            <a:r>
              <a:rPr sz="2450" spc="-5" dirty="0">
                <a:latin typeface="Arial"/>
                <a:cs typeface="Arial"/>
              </a:rPr>
              <a:t>The Shop For Home project is an  application which is based on </a:t>
            </a:r>
            <a:r>
              <a:rPr sz="2450" dirty="0">
                <a:latin typeface="Arial"/>
                <a:cs typeface="Arial"/>
              </a:rPr>
              <a:t>managing  </a:t>
            </a:r>
            <a:r>
              <a:rPr sz="2450" spc="-5" dirty="0">
                <a:latin typeface="Arial"/>
                <a:cs typeface="Arial"/>
              </a:rPr>
              <a:t>the furniture items and </a:t>
            </a:r>
            <a:r>
              <a:rPr sz="2450" dirty="0">
                <a:latin typeface="Arial"/>
                <a:cs typeface="Arial"/>
              </a:rPr>
              <a:t>sell </a:t>
            </a:r>
            <a:r>
              <a:rPr sz="2450" spc="-5" dirty="0">
                <a:latin typeface="Arial"/>
                <a:cs typeface="Arial"/>
              </a:rPr>
              <a:t>the furniture  items online.</a:t>
            </a:r>
            <a:endParaRPr sz="2450" dirty="0">
              <a:latin typeface="Arial"/>
              <a:cs typeface="Arial"/>
            </a:endParaRPr>
          </a:p>
          <a:p>
            <a:pPr marL="428625" marR="5080" indent="-416559" algn="just">
              <a:lnSpc>
                <a:spcPct val="149800"/>
              </a:lnSpc>
              <a:buChar char="●"/>
              <a:tabLst>
                <a:tab pos="429259" algn="l"/>
              </a:tabLst>
            </a:pPr>
            <a:r>
              <a:rPr sz="2450" spc="-5" dirty="0">
                <a:latin typeface="Arial"/>
                <a:cs typeface="Arial"/>
              </a:rPr>
              <a:t>The </a:t>
            </a:r>
            <a:r>
              <a:rPr sz="2450" dirty="0">
                <a:latin typeface="Arial"/>
                <a:cs typeface="Arial"/>
              </a:rPr>
              <a:t>main </a:t>
            </a:r>
            <a:r>
              <a:rPr sz="2450" spc="-5" dirty="0">
                <a:latin typeface="Arial"/>
                <a:cs typeface="Arial"/>
              </a:rPr>
              <a:t>purpose for developing this  project in Angular and </a:t>
            </a:r>
            <a:r>
              <a:rPr sz="2450" dirty="0">
                <a:latin typeface="Arial"/>
                <a:cs typeface="Arial"/>
              </a:rPr>
              <a:t>Java </a:t>
            </a:r>
            <a:r>
              <a:rPr sz="2450" spc="-5" dirty="0">
                <a:latin typeface="Arial"/>
                <a:cs typeface="Arial"/>
              </a:rPr>
              <a:t>Spring Boot is  to </a:t>
            </a:r>
            <a:r>
              <a:rPr sz="2450" dirty="0">
                <a:latin typeface="Arial"/>
                <a:cs typeface="Arial"/>
              </a:rPr>
              <a:t>manage </a:t>
            </a:r>
            <a:r>
              <a:rPr sz="2450" spc="-5" dirty="0">
                <a:latin typeface="Arial"/>
                <a:cs typeface="Arial"/>
              </a:rPr>
              <a:t>all the details about furniture  item, furniture item </a:t>
            </a:r>
            <a:r>
              <a:rPr sz="2450" spc="-25" dirty="0">
                <a:latin typeface="Arial"/>
                <a:cs typeface="Arial"/>
              </a:rPr>
              <a:t>category, company,  </a:t>
            </a:r>
            <a:r>
              <a:rPr sz="2450" spc="-30" dirty="0">
                <a:latin typeface="Arial"/>
                <a:cs typeface="Arial"/>
              </a:rPr>
              <a:t>order, </a:t>
            </a:r>
            <a:r>
              <a:rPr sz="2450" dirty="0">
                <a:latin typeface="Arial"/>
                <a:cs typeface="Arial"/>
              </a:rPr>
              <a:t>sales</a:t>
            </a:r>
            <a:r>
              <a:rPr sz="2450" spc="10" dirty="0">
                <a:latin typeface="Arial"/>
                <a:cs typeface="Arial"/>
              </a:rPr>
              <a:t> </a:t>
            </a:r>
            <a:r>
              <a:rPr sz="2450" spc="-5" dirty="0">
                <a:latin typeface="Arial"/>
                <a:cs typeface="Arial"/>
              </a:rPr>
              <a:t>etc.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60559" y="3116293"/>
            <a:ext cx="2343145" cy="1952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5088" y="598364"/>
            <a:ext cx="4724400" cy="6911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</a:t>
            </a:r>
            <a:r>
              <a:rPr lang="en-IN" dirty="0" err="1"/>
              <a:t>ti</a:t>
            </a:r>
            <a:r>
              <a:rPr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429" y="1445248"/>
            <a:ext cx="6555105" cy="215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195" marR="5080" indent="-405130" algn="just">
              <a:lnSpc>
                <a:spcPct val="151700"/>
              </a:lnSpc>
              <a:spcBef>
                <a:spcPts val="100"/>
              </a:spcBef>
              <a:buChar char="●"/>
              <a:tabLst>
                <a:tab pos="417830" algn="l"/>
              </a:tabLst>
            </a:pPr>
            <a:r>
              <a:rPr sz="2300" spc="-5" dirty="0">
                <a:latin typeface="Arial"/>
                <a:cs typeface="Arial"/>
              </a:rPr>
              <a:t>There are two </a:t>
            </a:r>
            <a:r>
              <a:rPr sz="2300" dirty="0">
                <a:latin typeface="Arial"/>
                <a:cs typeface="Arial"/>
              </a:rPr>
              <a:t>categories </a:t>
            </a:r>
            <a:r>
              <a:rPr sz="2300" spc="-5" dirty="0">
                <a:latin typeface="Arial"/>
                <a:cs typeface="Arial"/>
              </a:rPr>
              <a:t>of user available in  this project. First one is admin and </a:t>
            </a:r>
            <a:r>
              <a:rPr sz="2300" dirty="0">
                <a:latin typeface="Arial"/>
                <a:cs typeface="Arial"/>
              </a:rPr>
              <a:t>second </a:t>
            </a:r>
            <a:r>
              <a:rPr sz="2300" spc="-5" dirty="0">
                <a:latin typeface="Arial"/>
                <a:cs typeface="Arial"/>
              </a:rPr>
              <a:t>one  is </a:t>
            </a:r>
            <a:r>
              <a:rPr sz="2300" spc="-30" dirty="0">
                <a:latin typeface="Arial"/>
                <a:cs typeface="Arial"/>
              </a:rPr>
              <a:t>user. </a:t>
            </a:r>
            <a:r>
              <a:rPr sz="2300" spc="-5" dirty="0">
                <a:latin typeface="Arial"/>
                <a:cs typeface="Arial"/>
              </a:rPr>
              <a:t>Admin </a:t>
            </a:r>
            <a:r>
              <a:rPr sz="2300" dirty="0">
                <a:latin typeface="Arial"/>
                <a:cs typeface="Arial"/>
              </a:rPr>
              <a:t>can </a:t>
            </a:r>
            <a:r>
              <a:rPr sz="2300" spc="-5" dirty="0">
                <a:latin typeface="Arial"/>
                <a:cs typeface="Arial"/>
              </a:rPr>
              <a:t>add furniture item </a:t>
            </a:r>
            <a:r>
              <a:rPr sz="2300" dirty="0">
                <a:latin typeface="Arial"/>
                <a:cs typeface="Arial"/>
              </a:rPr>
              <a:t>category  </a:t>
            </a:r>
            <a:r>
              <a:rPr sz="2300" spc="-5" dirty="0">
                <a:latin typeface="Arial"/>
                <a:cs typeface="Arial"/>
              </a:rPr>
              <a:t>and </a:t>
            </a:r>
            <a:r>
              <a:rPr sz="2300" dirty="0">
                <a:latin typeface="Arial"/>
                <a:cs typeface="Arial"/>
              </a:rPr>
              <a:t>can </a:t>
            </a:r>
            <a:r>
              <a:rPr sz="2300" spc="-5" dirty="0">
                <a:latin typeface="Arial"/>
                <a:cs typeface="Arial"/>
              </a:rPr>
              <a:t>also </a:t>
            </a:r>
            <a:r>
              <a:rPr sz="2300" dirty="0">
                <a:latin typeface="Arial"/>
                <a:cs typeface="Arial"/>
              </a:rPr>
              <a:t>manage </a:t>
            </a:r>
            <a:r>
              <a:rPr sz="2300" spc="-5" dirty="0">
                <a:latin typeface="Arial"/>
                <a:cs typeface="Arial"/>
              </a:rPr>
              <a:t>the </a:t>
            </a:r>
            <a:r>
              <a:rPr sz="2300" dirty="0">
                <a:latin typeface="Arial"/>
                <a:cs typeface="Arial"/>
              </a:rPr>
              <a:t>sales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details.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9398" y="4286555"/>
            <a:ext cx="215138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3550" algn="l"/>
              </a:tabLst>
            </a:pPr>
            <a:r>
              <a:rPr sz="2300" dirty="0">
                <a:latin typeface="Arial"/>
                <a:cs typeface="Arial"/>
              </a:rPr>
              <a:t>maintaining	</a:t>
            </a:r>
            <a:r>
              <a:rPr sz="2300" spc="-5" dirty="0">
                <a:latin typeface="Arial"/>
                <a:cs typeface="Arial"/>
              </a:rPr>
              <a:t>the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429" y="3570791"/>
            <a:ext cx="3622675" cy="109220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417195" indent="-405130">
              <a:lnSpc>
                <a:spcPct val="100000"/>
              </a:lnSpc>
              <a:spcBef>
                <a:spcPts val="1535"/>
              </a:spcBef>
              <a:buChar char="●"/>
              <a:tabLst>
                <a:tab pos="417195" algn="l"/>
                <a:tab pos="417830" algn="l"/>
                <a:tab pos="1340485" algn="l"/>
                <a:tab pos="2733675" algn="l"/>
              </a:tabLst>
            </a:pPr>
            <a:r>
              <a:rPr sz="2300" spc="-5" dirty="0">
                <a:latin typeface="Arial"/>
                <a:cs typeface="Arial"/>
              </a:rPr>
              <a:t>Thi</a:t>
            </a:r>
            <a:r>
              <a:rPr sz="2300" dirty="0">
                <a:latin typeface="Arial"/>
                <a:cs typeface="Arial"/>
              </a:rPr>
              <a:t>s	</a:t>
            </a:r>
            <a:r>
              <a:rPr sz="2300" spc="-5" dirty="0">
                <a:latin typeface="Arial"/>
                <a:cs typeface="Arial"/>
              </a:rPr>
              <a:t>Angula</a:t>
            </a:r>
            <a:r>
              <a:rPr sz="2300" dirty="0">
                <a:latin typeface="Arial"/>
                <a:cs typeface="Arial"/>
              </a:rPr>
              <a:t>r	</a:t>
            </a:r>
            <a:r>
              <a:rPr sz="2300" spc="-5" dirty="0">
                <a:latin typeface="Arial"/>
                <a:cs typeface="Arial"/>
              </a:rPr>
              <a:t>project</a:t>
            </a:r>
            <a:endParaRPr sz="2300">
              <a:latin typeface="Arial"/>
              <a:cs typeface="Arial"/>
            </a:endParaRPr>
          </a:p>
          <a:p>
            <a:pPr marR="161925" algn="r">
              <a:lnSpc>
                <a:spcPct val="100000"/>
              </a:lnSpc>
              <a:spcBef>
                <a:spcPts val="1440"/>
              </a:spcBef>
            </a:pPr>
            <a:r>
              <a:rPr sz="2300" dirty="0">
                <a:latin typeface="Arial"/>
                <a:cs typeface="Arial"/>
              </a:rPr>
              <a:t>sales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1481" y="3570791"/>
            <a:ext cx="289369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0040">
              <a:lnSpc>
                <a:spcPct val="152100"/>
              </a:lnSpc>
              <a:spcBef>
                <a:spcPts val="100"/>
              </a:spcBef>
              <a:tabLst>
                <a:tab pos="1131570" algn="l"/>
                <a:tab pos="1274445" algn="l"/>
                <a:tab pos="1812925" algn="l"/>
                <a:tab pos="2524125" algn="l"/>
              </a:tabLst>
            </a:pPr>
            <a:r>
              <a:rPr sz="2300" dirty="0">
                <a:latin typeface="Arial"/>
                <a:cs typeface="Arial"/>
              </a:rPr>
              <a:t>very		</a:t>
            </a:r>
            <a:r>
              <a:rPr sz="2300" spc="-5" dirty="0">
                <a:latin typeface="Arial"/>
                <a:cs typeface="Arial"/>
              </a:rPr>
              <a:t>helpful	for  activit</a:t>
            </a:r>
            <a:r>
              <a:rPr sz="2300" dirty="0">
                <a:latin typeface="Arial"/>
                <a:cs typeface="Arial"/>
              </a:rPr>
              <a:t>y	</a:t>
            </a:r>
            <a:r>
              <a:rPr sz="2300" spc="-5" dirty="0">
                <a:latin typeface="Arial"/>
                <a:cs typeface="Arial"/>
              </a:rPr>
              <a:t>i</a:t>
            </a:r>
            <a:r>
              <a:rPr sz="2300" dirty="0">
                <a:latin typeface="Arial"/>
                <a:cs typeface="Arial"/>
              </a:rPr>
              <a:t>n	</a:t>
            </a:r>
            <a:r>
              <a:rPr sz="2300" spc="-5" dirty="0">
                <a:latin typeface="Arial"/>
                <a:cs typeface="Arial"/>
              </a:rPr>
              <a:t>furniture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429" y="4637075"/>
            <a:ext cx="6565265" cy="1622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195" marR="5080">
              <a:lnSpc>
                <a:spcPct val="152100"/>
              </a:lnSpc>
              <a:spcBef>
                <a:spcPts val="100"/>
              </a:spcBef>
              <a:tabLst>
                <a:tab pos="2117725" algn="l"/>
                <a:tab pos="3479165" algn="l"/>
                <a:tab pos="4109720" algn="l"/>
                <a:tab pos="4740275" algn="l"/>
                <a:tab pos="5304790" algn="l"/>
                <a:tab pos="6308090" algn="l"/>
              </a:tabLst>
            </a:pPr>
            <a:r>
              <a:rPr sz="2300" spc="-5" dirty="0">
                <a:latin typeface="Arial"/>
                <a:cs typeface="Arial"/>
              </a:rPr>
              <a:t>item.Projec</a:t>
            </a:r>
            <a:r>
              <a:rPr sz="2300" dirty="0">
                <a:latin typeface="Arial"/>
                <a:cs typeface="Arial"/>
              </a:rPr>
              <a:t>t	customer	can	see	</a:t>
            </a:r>
            <a:r>
              <a:rPr sz="2300" spc="-5" dirty="0">
                <a:latin typeface="Arial"/>
                <a:cs typeface="Arial"/>
              </a:rPr>
              <a:t>th</a:t>
            </a:r>
            <a:r>
              <a:rPr sz="2300" dirty="0">
                <a:latin typeface="Arial"/>
                <a:cs typeface="Arial"/>
              </a:rPr>
              <a:t>e	</a:t>
            </a:r>
            <a:r>
              <a:rPr sz="2300" spc="-5" dirty="0">
                <a:latin typeface="Arial"/>
                <a:cs typeface="Arial"/>
              </a:rPr>
              <a:t>detail</a:t>
            </a:r>
            <a:r>
              <a:rPr sz="2300" dirty="0">
                <a:latin typeface="Arial"/>
                <a:cs typeface="Arial"/>
              </a:rPr>
              <a:t>s	</a:t>
            </a:r>
            <a:r>
              <a:rPr sz="2300" spc="-5" dirty="0">
                <a:latin typeface="Arial"/>
                <a:cs typeface="Arial"/>
              </a:rPr>
              <a:t>of  furniture item </a:t>
            </a:r>
            <a:r>
              <a:rPr sz="2300" dirty="0">
                <a:latin typeface="Arial"/>
                <a:cs typeface="Arial"/>
              </a:rPr>
              <a:t>category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etc.</a:t>
            </a:r>
            <a:endParaRPr sz="2300">
              <a:latin typeface="Arial"/>
              <a:cs typeface="Arial"/>
            </a:endParaRPr>
          </a:p>
          <a:p>
            <a:pPr marL="417195" marR="20955" indent="-405130">
              <a:lnSpc>
                <a:spcPct val="100000"/>
              </a:lnSpc>
              <a:spcBef>
                <a:spcPts val="1435"/>
              </a:spcBef>
              <a:buChar char="●"/>
              <a:tabLst>
                <a:tab pos="417195" algn="l"/>
                <a:tab pos="417830" algn="l"/>
                <a:tab pos="1152525" algn="l"/>
                <a:tab pos="2130425" algn="l"/>
                <a:tab pos="2753995" algn="l"/>
                <a:tab pos="3377565" algn="l"/>
                <a:tab pos="3789679" algn="l"/>
                <a:tab pos="4737735" algn="l"/>
                <a:tab pos="5295265" algn="l"/>
                <a:tab pos="6291580" algn="l"/>
              </a:tabLst>
            </a:pPr>
            <a:r>
              <a:rPr sz="2300" spc="-5" dirty="0">
                <a:latin typeface="Arial"/>
                <a:cs typeface="Arial"/>
              </a:rPr>
              <a:t>Onl</a:t>
            </a:r>
            <a:r>
              <a:rPr sz="2300" dirty="0">
                <a:latin typeface="Arial"/>
                <a:cs typeface="Arial"/>
              </a:rPr>
              <a:t>y	</a:t>
            </a:r>
            <a:r>
              <a:rPr sz="2300" spc="-5" dirty="0">
                <a:latin typeface="Arial"/>
                <a:cs typeface="Arial"/>
              </a:rPr>
              <a:t>Admi</a:t>
            </a:r>
            <a:r>
              <a:rPr sz="2300" dirty="0">
                <a:latin typeface="Arial"/>
                <a:cs typeface="Arial"/>
              </a:rPr>
              <a:t>n	can</a:t>
            </a:r>
            <a:r>
              <a:rPr sz="2300">
                <a:latin typeface="Arial"/>
                <a:cs typeface="Arial"/>
              </a:rPr>
              <a:t>	</a:t>
            </a:r>
            <a:r>
              <a:rPr lang="en-US" sz="2300" spc="-5" dirty="0" smtClean="0">
                <a:latin typeface="Arial"/>
                <a:cs typeface="Arial"/>
              </a:rPr>
              <a:t>add  the products.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52833" y="2782944"/>
            <a:ext cx="2057395" cy="2219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900" y="776202"/>
            <a:ext cx="6242050" cy="62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50" spc="-5" dirty="0">
                <a:latin typeface="Georgia"/>
                <a:cs typeface="Georgia"/>
              </a:rPr>
              <a:t>USER</a:t>
            </a:r>
            <a:r>
              <a:rPr sz="3950" spc="-85" dirty="0">
                <a:latin typeface="Georgia"/>
                <a:cs typeface="Georgia"/>
              </a:rPr>
              <a:t> </a:t>
            </a:r>
            <a:r>
              <a:rPr sz="3950" spc="-5" dirty="0">
                <a:latin typeface="Georgia"/>
                <a:cs typeface="Georgia"/>
              </a:rPr>
              <a:t>FUNCTIONALITIES:</a:t>
            </a:r>
            <a:endParaRPr sz="395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8817" y="1695021"/>
            <a:ext cx="6642734" cy="5066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48615" marR="12065" indent="-336550">
              <a:lnSpc>
                <a:spcPct val="100499"/>
              </a:lnSpc>
              <a:spcBef>
                <a:spcPts val="85"/>
              </a:spcBef>
              <a:buSzPct val="63636"/>
              <a:buFont typeface="Arial"/>
              <a:buChar char="●"/>
              <a:tabLst>
                <a:tab pos="347980" algn="l"/>
                <a:tab pos="349250" algn="l"/>
                <a:tab pos="782955" algn="l"/>
                <a:tab pos="1050925" algn="l"/>
                <a:tab pos="1709420" algn="l"/>
                <a:tab pos="1945639" algn="l"/>
                <a:tab pos="2522220" algn="l"/>
                <a:tab pos="2907665" algn="l"/>
                <a:tab pos="3326765" algn="l"/>
                <a:tab pos="3964940" algn="l"/>
                <a:tab pos="4339590" algn="l"/>
                <a:tab pos="5161915" algn="l"/>
                <a:tab pos="6156960" algn="l"/>
              </a:tabLst>
            </a:pPr>
            <a:r>
              <a:rPr sz="2200" spc="-5" dirty="0">
                <a:latin typeface="Georgia"/>
                <a:cs typeface="Georgia"/>
              </a:rPr>
              <a:t>A</a:t>
            </a:r>
            <a:r>
              <a:rPr sz="2200" dirty="0">
                <a:latin typeface="Georgia"/>
                <a:cs typeface="Georgia"/>
              </a:rPr>
              <a:t>s	a	</a:t>
            </a:r>
            <a:r>
              <a:rPr sz="2200" spc="-5" dirty="0">
                <a:latin typeface="Georgia"/>
                <a:cs typeface="Georgia"/>
              </a:rPr>
              <a:t>use</a:t>
            </a:r>
            <a:r>
              <a:rPr sz="2200" dirty="0">
                <a:latin typeface="Georgia"/>
                <a:cs typeface="Georgia"/>
              </a:rPr>
              <a:t>r	I	</a:t>
            </a:r>
            <a:r>
              <a:rPr sz="2200" spc="-5" dirty="0">
                <a:latin typeface="Georgia"/>
                <a:cs typeface="Georgia"/>
              </a:rPr>
              <a:t>shoul</a:t>
            </a:r>
            <a:r>
              <a:rPr sz="2200" dirty="0">
                <a:latin typeface="Georgia"/>
                <a:cs typeface="Georgia"/>
              </a:rPr>
              <a:t>d	</a:t>
            </a:r>
            <a:r>
              <a:rPr sz="2200" spc="-5" dirty="0">
                <a:latin typeface="Georgia"/>
                <a:cs typeface="Georgia"/>
              </a:rPr>
              <a:t>b</a:t>
            </a:r>
            <a:r>
              <a:rPr sz="2200" dirty="0">
                <a:latin typeface="Georgia"/>
                <a:cs typeface="Georgia"/>
              </a:rPr>
              <a:t>e	</a:t>
            </a:r>
            <a:r>
              <a:rPr sz="2200" spc="-5" dirty="0">
                <a:latin typeface="Georgia"/>
                <a:cs typeface="Georgia"/>
              </a:rPr>
              <a:t>abl</a:t>
            </a:r>
            <a:r>
              <a:rPr sz="2200" dirty="0">
                <a:latin typeface="Georgia"/>
                <a:cs typeface="Georgia"/>
              </a:rPr>
              <a:t>e	</a:t>
            </a:r>
            <a:r>
              <a:rPr sz="2200" spc="-5" dirty="0">
                <a:latin typeface="Georgia"/>
                <a:cs typeface="Georgia"/>
              </a:rPr>
              <a:t>t</a:t>
            </a:r>
            <a:r>
              <a:rPr sz="2200" dirty="0">
                <a:latin typeface="Georgia"/>
                <a:cs typeface="Georgia"/>
              </a:rPr>
              <a:t>o	</a:t>
            </a:r>
            <a:r>
              <a:rPr sz="2200" spc="-5" dirty="0">
                <a:latin typeface="Georgia"/>
                <a:cs typeface="Georgia"/>
              </a:rPr>
              <a:t>login</a:t>
            </a:r>
            <a:r>
              <a:rPr sz="2200" dirty="0">
                <a:latin typeface="Georgia"/>
                <a:cs typeface="Georgia"/>
              </a:rPr>
              <a:t>,	</a:t>
            </a:r>
            <a:r>
              <a:rPr sz="2200" spc="-5" dirty="0">
                <a:latin typeface="Georgia"/>
                <a:cs typeface="Georgia"/>
              </a:rPr>
              <a:t>Logou</a:t>
            </a:r>
            <a:r>
              <a:rPr sz="2200" dirty="0">
                <a:latin typeface="Georgia"/>
                <a:cs typeface="Georgia"/>
              </a:rPr>
              <a:t>t	</a:t>
            </a:r>
            <a:r>
              <a:rPr sz="2200" spc="-5" dirty="0">
                <a:latin typeface="Georgia"/>
                <a:cs typeface="Georgia"/>
              </a:rPr>
              <a:t>and  Register into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the	application.</a:t>
            </a:r>
            <a:endParaRPr sz="2200" dirty="0">
              <a:latin typeface="Georgia"/>
              <a:cs typeface="Georgia"/>
            </a:endParaRPr>
          </a:p>
          <a:p>
            <a:pPr marL="348615" marR="5080" indent="-336550">
              <a:lnSpc>
                <a:spcPct val="100000"/>
              </a:lnSpc>
              <a:spcBef>
                <a:spcPts val="15"/>
              </a:spcBef>
              <a:buSzPct val="63636"/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2200" spc="-5" dirty="0">
                <a:latin typeface="Georgia"/>
                <a:cs typeface="Georgia"/>
              </a:rPr>
              <a:t>As </a:t>
            </a:r>
            <a:r>
              <a:rPr sz="2200" dirty="0">
                <a:latin typeface="Georgia"/>
                <a:cs typeface="Georgia"/>
              </a:rPr>
              <a:t>a </a:t>
            </a:r>
            <a:r>
              <a:rPr sz="2200" spc="-5" dirty="0">
                <a:latin typeface="Georgia"/>
                <a:cs typeface="Georgia"/>
              </a:rPr>
              <a:t>user </a:t>
            </a:r>
            <a:r>
              <a:rPr sz="2200" dirty="0">
                <a:latin typeface="Georgia"/>
                <a:cs typeface="Georgia"/>
              </a:rPr>
              <a:t>I </a:t>
            </a:r>
            <a:r>
              <a:rPr sz="2200" spc="-5" dirty="0">
                <a:latin typeface="Georgia"/>
                <a:cs typeface="Georgia"/>
              </a:rPr>
              <a:t>should be able to see the products in   different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categories.</a:t>
            </a:r>
            <a:endParaRPr sz="2200" dirty="0">
              <a:latin typeface="Georgia"/>
              <a:cs typeface="Georgia"/>
            </a:endParaRPr>
          </a:p>
          <a:p>
            <a:pPr marL="348615" indent="-336550">
              <a:lnSpc>
                <a:spcPct val="100000"/>
              </a:lnSpc>
              <a:buSzPct val="63636"/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2200" spc="-5" dirty="0">
                <a:latin typeface="Georgia"/>
                <a:cs typeface="Georgia"/>
              </a:rPr>
              <a:t>As </a:t>
            </a:r>
            <a:r>
              <a:rPr sz="2200" dirty="0">
                <a:latin typeface="Georgia"/>
                <a:cs typeface="Georgia"/>
              </a:rPr>
              <a:t>a </a:t>
            </a:r>
            <a:r>
              <a:rPr sz="2200" spc="-5" dirty="0">
                <a:latin typeface="Georgia"/>
                <a:cs typeface="Georgia"/>
              </a:rPr>
              <a:t>user </a:t>
            </a:r>
            <a:r>
              <a:rPr sz="2200" dirty="0">
                <a:latin typeface="Georgia"/>
                <a:cs typeface="Georgia"/>
              </a:rPr>
              <a:t>I </a:t>
            </a:r>
            <a:r>
              <a:rPr sz="2200" spc="-5" dirty="0">
                <a:latin typeface="Georgia"/>
                <a:cs typeface="Georgia"/>
              </a:rPr>
              <a:t>should be able to sort the</a:t>
            </a:r>
            <a:r>
              <a:rPr sz="2200" spc="-5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products.</a:t>
            </a:r>
            <a:endParaRPr sz="2200" dirty="0">
              <a:latin typeface="Georgia"/>
              <a:cs typeface="Georgia"/>
            </a:endParaRPr>
          </a:p>
          <a:p>
            <a:pPr marL="348615" marR="5715" indent="-336550">
              <a:lnSpc>
                <a:spcPct val="100000"/>
              </a:lnSpc>
              <a:buSzPct val="63636"/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2200" spc="-5" dirty="0">
                <a:latin typeface="Georgia"/>
                <a:cs typeface="Georgia"/>
              </a:rPr>
              <a:t>As </a:t>
            </a:r>
            <a:r>
              <a:rPr sz="2200" dirty="0">
                <a:latin typeface="Georgia"/>
                <a:cs typeface="Georgia"/>
              </a:rPr>
              <a:t>a </a:t>
            </a:r>
            <a:r>
              <a:rPr sz="2200" spc="-5" dirty="0">
                <a:latin typeface="Georgia"/>
                <a:cs typeface="Georgia"/>
              </a:rPr>
              <a:t>user </a:t>
            </a:r>
            <a:r>
              <a:rPr sz="2200" dirty="0">
                <a:latin typeface="Georgia"/>
                <a:cs typeface="Georgia"/>
              </a:rPr>
              <a:t>I </a:t>
            </a:r>
            <a:r>
              <a:rPr sz="2200" spc="-5" dirty="0">
                <a:latin typeface="Georgia"/>
                <a:cs typeface="Georgia"/>
              </a:rPr>
              <a:t>should be able to add the products into  the shopping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cart.</a:t>
            </a:r>
            <a:endParaRPr sz="2200" dirty="0">
              <a:latin typeface="Georgia"/>
              <a:cs typeface="Georgia"/>
            </a:endParaRPr>
          </a:p>
          <a:p>
            <a:pPr marL="348615" marR="15240" indent="-336550">
              <a:lnSpc>
                <a:spcPts val="2650"/>
              </a:lnSpc>
              <a:spcBef>
                <a:spcPts val="80"/>
              </a:spcBef>
              <a:buSzPct val="63636"/>
              <a:buFont typeface="Arial"/>
              <a:buChar char="●"/>
              <a:tabLst>
                <a:tab pos="347980" algn="l"/>
                <a:tab pos="349250" algn="l"/>
                <a:tab pos="2798445" algn="l"/>
              </a:tabLst>
            </a:pPr>
            <a:r>
              <a:rPr sz="2200" spc="-5" dirty="0">
                <a:latin typeface="Georgia"/>
                <a:cs typeface="Georgia"/>
              </a:rPr>
              <a:t>As </a:t>
            </a:r>
            <a:r>
              <a:rPr sz="2200" dirty="0">
                <a:latin typeface="Georgia"/>
                <a:cs typeface="Georgia"/>
              </a:rPr>
              <a:t>a </a:t>
            </a:r>
            <a:r>
              <a:rPr sz="2200" spc="-5" dirty="0">
                <a:latin typeface="Georgia"/>
                <a:cs typeface="Georgia"/>
              </a:rPr>
              <a:t>user </a:t>
            </a:r>
            <a:r>
              <a:rPr sz="2200" dirty="0">
                <a:latin typeface="Georgia"/>
                <a:cs typeface="Georgia"/>
              </a:rPr>
              <a:t>I </a:t>
            </a:r>
            <a:r>
              <a:rPr sz="2200" spc="-5" dirty="0">
                <a:latin typeface="Georgia"/>
                <a:cs typeface="Georgia"/>
              </a:rPr>
              <a:t>should be able to increase or decrease  the quantity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added	in the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cart.</a:t>
            </a:r>
            <a:endParaRPr sz="2200" dirty="0">
              <a:latin typeface="Georgia"/>
              <a:cs typeface="Georgia"/>
            </a:endParaRPr>
          </a:p>
          <a:p>
            <a:pPr marL="348615" marR="6985" indent="-336550">
              <a:lnSpc>
                <a:spcPts val="2640"/>
              </a:lnSpc>
              <a:spcBef>
                <a:spcPts val="15"/>
              </a:spcBef>
              <a:buSzPct val="63636"/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2200" spc="-5" dirty="0">
                <a:latin typeface="Georgia"/>
                <a:cs typeface="Georgia"/>
              </a:rPr>
              <a:t>As </a:t>
            </a:r>
            <a:r>
              <a:rPr sz="2200" dirty="0">
                <a:latin typeface="Georgia"/>
                <a:cs typeface="Georgia"/>
              </a:rPr>
              <a:t>a </a:t>
            </a:r>
            <a:r>
              <a:rPr sz="2200" spc="-5" dirty="0">
                <a:latin typeface="Georgia"/>
                <a:cs typeface="Georgia"/>
              </a:rPr>
              <a:t>user </a:t>
            </a:r>
            <a:r>
              <a:rPr sz="2200" dirty="0">
                <a:latin typeface="Georgia"/>
                <a:cs typeface="Georgia"/>
              </a:rPr>
              <a:t>I </a:t>
            </a:r>
            <a:r>
              <a:rPr sz="2200" spc="-5" dirty="0">
                <a:latin typeface="Georgia"/>
                <a:cs typeface="Georgia"/>
              </a:rPr>
              <a:t>should be able to add “n” number of  products in the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cart.</a:t>
            </a:r>
            <a:endParaRPr sz="2200" dirty="0">
              <a:latin typeface="Georgia"/>
              <a:cs typeface="Georgia"/>
            </a:endParaRPr>
          </a:p>
          <a:p>
            <a:pPr marL="348615" indent="-336550">
              <a:lnSpc>
                <a:spcPts val="2550"/>
              </a:lnSpc>
              <a:buSzPct val="63636"/>
              <a:buFont typeface="Arial"/>
              <a:buChar char="●"/>
              <a:tabLst>
                <a:tab pos="347980" algn="l"/>
                <a:tab pos="349250" algn="l"/>
                <a:tab pos="807720" algn="l"/>
                <a:tab pos="1100455" algn="l"/>
                <a:tab pos="1783080" algn="l"/>
                <a:tab pos="2044064" algn="l"/>
                <a:tab pos="3030855" algn="l"/>
                <a:tab pos="3474720" algn="l"/>
                <a:tab pos="4137025" algn="l"/>
                <a:tab pos="4535805" algn="l"/>
                <a:tab pos="5061585" algn="l"/>
                <a:tab pos="5607685" algn="l"/>
              </a:tabLst>
            </a:pPr>
            <a:r>
              <a:rPr sz="2200" spc="-5" dirty="0">
                <a:latin typeface="Georgia"/>
                <a:cs typeface="Georgia"/>
              </a:rPr>
              <a:t>As	</a:t>
            </a:r>
            <a:r>
              <a:rPr sz="2200" dirty="0">
                <a:latin typeface="Georgia"/>
                <a:cs typeface="Georgia"/>
              </a:rPr>
              <a:t>a	</a:t>
            </a:r>
            <a:r>
              <a:rPr sz="2200" spc="-5" dirty="0">
                <a:latin typeface="Georgia"/>
                <a:cs typeface="Georgia"/>
              </a:rPr>
              <a:t>user	</a:t>
            </a:r>
            <a:r>
              <a:rPr sz="2200" dirty="0">
                <a:latin typeface="Georgia"/>
                <a:cs typeface="Georgia"/>
              </a:rPr>
              <a:t>I	</a:t>
            </a:r>
            <a:r>
              <a:rPr sz="2200" spc="-5" dirty="0">
                <a:latin typeface="Georgia"/>
                <a:cs typeface="Georgia"/>
              </a:rPr>
              <a:t>should	be	able	to	get	the	Wishlist</a:t>
            </a:r>
            <a:endParaRPr sz="2200" dirty="0">
              <a:latin typeface="Georgia"/>
              <a:cs typeface="Georgia"/>
            </a:endParaRPr>
          </a:p>
          <a:p>
            <a:pPr marL="348615" marR="7620">
              <a:lnSpc>
                <a:spcPct val="100499"/>
              </a:lnSpc>
              <a:tabLst>
                <a:tab pos="3067050" algn="l"/>
              </a:tabLst>
            </a:pPr>
            <a:r>
              <a:rPr sz="2200" spc="-5" dirty="0">
                <a:latin typeface="Georgia"/>
                <a:cs typeface="Georgia"/>
              </a:rPr>
              <a:t>option  where</a:t>
            </a:r>
            <a:r>
              <a:rPr sz="2200" spc="37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I</a:t>
            </a:r>
            <a:r>
              <a:rPr sz="2200" spc="44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can	add those products which </a:t>
            </a:r>
            <a:r>
              <a:rPr sz="2200" dirty="0">
                <a:latin typeface="Georgia"/>
                <a:cs typeface="Georgia"/>
              </a:rPr>
              <a:t>I  </a:t>
            </a:r>
            <a:r>
              <a:rPr sz="2200" spc="-5" dirty="0">
                <a:latin typeface="Georgia"/>
                <a:cs typeface="Georgia"/>
              </a:rPr>
              <a:t>want but don’t want to order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now</a:t>
            </a:r>
            <a:endParaRPr sz="2200" dirty="0">
              <a:latin typeface="Georgia"/>
              <a:cs typeface="Georgia"/>
            </a:endParaRPr>
          </a:p>
          <a:p>
            <a:pPr marL="348615" indent="-336550">
              <a:lnSpc>
                <a:spcPct val="100000"/>
              </a:lnSpc>
              <a:spcBef>
                <a:spcPts val="10"/>
              </a:spcBef>
              <a:buSzPct val="63636"/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2200" spc="-5" dirty="0">
                <a:latin typeface="Georgia"/>
                <a:cs typeface="Georgia"/>
              </a:rPr>
              <a:t>As </a:t>
            </a:r>
            <a:r>
              <a:rPr sz="2200" dirty="0">
                <a:latin typeface="Georgia"/>
                <a:cs typeface="Georgia"/>
              </a:rPr>
              <a:t>a </a:t>
            </a:r>
            <a:r>
              <a:rPr sz="2200" spc="-5" dirty="0">
                <a:latin typeface="Georgia"/>
                <a:cs typeface="Georgia"/>
              </a:rPr>
              <a:t>user </a:t>
            </a:r>
            <a:r>
              <a:rPr sz="2200" dirty="0">
                <a:latin typeface="Georgia"/>
                <a:cs typeface="Georgia"/>
              </a:rPr>
              <a:t>I </a:t>
            </a:r>
            <a:r>
              <a:rPr sz="2200" spc="-5" dirty="0">
                <a:latin typeface="Georgia"/>
                <a:cs typeface="Georgia"/>
              </a:rPr>
              <a:t>should get different discount</a:t>
            </a:r>
            <a:r>
              <a:rPr sz="2200" spc="-5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coupon</a:t>
            </a:r>
            <a:endParaRPr sz="22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06659" y="3189618"/>
            <a:ext cx="2143120" cy="2143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1500" y="817465"/>
            <a:ext cx="6656070" cy="62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50" spc="-10" dirty="0">
                <a:latin typeface="Georgia"/>
                <a:cs typeface="Georgia"/>
              </a:rPr>
              <a:t>ADMIN</a:t>
            </a:r>
            <a:r>
              <a:rPr sz="3950" spc="-90" dirty="0">
                <a:latin typeface="Georgia"/>
                <a:cs typeface="Georgia"/>
              </a:rPr>
              <a:t> </a:t>
            </a:r>
            <a:r>
              <a:rPr sz="3950" spc="-5" dirty="0">
                <a:latin typeface="Georgia"/>
                <a:cs typeface="Georgia"/>
              </a:rPr>
              <a:t>FUNCTIONALITIES:</a:t>
            </a:r>
            <a:endParaRPr sz="395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695071" y="2418080"/>
            <a:ext cx="9303258" cy="47412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681" indent="0">
              <a:lnSpc>
                <a:spcPct val="100000"/>
              </a:lnSpc>
              <a:spcBef>
                <a:spcPts val="100"/>
              </a:spcBef>
              <a:buNone/>
              <a:tabLst>
                <a:tab pos="2238375" algn="l"/>
                <a:tab pos="3609975" algn="l"/>
                <a:tab pos="4608830" algn="l"/>
              </a:tabLst>
            </a:pPr>
            <a:r>
              <a:rPr lang="en-IN" spc="-5" dirty="0"/>
              <a:t>    </a:t>
            </a:r>
            <a:r>
              <a:rPr spc="-5" dirty="0"/>
              <a:t>Logout</a:t>
            </a:r>
            <a:r>
              <a:rPr spc="-140" dirty="0"/>
              <a:t> </a:t>
            </a:r>
            <a:r>
              <a:rPr spc="-5" dirty="0"/>
              <a:t>and	Register	</a:t>
            </a:r>
            <a:r>
              <a:rPr dirty="0"/>
              <a:t>intothe	</a:t>
            </a:r>
            <a:r>
              <a:rPr spc="-5" dirty="0"/>
              <a:t>application.</a:t>
            </a:r>
          </a:p>
          <a:p>
            <a:pPr marL="409575" marR="5080" indent="-397510">
              <a:lnSpc>
                <a:spcPct val="100000"/>
              </a:lnSpc>
              <a:spcBef>
                <a:spcPts val="10"/>
              </a:spcBef>
              <a:buChar char="●"/>
              <a:tabLst>
                <a:tab pos="409575" algn="l"/>
                <a:tab pos="410209" algn="l"/>
              </a:tabLst>
            </a:pPr>
            <a:r>
              <a:rPr spc="-5" dirty="0"/>
              <a:t>As an Admin </a:t>
            </a:r>
            <a:r>
              <a:rPr dirty="0"/>
              <a:t>I should </a:t>
            </a:r>
            <a:r>
              <a:rPr spc="-5" dirty="0"/>
              <a:t>be able to perform CRUD  on</a:t>
            </a:r>
            <a:r>
              <a:rPr spc="-10" dirty="0"/>
              <a:t> </a:t>
            </a:r>
            <a:r>
              <a:rPr spc="-5" dirty="0"/>
              <a:t>Users.</a:t>
            </a:r>
          </a:p>
          <a:p>
            <a:pPr marL="409575" marR="7620" indent="-397510">
              <a:lnSpc>
                <a:spcPct val="100000"/>
              </a:lnSpc>
              <a:buChar char="●"/>
              <a:tabLst>
                <a:tab pos="409575" algn="l"/>
                <a:tab pos="410209" algn="l"/>
              </a:tabLst>
            </a:pPr>
            <a:r>
              <a:rPr spc="-5" dirty="0"/>
              <a:t>As an Admin </a:t>
            </a:r>
            <a:r>
              <a:rPr dirty="0"/>
              <a:t>I should </a:t>
            </a:r>
            <a:r>
              <a:rPr spc="-5" dirty="0"/>
              <a:t>be able to Perform CRUD  on the</a:t>
            </a:r>
            <a:r>
              <a:rPr spc="-15" dirty="0"/>
              <a:t> </a:t>
            </a:r>
            <a:r>
              <a:rPr spc="-5" dirty="0"/>
              <a:t>products.</a:t>
            </a:r>
          </a:p>
          <a:p>
            <a:pPr marL="409575" marR="9525" indent="-397510">
              <a:lnSpc>
                <a:spcPts val="2650"/>
              </a:lnSpc>
              <a:spcBef>
                <a:spcPts val="80"/>
              </a:spcBef>
              <a:buChar char="●"/>
              <a:tabLst>
                <a:tab pos="409575" algn="l"/>
                <a:tab pos="410209" algn="l"/>
                <a:tab pos="3681729" algn="l"/>
              </a:tabLst>
            </a:pPr>
            <a:r>
              <a:rPr spc="-5" dirty="0"/>
              <a:t>As an Admin </a:t>
            </a:r>
            <a:r>
              <a:rPr dirty="0"/>
              <a:t>I should </a:t>
            </a:r>
            <a:r>
              <a:rPr spc="-5" dirty="0"/>
              <a:t>be able to get bulk upload  option to upload </a:t>
            </a:r>
            <a:r>
              <a:rPr dirty="0"/>
              <a:t>a csv</a:t>
            </a:r>
            <a:r>
              <a:rPr spc="-5" dirty="0"/>
              <a:t> for	products</a:t>
            </a:r>
            <a:r>
              <a:rPr spc="-10" dirty="0"/>
              <a:t> </a:t>
            </a:r>
            <a:r>
              <a:rPr spc="-5" dirty="0"/>
              <a:t>details</a:t>
            </a:r>
          </a:p>
          <a:p>
            <a:pPr marL="409575" indent="-397510">
              <a:lnSpc>
                <a:spcPts val="2565"/>
              </a:lnSpc>
              <a:buChar char="●"/>
              <a:tabLst>
                <a:tab pos="409575" algn="l"/>
                <a:tab pos="410209" algn="l"/>
              </a:tabLst>
            </a:pPr>
            <a:r>
              <a:rPr spc="-5" dirty="0"/>
              <a:t>As an Admin </a:t>
            </a:r>
            <a:r>
              <a:rPr dirty="0"/>
              <a:t>I should </a:t>
            </a:r>
            <a:r>
              <a:rPr spc="-5" dirty="0"/>
              <a:t>be able to get the</a:t>
            </a:r>
            <a:r>
              <a:rPr spc="-204" dirty="0"/>
              <a:t> </a:t>
            </a:r>
            <a:r>
              <a:rPr dirty="0"/>
              <a:t>stocks.</a:t>
            </a:r>
          </a:p>
          <a:p>
            <a:pPr marL="409575" marR="5080" indent="-397510">
              <a:lnSpc>
                <a:spcPct val="100000"/>
              </a:lnSpc>
              <a:buChar char="●"/>
              <a:tabLst>
                <a:tab pos="409575" algn="l"/>
                <a:tab pos="410209" algn="l"/>
              </a:tabLst>
            </a:pPr>
            <a:r>
              <a:rPr spc="-5" dirty="0"/>
              <a:t>As an Admin </a:t>
            </a:r>
            <a:r>
              <a:rPr dirty="0"/>
              <a:t>I should </a:t>
            </a:r>
            <a:r>
              <a:rPr spc="-5" dirty="0"/>
              <a:t>be able to </a:t>
            </a:r>
            <a:r>
              <a:rPr dirty="0"/>
              <a:t>mail </a:t>
            </a:r>
            <a:r>
              <a:rPr spc="-5" dirty="0"/>
              <a:t>if any </a:t>
            </a:r>
            <a:r>
              <a:rPr dirty="0"/>
              <a:t>stock  </a:t>
            </a:r>
            <a:r>
              <a:rPr spc="-5" dirty="0"/>
              <a:t>is less than</a:t>
            </a:r>
            <a:r>
              <a:rPr spc="-15" dirty="0"/>
              <a:t> </a:t>
            </a:r>
            <a:r>
              <a:rPr spc="-5" dirty="0"/>
              <a:t>10.</a:t>
            </a:r>
          </a:p>
          <a:p>
            <a:pPr marL="409575" marR="5715" indent="-397510">
              <a:lnSpc>
                <a:spcPct val="100000"/>
              </a:lnSpc>
              <a:buChar char="●"/>
              <a:tabLst>
                <a:tab pos="409575" algn="l"/>
                <a:tab pos="410209" algn="l"/>
              </a:tabLst>
            </a:pPr>
            <a:r>
              <a:rPr spc="-5" dirty="0"/>
              <a:t>As an Admin </a:t>
            </a:r>
            <a:r>
              <a:rPr dirty="0"/>
              <a:t>I should </a:t>
            </a:r>
            <a:r>
              <a:rPr spc="-5" dirty="0"/>
              <a:t>be able to get the </a:t>
            </a:r>
            <a:r>
              <a:rPr/>
              <a:t>sales  </a:t>
            </a:r>
            <a:r>
              <a:rPr smtClean="0"/>
              <a:t>report</a:t>
            </a:r>
            <a:r>
              <a:rPr lang="en-US" dirty="0" smtClean="0"/>
              <a:t>.</a:t>
            </a:r>
          </a:p>
          <a:p>
            <a:pPr marL="409575" marR="5715" indent="-397510">
              <a:lnSpc>
                <a:spcPct val="100000"/>
              </a:lnSpc>
              <a:buChar char="●"/>
              <a:tabLst>
                <a:tab pos="409575" algn="l"/>
                <a:tab pos="410209" algn="l"/>
              </a:tabLst>
            </a:pPr>
            <a:r>
              <a:rPr spc="-5" smtClean="0"/>
              <a:t> As </a:t>
            </a:r>
            <a:r>
              <a:rPr spc="-5" dirty="0"/>
              <a:t>an Admin </a:t>
            </a:r>
            <a:r>
              <a:rPr dirty="0"/>
              <a:t>I should </a:t>
            </a:r>
            <a:r>
              <a:rPr spc="-5" dirty="0"/>
              <a:t>be able to </a:t>
            </a:r>
            <a:r>
              <a:rPr/>
              <a:t>set </a:t>
            </a:r>
            <a:r>
              <a:rPr lang="en-US" dirty="0" smtClean="0"/>
              <a:t>roles </a:t>
            </a:r>
            <a:r>
              <a:rPr spc="-5" smtClean="0"/>
              <a:t>of</a:t>
            </a:r>
            <a:r>
              <a:rPr spc="-200" smtClean="0"/>
              <a:t> </a:t>
            </a:r>
            <a:r>
              <a:rPr spc="-5" smtClean="0"/>
              <a:t>users</a:t>
            </a:r>
            <a:r>
              <a:rPr lang="en-US" spc="-5" dirty="0" smtClean="0"/>
              <a:t>.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5768" y="1685972"/>
            <a:ext cx="7227931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har char="●"/>
              <a:tabLst>
                <a:tab pos="409575" algn="l"/>
                <a:tab pos="410209" algn="l"/>
                <a:tab pos="866775" algn="l"/>
                <a:tab pos="1323975" algn="l"/>
                <a:tab pos="2695575" algn="l"/>
                <a:tab pos="4067175" algn="l"/>
                <a:tab pos="4981575" algn="l"/>
              </a:tabLst>
            </a:pP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s	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	</a:t>
            </a:r>
            <a:r>
              <a:rPr sz="2200" spc="-5" dirty="0">
                <a:latin typeface="Arial"/>
                <a:cs typeface="Arial"/>
              </a:rPr>
              <a:t>Admi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2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</a:t>
            </a:r>
            <a:r>
              <a:rPr lang="en-IN" sz="22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should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e	</a:t>
            </a:r>
            <a:r>
              <a:rPr sz="2200" spc="-5" dirty="0">
                <a:latin typeface="Arial"/>
                <a:cs typeface="Arial"/>
              </a:rPr>
              <a:t>abl</a:t>
            </a:r>
            <a:r>
              <a:rPr sz="2200" dirty="0">
                <a:latin typeface="Arial"/>
                <a:cs typeface="Arial"/>
              </a:rPr>
              <a:t>e	</a:t>
            </a:r>
            <a:r>
              <a:rPr sz="2200" spc="-5" dirty="0">
                <a:latin typeface="Arial"/>
                <a:cs typeface="Arial"/>
              </a:rPr>
              <a:t>to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2287" y="1685972"/>
            <a:ext cx="6934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login,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06659" y="3189618"/>
            <a:ext cx="2143120" cy="2143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147" y="381554"/>
            <a:ext cx="5473700" cy="62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50" spc="-10" dirty="0">
                <a:latin typeface="Georgia"/>
                <a:cs typeface="Georgia"/>
              </a:rPr>
              <a:t>TECHNOLOGIES</a:t>
            </a:r>
            <a:r>
              <a:rPr sz="3950" spc="-90" dirty="0">
                <a:latin typeface="Georgia"/>
                <a:cs typeface="Georgia"/>
              </a:rPr>
              <a:t> </a:t>
            </a:r>
            <a:r>
              <a:rPr sz="3950" spc="-5" dirty="0">
                <a:latin typeface="Georgia"/>
                <a:cs typeface="Georgia"/>
              </a:rPr>
              <a:t>USED</a:t>
            </a:r>
            <a:endParaRPr sz="395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8100" y="1720850"/>
            <a:ext cx="2993390" cy="5352747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603885" indent="-591820">
              <a:lnSpc>
                <a:spcPct val="100000"/>
              </a:lnSpc>
              <a:spcBef>
                <a:spcPts val="1900"/>
              </a:spcBef>
              <a:buAutoNum type="arabicPeriod"/>
              <a:tabLst>
                <a:tab pos="603885" algn="l"/>
                <a:tab pos="604520" algn="l"/>
              </a:tabLst>
            </a:pPr>
            <a:r>
              <a:rPr sz="3000" b="1" spc="-5" dirty="0">
                <a:latin typeface="Trebuchet MS"/>
                <a:cs typeface="Trebuchet MS"/>
              </a:rPr>
              <a:t>TypeScript</a:t>
            </a:r>
            <a:endParaRPr sz="3000" dirty="0">
              <a:latin typeface="Trebuchet MS"/>
              <a:cs typeface="Trebuchet MS"/>
            </a:endParaRPr>
          </a:p>
          <a:p>
            <a:pPr marL="603885" indent="-591820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603885" algn="l"/>
                <a:tab pos="604520" algn="l"/>
              </a:tabLst>
            </a:pPr>
            <a:r>
              <a:rPr sz="3000" b="1" spc="-5" dirty="0">
                <a:latin typeface="Trebuchet MS"/>
                <a:cs typeface="Trebuchet MS"/>
              </a:rPr>
              <a:t>SPRING</a:t>
            </a:r>
            <a:r>
              <a:rPr sz="3000" b="1" spc="-90" dirty="0">
                <a:latin typeface="Trebuchet MS"/>
                <a:cs typeface="Trebuchet MS"/>
              </a:rPr>
              <a:t> </a:t>
            </a:r>
            <a:r>
              <a:rPr sz="3000" b="1" spc="-5" dirty="0">
                <a:latin typeface="Trebuchet MS"/>
                <a:cs typeface="Trebuchet MS"/>
              </a:rPr>
              <a:t>BOOT</a:t>
            </a:r>
            <a:endParaRPr sz="3000" dirty="0">
              <a:latin typeface="Trebuchet MS"/>
              <a:cs typeface="Trebuchet MS"/>
            </a:endParaRPr>
          </a:p>
          <a:p>
            <a:pPr marL="603885" indent="-591820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603885" algn="l"/>
                <a:tab pos="604520" algn="l"/>
              </a:tabLst>
            </a:pPr>
            <a:r>
              <a:rPr sz="3000" b="1" spc="-5" dirty="0">
                <a:latin typeface="Trebuchet MS"/>
                <a:cs typeface="Trebuchet MS"/>
              </a:rPr>
              <a:t>MYSQL</a:t>
            </a:r>
            <a:endParaRPr sz="3000" dirty="0">
              <a:latin typeface="Trebuchet MS"/>
              <a:cs typeface="Trebuchet MS"/>
            </a:endParaRPr>
          </a:p>
          <a:p>
            <a:pPr marL="603885" indent="-591820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603885" algn="l"/>
                <a:tab pos="604520" algn="l"/>
              </a:tabLst>
            </a:pPr>
            <a:r>
              <a:rPr sz="3000" b="1" spc="-5" dirty="0">
                <a:latin typeface="Trebuchet MS"/>
                <a:cs typeface="Trebuchet MS"/>
              </a:rPr>
              <a:t>ANGULAR</a:t>
            </a:r>
            <a:endParaRPr lang="en-IN" sz="3000" b="1" spc="-5" dirty="0">
              <a:latin typeface="Trebuchet MS"/>
              <a:cs typeface="Trebuchet MS"/>
            </a:endParaRPr>
          </a:p>
          <a:p>
            <a:pPr marL="603885" indent="-591820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603885" algn="l"/>
                <a:tab pos="604520" algn="l"/>
              </a:tabLst>
            </a:pPr>
            <a:r>
              <a:rPr lang="en-IN" sz="3200" b="1" dirty="0"/>
              <a:t>HTML</a:t>
            </a:r>
            <a:endParaRPr lang="en-IN" sz="3000" b="1" spc="-5" dirty="0">
              <a:latin typeface="Trebuchet MS"/>
            </a:endParaRPr>
          </a:p>
          <a:p>
            <a:pPr marL="603885" indent="-591820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603885" algn="l"/>
                <a:tab pos="604520" algn="l"/>
              </a:tabLst>
            </a:pPr>
            <a:r>
              <a:rPr lang="en-IN" sz="3000" b="1" spc="-5" dirty="0">
                <a:latin typeface="Trebuchet MS"/>
                <a:cs typeface="Trebuchet MS"/>
              </a:rPr>
              <a:t>CSS</a:t>
            </a:r>
          </a:p>
          <a:p>
            <a:pPr marL="603885" indent="-591820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603885" algn="l"/>
                <a:tab pos="604520" algn="l"/>
              </a:tabLst>
            </a:pPr>
            <a:r>
              <a:rPr lang="en-IN" sz="3000" b="1" spc="-5" dirty="0">
                <a:latin typeface="Trebuchet MS"/>
                <a:cs typeface="Trebuchet MS"/>
              </a:rPr>
              <a:t>Visual Studio Code</a:t>
            </a:r>
            <a:endParaRPr sz="3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500" y="443095"/>
            <a:ext cx="3552190" cy="6911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HOME</a:t>
            </a:r>
            <a:r>
              <a:rPr spc="-75" dirty="0"/>
              <a:t> </a:t>
            </a:r>
            <a:r>
              <a:rPr spc="-90" dirty="0"/>
              <a:t>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76BCE02-4AC8-78B7-6872-8D8FC3E1C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2250"/>
            <a:ext cx="10693400" cy="6074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1700" y="730250"/>
            <a:ext cx="3043390" cy="6911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REGISTER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F5996AA-A4D1-B357-D585-3A915E815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650"/>
            <a:ext cx="10693400" cy="60274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221</TotalTime>
  <Words>237</Words>
  <Application>Microsoft Office PowerPoint</Application>
  <PresentationFormat>Custom</PresentationFormat>
  <Paragraphs>62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Vapor Trail</vt:lpstr>
      <vt:lpstr>WIPRO CAPSTONE  PROJECT SD-APR-C22 GROUP-4</vt:lpstr>
      <vt:lpstr>ABSTraCT</vt:lpstr>
      <vt:lpstr>INTRODUCtioN</vt:lpstr>
      <vt:lpstr>INTRODUCtiON</vt:lpstr>
      <vt:lpstr>USER FUNCTIONALITIES:</vt:lpstr>
      <vt:lpstr>ADMIN FUNCTIONALITIES:</vt:lpstr>
      <vt:lpstr>TECHNOLOGIES USED</vt:lpstr>
      <vt:lpstr>HOME PAGE</vt:lpstr>
      <vt:lpstr>REGISTER</vt:lpstr>
      <vt:lpstr>LOGIN</vt:lpstr>
      <vt:lpstr>PROFILE EDIT</vt:lpstr>
      <vt:lpstr>USER LIST TO ADMIN</vt:lpstr>
      <vt:lpstr>Admin order list</vt:lpstr>
      <vt:lpstr>WISHLIST</vt:lpstr>
      <vt:lpstr>ADD TO CART</vt:lpstr>
      <vt:lpstr>Stock</vt:lpstr>
      <vt:lpstr>COUPONS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G-11 Capstone PPT.pptx</dc:title>
  <dc:creator>Electrical 19_Nisarga Harale</dc:creator>
  <cp:lastModifiedBy>Abhinav Singh</cp:lastModifiedBy>
  <cp:revision>5</cp:revision>
  <dcterms:created xsi:type="dcterms:W3CDTF">2022-08-25T04:07:07Z</dcterms:created>
  <dcterms:modified xsi:type="dcterms:W3CDTF">2022-08-25T13:17:17Z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2022-08-25T00:00:00Z</vt:filetime>
  </property>
</Properties>
</file>