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F13C-A3FA-49C3-92E7-AC8C50CC1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9DE53-B19F-4054-9DD6-111602351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6F0C3-1433-4F3C-8C2A-3540B378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1654-CB10-492A-BC36-11B1AFD25FE6}" type="datetimeFigureOut">
              <a:rPr lang="en-IN" smtClean="0"/>
              <a:t>10/03/2021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CE84E-89D5-46A5-B95F-749E26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2A11-FAB7-424B-9314-27554FE6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29F2-95E0-4DC5-8376-80E01A40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7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5965-B398-4320-9A78-DB54E1B5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0AAE-014F-400D-9E08-29D742F52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6105-CE41-49DA-B2FC-DA29D39B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1654-CB10-492A-BC36-11B1AFD25FE6}" type="datetimeFigureOut">
              <a:rPr lang="en-IN" smtClean="0"/>
              <a:t>10/03/2021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F934-AC36-4804-B1FB-17BB2E9C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78CF-DDA7-42A0-9F8D-F6E697FF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29F2-95E0-4DC5-8376-80E01A40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1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D4C0C-AD43-4A9F-B40F-42AB731E4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158AD-1582-4F9B-A34A-F31B9C1A8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7F1A9-E54B-4573-85B7-550CC6C9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1654-CB10-492A-BC36-11B1AFD25FE6}" type="datetimeFigureOut">
              <a:rPr lang="en-IN" smtClean="0"/>
              <a:t>10/03/2021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CEA50-B985-455E-899C-6A3FE945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97FC-F9C5-412D-933E-8B374EAA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29F2-95E0-4DC5-8376-80E01A40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1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A55D-8B84-4D40-BC2F-D9288D7C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395D-4E74-4B2A-B156-B5B217F2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1C2F0-C883-49AB-906F-B8EC9651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1654-CB10-492A-BC36-11B1AFD25FE6}" type="datetimeFigureOut">
              <a:rPr lang="en-IN" smtClean="0"/>
              <a:t>10/03/2021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6B7BA-2D01-4826-B9F3-E722579B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7E04-655F-4951-896C-3850CE83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29F2-95E0-4DC5-8376-80E01A40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4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E8CD-351D-4D4A-9893-E3E749A5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D6A61-24A9-46C6-8B73-42500779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0B36D-BCC7-4091-8249-39B6F3DE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1654-CB10-492A-BC36-11B1AFD25FE6}" type="datetimeFigureOut">
              <a:rPr lang="en-IN" smtClean="0"/>
              <a:t>10/03/2021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4CD5-106C-4B90-B314-D419CCF9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8E95F-8D61-4CE2-A10D-E5C24E5E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29F2-95E0-4DC5-8376-80E01A40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96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3DAD-DAA9-43D5-A2B3-2B79D2F7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A49C-CE37-4266-A479-28B417763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9A61F-446E-4471-8074-350322AD9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11261-979C-4441-A047-D0B8B74A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1654-CB10-492A-BC36-11B1AFD25FE6}" type="datetimeFigureOut">
              <a:rPr lang="en-IN" smtClean="0"/>
              <a:t>10/03/2021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FD35D-2095-441F-B6E6-F1E029FA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8BBCD-D7CE-4674-BFDD-9C12733C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29F2-95E0-4DC5-8376-80E01A40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62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50F5-4F25-4234-876E-B653759CB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3122D-4E9D-4785-BC4D-E4C58101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06A49-E62C-416F-902E-6B337A69B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008CD-41D7-4D21-B0DC-56053B589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FE967-063C-442E-B218-A01AC0958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414F0-0938-4FD6-8224-FE590BF2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1654-CB10-492A-BC36-11B1AFD25FE6}" type="datetimeFigureOut">
              <a:rPr lang="en-IN" smtClean="0"/>
              <a:t>10/03/2021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BD2EA-3601-4314-B3CB-9622721F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72BF-2C35-4518-B858-14BB9BE7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29F2-95E0-4DC5-8376-80E01A40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37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C9B2-40A9-4DC7-A7DB-EF33D3AA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90094-BAEE-4ED0-8DD2-8752CDE3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1654-CB10-492A-BC36-11B1AFD25FE6}" type="datetimeFigureOut">
              <a:rPr lang="en-IN" smtClean="0"/>
              <a:t>10/03/2021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3125A-9B13-4E4D-90B1-9DE8AE6C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97855-FE8F-47F8-B1AB-7650C10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29F2-95E0-4DC5-8376-80E01A40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4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08451-921E-47BF-A387-45B2A04F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1654-CB10-492A-BC36-11B1AFD25FE6}" type="datetimeFigureOut">
              <a:rPr lang="en-IN" smtClean="0"/>
              <a:t>10/03/2021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0F42D-6BF4-4118-B342-C8D8B2E0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1452B-406B-4633-B6DA-94A6F1FB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29F2-95E0-4DC5-8376-80E01A40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5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65E7-0687-43CF-8F32-7444638B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DCD4-2BAB-4F0E-AE3E-C7799FE7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3DFF2-38E9-4F38-8877-815FA95A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11D2A-58A7-495A-A483-6BDA4242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1654-CB10-492A-BC36-11B1AFD25FE6}" type="datetimeFigureOut">
              <a:rPr lang="en-IN" smtClean="0"/>
              <a:t>10/03/2021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17053-3C51-4660-ACC6-AB567F04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A6984-C4CC-455A-90BB-009FA2EF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29F2-95E0-4DC5-8376-80E01A40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3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0EA4-5331-40B0-B098-C8E329DE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1BCB2-F058-4526-9164-553D97AFA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21F08-B31A-4BF9-B7E2-3CEF511B8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F21F1-0F76-4294-A98D-AF373D76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1654-CB10-492A-BC36-11B1AFD25FE6}" type="datetimeFigureOut">
              <a:rPr lang="en-IN" smtClean="0"/>
              <a:t>10/03/2021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5FD19-8113-40E9-B009-5F176FEE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67B06-0633-488D-A9C2-819559FB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29F2-95E0-4DC5-8376-80E01A40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05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1B248-4AA3-4DC7-ADC0-B920C995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3B26B-96F3-4C0D-AB0E-4F38AE10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14D1-424F-4FD2-95B9-976E355E9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81654-CB10-492A-BC36-11B1AFD25FE6}" type="datetimeFigureOut">
              <a:rPr lang="en-IN" smtClean="0"/>
              <a:t>10/03/2021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D4956-6501-4A8C-935D-B7276066D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E45C-AD88-4161-B0A6-2A06F0A3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29F2-95E0-4DC5-8376-80E01A40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6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6E37-C187-4A05-AF81-04908D223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DOM in </a:t>
            </a:r>
            <a:r>
              <a:rPr lang="en-IN" b="1" dirty="0" err="1"/>
              <a:t>JQuery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0199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7E0B13-70EB-4705-A909-5C03FD7BC829}"/>
              </a:ext>
            </a:extLst>
          </p:cNvPr>
          <p:cNvSpPr txBox="1"/>
          <p:nvPr/>
        </p:nvSpPr>
        <p:spPr>
          <a:xfrm>
            <a:off x="761999" y="2228671"/>
            <a:ext cx="110143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jQuery after() and before() Methods</a:t>
            </a:r>
          </a:p>
          <a:p>
            <a:pPr algn="ctr"/>
            <a:r>
              <a:rPr lang="en-IN" sz="2400" dirty="0"/>
              <a:t>The jQuery after() method inserts content AFTER the selected HTML elements.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The jQuery before() method inserts content BEFORE the selected HTML elements.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76168-A075-47CE-8F21-8DD3B63F9ABC}"/>
              </a:ext>
            </a:extLst>
          </p:cNvPr>
          <p:cNvSpPr txBox="1"/>
          <p:nvPr/>
        </p:nvSpPr>
        <p:spPr>
          <a:xfrm>
            <a:off x="3221180" y="439435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$("</a:t>
            </a:r>
            <a:r>
              <a:rPr lang="en-IN" sz="2400" b="1" dirty="0" err="1"/>
              <a:t>img</a:t>
            </a:r>
            <a:r>
              <a:rPr lang="en-IN" sz="2400" b="1" dirty="0"/>
              <a:t>").after("Some text after");</a:t>
            </a:r>
          </a:p>
          <a:p>
            <a:endParaRPr lang="en-IN" sz="2400" b="1" dirty="0"/>
          </a:p>
          <a:p>
            <a:r>
              <a:rPr lang="en-IN" sz="2400" b="1" dirty="0"/>
              <a:t>$("</a:t>
            </a:r>
            <a:r>
              <a:rPr lang="en-IN" sz="2400" b="1" dirty="0" err="1"/>
              <a:t>img</a:t>
            </a:r>
            <a:r>
              <a:rPr lang="en-IN" sz="2400" b="1" dirty="0"/>
              <a:t>").before("Some text before");</a:t>
            </a:r>
          </a:p>
        </p:txBody>
      </p:sp>
    </p:spTree>
    <p:extLst>
      <p:ext uri="{BB962C8B-B14F-4D97-AF65-F5344CB8AC3E}">
        <p14:creationId xmlns:p14="http://schemas.microsoft.com/office/powerpoint/2010/main" val="191318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F7BEAC-B88F-48C0-953A-8E3036368421}"/>
              </a:ext>
            </a:extLst>
          </p:cNvPr>
          <p:cNvSpPr txBox="1"/>
          <p:nvPr/>
        </p:nvSpPr>
        <p:spPr>
          <a:xfrm>
            <a:off x="512619" y="156013"/>
            <a:ext cx="10363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$("#btn1").click(function(){</a:t>
            </a:r>
          </a:p>
          <a:p>
            <a:r>
              <a:rPr lang="en-IN" dirty="0"/>
              <a:t>    $("</a:t>
            </a:r>
            <a:r>
              <a:rPr lang="en-IN" dirty="0" err="1"/>
              <a:t>img</a:t>
            </a:r>
            <a:r>
              <a:rPr lang="en-IN" dirty="0"/>
              <a:t>").before("&lt;b&gt;Before&lt;/b&gt;");</a:t>
            </a:r>
          </a:p>
          <a:p>
            <a:r>
              <a:rPr lang="en-IN" dirty="0"/>
              <a:t>  });</a:t>
            </a:r>
          </a:p>
          <a:p>
            <a:endParaRPr lang="en-IN" dirty="0"/>
          </a:p>
          <a:p>
            <a:r>
              <a:rPr lang="en-IN" dirty="0"/>
              <a:t>  $("#btn2").click(function(){</a:t>
            </a:r>
          </a:p>
          <a:p>
            <a:r>
              <a:rPr lang="en-IN" dirty="0"/>
              <a:t>    $("</a:t>
            </a:r>
            <a:r>
              <a:rPr lang="en-IN" dirty="0" err="1"/>
              <a:t>img</a:t>
            </a:r>
            <a:r>
              <a:rPr lang="en-IN" dirty="0"/>
              <a:t>").after("&lt;</a:t>
            </a:r>
            <a:r>
              <a:rPr lang="en-IN" dirty="0" err="1"/>
              <a:t>i</a:t>
            </a:r>
            <a:r>
              <a:rPr lang="en-IN" dirty="0"/>
              <a:t>&gt;After&lt;/</a:t>
            </a:r>
            <a:r>
              <a:rPr lang="en-IN" dirty="0" err="1"/>
              <a:t>i</a:t>
            </a:r>
            <a:r>
              <a:rPr lang="en-IN" dirty="0"/>
              <a:t>&gt;");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="/images/file1.gif" alt="jQuery" width="100" height="140"&gt;&lt;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&lt;button id="btn1"&gt;Insert before&lt;/button&gt;</a:t>
            </a:r>
          </a:p>
          <a:p>
            <a:r>
              <a:rPr lang="en-IN" dirty="0"/>
              <a:t>&lt;button id="btn2"&gt;Insert after&lt;/button&gt;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5940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CC31AD-009E-4669-8143-382CFC62CB61}"/>
              </a:ext>
            </a:extLst>
          </p:cNvPr>
          <p:cNvSpPr txBox="1"/>
          <p:nvPr/>
        </p:nvSpPr>
        <p:spPr>
          <a:xfrm>
            <a:off x="651164" y="1429619"/>
            <a:ext cx="10889672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1" dirty="0"/>
              <a:t>Add Several New Elements With after() and before()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Also, both the </a:t>
            </a:r>
            <a:r>
              <a:rPr lang="en-IN" sz="2400" b="1" dirty="0"/>
              <a:t>after() and before() </a:t>
            </a:r>
            <a:r>
              <a:rPr lang="en-IN" sz="2400" dirty="0"/>
              <a:t>methods can take an infinite number of new elements as parameters. The new elements can be generated with text/HTML (like we have done in the example above), with jQuery, or with JavaScript code and DOM elements.</a:t>
            </a:r>
          </a:p>
        </p:txBody>
      </p:sp>
    </p:spTree>
    <p:extLst>
      <p:ext uri="{BB962C8B-B14F-4D97-AF65-F5344CB8AC3E}">
        <p14:creationId xmlns:p14="http://schemas.microsoft.com/office/powerpoint/2010/main" val="3596911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587E1A-E1C5-471A-9A2E-8DF8574A8D68}"/>
              </a:ext>
            </a:extLst>
          </p:cNvPr>
          <p:cNvSpPr txBox="1"/>
          <p:nvPr/>
        </p:nvSpPr>
        <p:spPr>
          <a:xfrm>
            <a:off x="581891" y="376627"/>
            <a:ext cx="11028218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In the following example, we create several new elements. The elements are created with text/HTML, jQuery, and JavaScript/DOM. Then we insert the new elements to the text with the after() method (this would have worked for before() too)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C68FD-5C4B-4474-BC03-BB3B78B4003D}"/>
              </a:ext>
            </a:extLst>
          </p:cNvPr>
          <p:cNvSpPr txBox="1"/>
          <p:nvPr/>
        </p:nvSpPr>
        <p:spPr>
          <a:xfrm>
            <a:off x="1094509" y="2537537"/>
            <a:ext cx="97674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function </a:t>
            </a:r>
            <a:r>
              <a:rPr lang="en-IN" sz="2000" dirty="0" err="1"/>
              <a:t>afterText</a:t>
            </a:r>
            <a:r>
              <a:rPr lang="en-IN" sz="2000" dirty="0"/>
              <a:t>() {</a:t>
            </a:r>
          </a:p>
          <a:p>
            <a:r>
              <a:rPr lang="en-IN" sz="2000" dirty="0"/>
              <a:t>  var txt1 = "&lt;b&gt;I &lt;/b&gt;";                    // Create element with HTML </a:t>
            </a:r>
          </a:p>
          <a:p>
            <a:r>
              <a:rPr lang="en-IN" sz="2000" dirty="0"/>
              <a:t>  var txt2 = $("&lt;</a:t>
            </a:r>
            <a:r>
              <a:rPr lang="en-IN" sz="2000" dirty="0" err="1"/>
              <a:t>i</a:t>
            </a:r>
            <a:r>
              <a:rPr lang="en-IN" sz="2000" dirty="0"/>
              <a:t>&gt;&lt;/</a:t>
            </a:r>
            <a:r>
              <a:rPr lang="en-IN" sz="2000" dirty="0" err="1"/>
              <a:t>i</a:t>
            </a:r>
            <a:r>
              <a:rPr lang="en-IN" sz="2000" dirty="0"/>
              <a:t>&gt;").text("love ");     // Create with jQuery</a:t>
            </a:r>
          </a:p>
          <a:p>
            <a:r>
              <a:rPr lang="en-IN" sz="2000" dirty="0"/>
              <a:t>  var txt3 = </a:t>
            </a:r>
            <a:r>
              <a:rPr lang="en-IN" sz="2000" dirty="0" err="1"/>
              <a:t>document.createElement</a:t>
            </a:r>
            <a:r>
              <a:rPr lang="en-IN" sz="2000" dirty="0"/>
              <a:t>("b");    // Create with DOM</a:t>
            </a:r>
          </a:p>
          <a:p>
            <a:r>
              <a:rPr lang="en-IN" sz="2000" dirty="0"/>
              <a:t>  txt3.innerHTML = "jQuery!";</a:t>
            </a:r>
          </a:p>
          <a:p>
            <a:r>
              <a:rPr lang="en-IN" sz="2000" dirty="0"/>
              <a:t>  $("</a:t>
            </a:r>
            <a:r>
              <a:rPr lang="en-IN" sz="2000" dirty="0" err="1"/>
              <a:t>img</a:t>
            </a:r>
            <a:r>
              <a:rPr lang="en-IN" sz="2000" dirty="0"/>
              <a:t>").after(txt1, txt2, txt3);          // Insert new elements after &lt;</a:t>
            </a:r>
            <a:r>
              <a:rPr lang="en-IN" sz="2000" dirty="0" err="1"/>
              <a:t>img</a:t>
            </a:r>
            <a:r>
              <a:rPr lang="en-IN" sz="2000" dirty="0"/>
              <a:t>&gt;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44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CE69CE-2101-45F7-8CF8-095E6B0CCB7F}"/>
              </a:ext>
            </a:extLst>
          </p:cNvPr>
          <p:cNvSpPr txBox="1"/>
          <p:nvPr/>
        </p:nvSpPr>
        <p:spPr>
          <a:xfrm>
            <a:off x="443346" y="197346"/>
            <a:ext cx="106957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function </a:t>
            </a:r>
            <a:r>
              <a:rPr lang="en-IN" dirty="0" err="1"/>
              <a:t>afterText</a:t>
            </a:r>
            <a:r>
              <a:rPr lang="en-IN" dirty="0"/>
              <a:t>() {</a:t>
            </a:r>
          </a:p>
          <a:p>
            <a:r>
              <a:rPr lang="en-IN" dirty="0"/>
              <a:t>  var txt1 = "&lt;b&gt;I &lt;/b&gt;";           // Create element with HTML</a:t>
            </a:r>
          </a:p>
          <a:p>
            <a:r>
              <a:rPr lang="en-IN" dirty="0"/>
              <a:t>  var txt2 = $("&lt;</a:t>
            </a:r>
            <a:r>
              <a:rPr lang="en-IN" dirty="0" err="1"/>
              <a:t>i</a:t>
            </a:r>
            <a:r>
              <a:rPr lang="en-IN" dirty="0"/>
              <a:t>&gt;&lt;/</a:t>
            </a:r>
            <a:r>
              <a:rPr lang="en-IN" dirty="0" err="1"/>
              <a:t>i</a:t>
            </a:r>
            <a:r>
              <a:rPr lang="en-IN" dirty="0"/>
              <a:t>&gt;").text("love ");  // Create with jQuery</a:t>
            </a:r>
          </a:p>
          <a:p>
            <a:r>
              <a:rPr lang="en-IN" dirty="0"/>
              <a:t>  var txt3 = </a:t>
            </a:r>
            <a:r>
              <a:rPr lang="en-IN" dirty="0" err="1"/>
              <a:t>document.createElement</a:t>
            </a:r>
            <a:r>
              <a:rPr lang="en-IN" dirty="0"/>
              <a:t>("b");   // Create with DOM</a:t>
            </a:r>
          </a:p>
          <a:p>
            <a:r>
              <a:rPr lang="en-IN" dirty="0"/>
              <a:t>  txt3.innerHTML = "jQuery!";</a:t>
            </a:r>
          </a:p>
          <a:p>
            <a:r>
              <a:rPr lang="en-IN" dirty="0"/>
              <a:t>  $("</a:t>
            </a:r>
            <a:r>
              <a:rPr lang="en-IN" dirty="0" err="1"/>
              <a:t>img</a:t>
            </a:r>
            <a:r>
              <a:rPr lang="en-IN" dirty="0"/>
              <a:t>").after(txt1, txt2, txt3);    // Insert new elements after </a:t>
            </a:r>
            <a:r>
              <a:rPr lang="en-IN" dirty="0" err="1"/>
              <a:t>img</a:t>
            </a:r>
            <a:endParaRPr lang="en-IN" dirty="0"/>
          </a:p>
          <a:p>
            <a:r>
              <a:rPr lang="en-IN" dirty="0"/>
              <a:t>}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="/images/file1.gif" alt="jQuery" width="100" height="140"&gt;</a:t>
            </a:r>
          </a:p>
          <a:p>
            <a:endParaRPr lang="en-IN" dirty="0"/>
          </a:p>
          <a:p>
            <a:r>
              <a:rPr lang="en-IN" dirty="0"/>
              <a:t>&lt;p&gt;Click the button to insert text after the image.&lt;/p&gt;</a:t>
            </a:r>
          </a:p>
          <a:p>
            <a:endParaRPr lang="en-IN" dirty="0"/>
          </a:p>
          <a:p>
            <a:r>
              <a:rPr lang="en-IN" dirty="0"/>
              <a:t>&lt;button onclick="</a:t>
            </a:r>
            <a:r>
              <a:rPr lang="en-IN" dirty="0" err="1"/>
              <a:t>afterText</a:t>
            </a:r>
            <a:r>
              <a:rPr lang="en-IN" dirty="0"/>
              <a:t>()"&gt;Insert after&lt;/button&gt;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55425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65795A-817A-4621-8954-444CABE8A998}"/>
              </a:ext>
            </a:extLst>
          </p:cNvPr>
          <p:cNvSpPr txBox="1"/>
          <p:nvPr/>
        </p:nvSpPr>
        <p:spPr>
          <a:xfrm>
            <a:off x="2784763" y="26485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jQuery - Remove Elements</a:t>
            </a:r>
          </a:p>
        </p:txBody>
      </p:sp>
    </p:spTree>
    <p:extLst>
      <p:ext uri="{BB962C8B-B14F-4D97-AF65-F5344CB8AC3E}">
        <p14:creationId xmlns:p14="http://schemas.microsoft.com/office/powerpoint/2010/main" val="251334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91508C-66FE-4F6A-9301-1B5C4005E811}"/>
              </a:ext>
            </a:extLst>
          </p:cNvPr>
          <p:cNvSpPr txBox="1"/>
          <p:nvPr/>
        </p:nvSpPr>
        <p:spPr>
          <a:xfrm>
            <a:off x="1191490" y="1776075"/>
            <a:ext cx="10141527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1" dirty="0"/>
              <a:t>Remove Elements/Content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To remove elements and content, there are mainly two jQuery methods:</a:t>
            </a:r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remove() - Removes the selected element (and its child elements)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empty() - Removes the child elements from the selected element</a:t>
            </a:r>
          </a:p>
        </p:txBody>
      </p:sp>
    </p:spTree>
    <p:extLst>
      <p:ext uri="{BB962C8B-B14F-4D97-AF65-F5344CB8AC3E}">
        <p14:creationId xmlns:p14="http://schemas.microsoft.com/office/powerpoint/2010/main" val="4264156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71A7EB-4825-4731-8D06-24D65E6A46EE}"/>
              </a:ext>
            </a:extLst>
          </p:cNvPr>
          <p:cNvSpPr txBox="1"/>
          <p:nvPr/>
        </p:nvSpPr>
        <p:spPr>
          <a:xfrm>
            <a:off x="429491" y="1332499"/>
            <a:ext cx="110420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jQuery remove() Method</a:t>
            </a:r>
          </a:p>
          <a:p>
            <a:r>
              <a:rPr lang="en-IN" sz="2400" dirty="0"/>
              <a:t>The jQuery remove() method removes the selected element(s) and its child elements.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4C6EC-D919-40EF-8332-143582461BA2}"/>
              </a:ext>
            </a:extLst>
          </p:cNvPr>
          <p:cNvSpPr txBox="1"/>
          <p:nvPr/>
        </p:nvSpPr>
        <p:spPr>
          <a:xfrm>
            <a:off x="4378036" y="329975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$("#div1").remove();</a:t>
            </a:r>
          </a:p>
        </p:txBody>
      </p:sp>
    </p:spTree>
    <p:extLst>
      <p:ext uri="{BB962C8B-B14F-4D97-AF65-F5344CB8AC3E}">
        <p14:creationId xmlns:p14="http://schemas.microsoft.com/office/powerpoint/2010/main" val="700484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00D5F8-8E29-4C8E-A2CC-5727E70A0B76}"/>
              </a:ext>
            </a:extLst>
          </p:cNvPr>
          <p:cNvSpPr txBox="1"/>
          <p:nvPr/>
        </p:nvSpPr>
        <p:spPr>
          <a:xfrm>
            <a:off x="692727" y="266896"/>
            <a:ext cx="1080654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$("button").click(function(){</a:t>
            </a:r>
          </a:p>
          <a:p>
            <a:r>
              <a:rPr lang="en-IN" dirty="0"/>
              <a:t>    $("#div1").remove();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&lt;div id="div1" style="height:100px;width:300px;border:1px solid </a:t>
            </a:r>
            <a:r>
              <a:rPr lang="en-IN" dirty="0" err="1"/>
              <a:t>black;background-color:yellow</a:t>
            </a:r>
            <a:r>
              <a:rPr lang="en-IN" dirty="0"/>
              <a:t>;"&gt;</a:t>
            </a:r>
          </a:p>
          <a:p>
            <a:r>
              <a:rPr lang="en-IN" dirty="0"/>
              <a:t>This is some text in the div.</a:t>
            </a:r>
          </a:p>
          <a:p>
            <a:r>
              <a:rPr lang="en-IN" dirty="0"/>
              <a:t>&lt;p&gt;This is a paragraph in the div.&lt;/p&gt;</a:t>
            </a:r>
          </a:p>
          <a:p>
            <a:r>
              <a:rPr lang="en-IN" dirty="0"/>
              <a:t>&lt;p&gt;This is another paragraph in the div.&lt;/p&gt;</a:t>
            </a:r>
          </a:p>
          <a:p>
            <a:r>
              <a:rPr lang="en-IN" dirty="0"/>
              <a:t>&lt;/div&gt;</a:t>
            </a:r>
          </a:p>
          <a:p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&lt;button&gt;Remove div element&lt;/button&gt;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50069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759AF2-45E1-4DA9-B251-AFB422A1F8E4}"/>
              </a:ext>
            </a:extLst>
          </p:cNvPr>
          <p:cNvSpPr txBox="1"/>
          <p:nvPr/>
        </p:nvSpPr>
        <p:spPr>
          <a:xfrm>
            <a:off x="526473" y="1789699"/>
            <a:ext cx="10363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jQuery empty() Method</a:t>
            </a:r>
          </a:p>
          <a:p>
            <a:pPr algn="ctr"/>
            <a:r>
              <a:rPr lang="en-IN" sz="2400" dirty="0"/>
              <a:t>The jQuery empty() method removes the child elements of the selected element(s).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CF6F8-59D5-40D9-9708-570020A2C2C0}"/>
              </a:ext>
            </a:extLst>
          </p:cNvPr>
          <p:cNvSpPr txBox="1"/>
          <p:nvPr/>
        </p:nvSpPr>
        <p:spPr>
          <a:xfrm>
            <a:off x="2660073" y="38679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$("#div1").empty();</a:t>
            </a:r>
          </a:p>
        </p:txBody>
      </p:sp>
    </p:spTree>
    <p:extLst>
      <p:ext uri="{BB962C8B-B14F-4D97-AF65-F5344CB8AC3E}">
        <p14:creationId xmlns:p14="http://schemas.microsoft.com/office/powerpoint/2010/main" val="265710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99ED7F-007F-4795-AE0E-2AB3908F703D}"/>
              </a:ext>
            </a:extLst>
          </p:cNvPr>
          <p:cNvSpPr txBox="1"/>
          <p:nvPr/>
        </p:nvSpPr>
        <p:spPr>
          <a:xfrm>
            <a:off x="512618" y="843677"/>
            <a:ext cx="10764982" cy="47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Add New HTML Content</a:t>
            </a:r>
          </a:p>
          <a:p>
            <a:r>
              <a:rPr lang="en-IN" sz="2800" dirty="0"/>
              <a:t>We will look at four jQuery methods that are used to add new content:</a:t>
            </a:r>
          </a:p>
          <a:p>
            <a:endParaRPr lang="en-IN" sz="28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append() - Inserts content at the end of the selected elements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prepend() - Inserts content at the beginning of the selected elements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after() - Inserts content after the selected elements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before() - Inserts content before the selected elements</a:t>
            </a:r>
          </a:p>
        </p:txBody>
      </p:sp>
    </p:spTree>
    <p:extLst>
      <p:ext uri="{BB962C8B-B14F-4D97-AF65-F5344CB8AC3E}">
        <p14:creationId xmlns:p14="http://schemas.microsoft.com/office/powerpoint/2010/main" val="69220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39EE6-2296-466A-8FEB-BA84B524D070}"/>
              </a:ext>
            </a:extLst>
          </p:cNvPr>
          <p:cNvSpPr txBox="1"/>
          <p:nvPr/>
        </p:nvSpPr>
        <p:spPr>
          <a:xfrm>
            <a:off x="360219" y="335845"/>
            <a:ext cx="967047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$("button").click(function(){</a:t>
            </a:r>
          </a:p>
          <a:p>
            <a:r>
              <a:rPr lang="en-IN" dirty="0"/>
              <a:t>    $("#div1").empty();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&lt;div id="div1" style="height:100px;width:300px;border:1px solid </a:t>
            </a:r>
            <a:r>
              <a:rPr lang="en-IN" dirty="0" err="1"/>
              <a:t>black;background-color:yellow</a:t>
            </a:r>
            <a:r>
              <a:rPr lang="en-IN" dirty="0"/>
              <a:t>;"&gt;</a:t>
            </a:r>
          </a:p>
          <a:p>
            <a:r>
              <a:rPr lang="en-IN" dirty="0"/>
              <a:t>This is some text in the div.</a:t>
            </a:r>
          </a:p>
          <a:p>
            <a:r>
              <a:rPr lang="en-IN" dirty="0"/>
              <a:t>&lt;p&gt;This is a paragraph in the div.&lt;/p&gt;</a:t>
            </a:r>
          </a:p>
          <a:p>
            <a:r>
              <a:rPr lang="en-IN" dirty="0"/>
              <a:t>&lt;p&gt;This is another paragraph in the div.&lt;/p&gt;</a:t>
            </a:r>
          </a:p>
          <a:p>
            <a:r>
              <a:rPr lang="en-IN" dirty="0"/>
              <a:t>&lt;/div&gt;</a:t>
            </a:r>
          </a:p>
          <a:p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&lt;button&gt;Empty the div element&lt;/button&gt;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36243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1F3BD9-2201-4456-B736-D67FA6BF56BC}"/>
              </a:ext>
            </a:extLst>
          </p:cNvPr>
          <p:cNvSpPr txBox="1"/>
          <p:nvPr/>
        </p:nvSpPr>
        <p:spPr>
          <a:xfrm>
            <a:off x="471055" y="695420"/>
            <a:ext cx="107234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Filter the Elements to be Removed</a:t>
            </a:r>
          </a:p>
          <a:p>
            <a:r>
              <a:rPr lang="en-IN" sz="2400" dirty="0"/>
              <a:t>The jQuery remove() method also accepts one parameter, which allows you to filter the elements to be removed.</a:t>
            </a:r>
          </a:p>
          <a:p>
            <a:endParaRPr lang="en-IN" sz="2400" dirty="0"/>
          </a:p>
          <a:p>
            <a:r>
              <a:rPr lang="en-IN" sz="2400" dirty="0"/>
              <a:t>The parameter can be any of the jQuery selector syntaxes.</a:t>
            </a:r>
          </a:p>
          <a:p>
            <a:endParaRPr lang="en-IN" sz="2400" dirty="0"/>
          </a:p>
          <a:p>
            <a:r>
              <a:rPr lang="en-IN" sz="2400" dirty="0"/>
              <a:t>The following example removes all &lt;p&gt; elements with class="test"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066C5-E7E4-4F00-8AC4-280776291333}"/>
              </a:ext>
            </a:extLst>
          </p:cNvPr>
          <p:cNvSpPr txBox="1"/>
          <p:nvPr/>
        </p:nvSpPr>
        <p:spPr>
          <a:xfrm>
            <a:off x="3158836" y="41033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$("p").remove(".test");</a:t>
            </a:r>
          </a:p>
        </p:txBody>
      </p:sp>
    </p:spTree>
    <p:extLst>
      <p:ext uri="{BB962C8B-B14F-4D97-AF65-F5344CB8AC3E}">
        <p14:creationId xmlns:p14="http://schemas.microsoft.com/office/powerpoint/2010/main" val="2480843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802A6F-B1CD-47AD-92D1-1E18AC3C8F24}"/>
              </a:ext>
            </a:extLst>
          </p:cNvPr>
          <p:cNvSpPr txBox="1"/>
          <p:nvPr/>
        </p:nvSpPr>
        <p:spPr>
          <a:xfrm>
            <a:off x="415636" y="335845"/>
            <a:ext cx="1026621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$("button").click(function(){</a:t>
            </a:r>
          </a:p>
          <a:p>
            <a:r>
              <a:rPr lang="en-IN" dirty="0"/>
              <a:t>    $("p").remove(".test");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&lt;style&gt;</a:t>
            </a:r>
          </a:p>
          <a:p>
            <a:r>
              <a:rPr lang="en-IN" dirty="0"/>
              <a:t>.test {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red;</a:t>
            </a:r>
          </a:p>
          <a:p>
            <a:r>
              <a:rPr lang="en-IN" dirty="0"/>
              <a:t>  font-size: 20px;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&lt;/style&gt;</a:t>
            </a:r>
          </a:p>
          <a:p>
            <a:r>
              <a:rPr lang="en-IN" dirty="0"/>
              <a:t>&lt;/head&gt;&lt;body&gt;</a:t>
            </a:r>
          </a:p>
          <a:p>
            <a:r>
              <a:rPr lang="en-IN" dirty="0"/>
              <a:t>&lt;p&gt;This is a paragraph.&lt;/p&gt;</a:t>
            </a:r>
          </a:p>
          <a:p>
            <a:r>
              <a:rPr lang="en-IN" dirty="0"/>
              <a:t>&lt;p class="test"&gt;This is another paragraph.&lt;/p&gt;</a:t>
            </a:r>
          </a:p>
          <a:p>
            <a:r>
              <a:rPr lang="en-IN" dirty="0"/>
              <a:t>&lt;p class="test"&gt;This is another paragraph.&lt;/p&gt;</a:t>
            </a:r>
          </a:p>
          <a:p>
            <a:r>
              <a:rPr lang="en-IN" dirty="0"/>
              <a:t>&lt;button&gt;Remove all p elements with class="test"&lt;/button&gt;</a:t>
            </a:r>
          </a:p>
          <a:p>
            <a:r>
              <a:rPr lang="en-IN" dirty="0"/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78955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0EDA5C-2A77-43BD-9ACB-236AE5413502}"/>
              </a:ext>
            </a:extLst>
          </p:cNvPr>
          <p:cNvSpPr txBox="1"/>
          <p:nvPr/>
        </p:nvSpPr>
        <p:spPr>
          <a:xfrm>
            <a:off x="1066799" y="1969762"/>
            <a:ext cx="10224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This example removes all &lt;p&gt; elements with class="test" and class="demo":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83A0B-4F7B-4FA1-A0FC-8DB46DE0DFCD}"/>
              </a:ext>
            </a:extLst>
          </p:cNvPr>
          <p:cNvSpPr txBox="1"/>
          <p:nvPr/>
        </p:nvSpPr>
        <p:spPr>
          <a:xfrm>
            <a:off x="3713018" y="3198167"/>
            <a:ext cx="4765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$("p").remove(".test, .demo");</a:t>
            </a:r>
          </a:p>
        </p:txBody>
      </p:sp>
    </p:spTree>
    <p:extLst>
      <p:ext uri="{BB962C8B-B14F-4D97-AF65-F5344CB8AC3E}">
        <p14:creationId xmlns:p14="http://schemas.microsoft.com/office/powerpoint/2010/main" val="3717871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A1220-4C02-4282-8239-562E1D357DC8}"/>
              </a:ext>
            </a:extLst>
          </p:cNvPr>
          <p:cNvSpPr txBox="1"/>
          <p:nvPr/>
        </p:nvSpPr>
        <p:spPr>
          <a:xfrm>
            <a:off x="277092" y="266344"/>
            <a:ext cx="453043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$("button").click(function(){</a:t>
            </a:r>
          </a:p>
          <a:p>
            <a:r>
              <a:rPr lang="en-IN" dirty="0"/>
              <a:t>    $("p").remove(".test, .demo");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&lt;style&gt;</a:t>
            </a:r>
          </a:p>
          <a:p>
            <a:r>
              <a:rPr lang="en-IN" dirty="0"/>
              <a:t>.test {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red;</a:t>
            </a:r>
          </a:p>
          <a:p>
            <a:r>
              <a:rPr lang="en-IN" dirty="0"/>
              <a:t>  font-size: 20px;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54769-A10C-4A09-B8B9-49DA45DF40DD}"/>
              </a:ext>
            </a:extLst>
          </p:cNvPr>
          <p:cNvSpPr txBox="1"/>
          <p:nvPr/>
        </p:nvSpPr>
        <p:spPr>
          <a:xfrm>
            <a:off x="5403271" y="560487"/>
            <a:ext cx="645621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.demo {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green;</a:t>
            </a:r>
          </a:p>
          <a:p>
            <a:r>
              <a:rPr lang="en-IN" dirty="0"/>
              <a:t>  font-size: 25px;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&lt;/style&gt;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&lt;p&gt;This is a paragraph.&lt;/p&gt;</a:t>
            </a:r>
          </a:p>
          <a:p>
            <a:r>
              <a:rPr lang="en-IN" dirty="0"/>
              <a:t>&lt;p class="test"&gt;This is p element with class="test".&lt;/p&gt;</a:t>
            </a:r>
          </a:p>
          <a:p>
            <a:r>
              <a:rPr lang="en-IN" dirty="0"/>
              <a:t>&lt;p class="test"&gt;This is p element with class="test".&lt;/p&gt;</a:t>
            </a:r>
          </a:p>
          <a:p>
            <a:r>
              <a:rPr lang="en-IN" dirty="0"/>
              <a:t>&lt;p class="demo"&gt;This is p element with class="demo".&lt;/p&gt;</a:t>
            </a:r>
          </a:p>
          <a:p>
            <a:endParaRPr lang="en-IN" dirty="0"/>
          </a:p>
          <a:p>
            <a:r>
              <a:rPr lang="en-IN" dirty="0"/>
              <a:t>&lt;button&gt;Remove all p elements with class="test" and class="demo"&lt;/button&gt;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35644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E03403-9BAA-4894-973F-3F279ED50B53}"/>
              </a:ext>
            </a:extLst>
          </p:cNvPr>
          <p:cNvSpPr txBox="1"/>
          <p:nvPr/>
        </p:nvSpPr>
        <p:spPr>
          <a:xfrm>
            <a:off x="2632363" y="260702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jQuery Effects - Animation</a:t>
            </a:r>
          </a:p>
        </p:txBody>
      </p:sp>
    </p:spTree>
    <p:extLst>
      <p:ext uri="{BB962C8B-B14F-4D97-AF65-F5344CB8AC3E}">
        <p14:creationId xmlns:p14="http://schemas.microsoft.com/office/powerpoint/2010/main" val="95130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936B6-3D99-4F5F-9EEA-594966033EE2}"/>
              </a:ext>
            </a:extLst>
          </p:cNvPr>
          <p:cNvSpPr txBox="1"/>
          <p:nvPr/>
        </p:nvSpPr>
        <p:spPr>
          <a:xfrm>
            <a:off x="914400" y="1013844"/>
            <a:ext cx="10252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jQuery Animations - The animate() Method</a:t>
            </a:r>
          </a:p>
          <a:p>
            <a:pPr algn="ctr"/>
            <a:endParaRPr lang="en-IN" sz="2400" b="1" dirty="0"/>
          </a:p>
          <a:p>
            <a:pPr algn="ctr"/>
            <a:r>
              <a:rPr lang="en-IN" sz="2400" dirty="0"/>
              <a:t>The jQuery animate() method is used to create custom animations.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6B648-9A9B-46A6-BAD2-E2122CE6830C}"/>
              </a:ext>
            </a:extLst>
          </p:cNvPr>
          <p:cNvSpPr txBox="1"/>
          <p:nvPr/>
        </p:nvSpPr>
        <p:spPr>
          <a:xfrm>
            <a:off x="3048000" y="252389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$(selector).animate({params},</a:t>
            </a:r>
            <a:r>
              <a:rPr lang="en-IN" sz="2400" b="1" dirty="0" err="1"/>
              <a:t>speed,callback</a:t>
            </a:r>
            <a:r>
              <a:rPr lang="en-IN" sz="2400" b="1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7E274-2976-4395-9828-F242408B68E1}"/>
              </a:ext>
            </a:extLst>
          </p:cNvPr>
          <p:cNvSpPr txBox="1"/>
          <p:nvPr/>
        </p:nvSpPr>
        <p:spPr>
          <a:xfrm>
            <a:off x="374072" y="3351166"/>
            <a:ext cx="112083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The required params parameter defines the CSS properties to be animated.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optional speed parameter specifies the duration of the effect. It can take the following values: "slow", "fast", or milliseconds.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optional </a:t>
            </a:r>
            <a:r>
              <a:rPr lang="en-IN" sz="2400" dirty="0" err="1"/>
              <a:t>callback</a:t>
            </a:r>
            <a:r>
              <a:rPr lang="en-IN" sz="2400" dirty="0"/>
              <a:t> parameter is a function to be executed after the animation completes.</a:t>
            </a:r>
          </a:p>
        </p:txBody>
      </p:sp>
    </p:spTree>
    <p:extLst>
      <p:ext uri="{BB962C8B-B14F-4D97-AF65-F5344CB8AC3E}">
        <p14:creationId xmlns:p14="http://schemas.microsoft.com/office/powerpoint/2010/main" val="1673194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BC9B2C-E7E5-4F18-87B2-0018C6F044C5}"/>
              </a:ext>
            </a:extLst>
          </p:cNvPr>
          <p:cNvSpPr txBox="1"/>
          <p:nvPr/>
        </p:nvSpPr>
        <p:spPr>
          <a:xfrm>
            <a:off x="969817" y="930717"/>
            <a:ext cx="10432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The following example demonstrates a simple use of the animate() method; it moves a &lt;div&gt; element to the right, until it has reached a left property of 250px: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A58BD-8F3D-46F3-BF55-C5F74C618383}"/>
              </a:ext>
            </a:extLst>
          </p:cNvPr>
          <p:cNvSpPr txBox="1"/>
          <p:nvPr/>
        </p:nvSpPr>
        <p:spPr>
          <a:xfrm>
            <a:off x="3048000" y="29673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$("button").click(function(){</a:t>
            </a:r>
          </a:p>
          <a:p>
            <a:r>
              <a:rPr lang="en-IN" sz="2400" dirty="0"/>
              <a:t>  $("div").animate({left: '250px'});</a:t>
            </a:r>
          </a:p>
          <a:p>
            <a:r>
              <a:rPr lang="en-IN" sz="2400" dirty="0"/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val="3722577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90B33E-D384-4F2B-89BF-815F8D0D9BC4}"/>
              </a:ext>
            </a:extLst>
          </p:cNvPr>
          <p:cNvSpPr txBox="1"/>
          <p:nvPr/>
        </p:nvSpPr>
        <p:spPr>
          <a:xfrm>
            <a:off x="318655" y="114449"/>
            <a:ext cx="1113905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 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$("button").click(function(){</a:t>
            </a:r>
          </a:p>
          <a:p>
            <a:r>
              <a:rPr lang="en-IN" dirty="0"/>
              <a:t>    $("div").animate({left: '250px'});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 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&lt;button&gt;Start Animation&lt;/button&gt;</a:t>
            </a:r>
          </a:p>
          <a:p>
            <a:endParaRPr lang="en-IN" dirty="0"/>
          </a:p>
          <a:p>
            <a:r>
              <a:rPr lang="en-IN" dirty="0"/>
              <a:t>&lt;p&gt;By default, all HTML elements have a static position, and cannot be moved. To manipulate the position, remember to first set the CSS position property of the element to relative, fixed, or absolute!&lt;/p&gt;</a:t>
            </a:r>
          </a:p>
          <a:p>
            <a:endParaRPr lang="en-IN" dirty="0"/>
          </a:p>
          <a:p>
            <a:r>
              <a:rPr lang="en-IN" dirty="0"/>
              <a:t>&lt;div style="background:#98bf21;height:100px;width:100px;position:absolute;"&gt;&lt;/div&gt;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99096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1E1677-CCCF-442B-8D34-E9ED817E97DE}"/>
              </a:ext>
            </a:extLst>
          </p:cNvPr>
          <p:cNvSpPr txBox="1"/>
          <p:nvPr/>
        </p:nvSpPr>
        <p:spPr>
          <a:xfrm>
            <a:off x="678872" y="625917"/>
            <a:ext cx="10349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jQuery animate() - Manipulate Multiple Properties</a:t>
            </a:r>
          </a:p>
          <a:p>
            <a:pPr algn="ctr"/>
            <a:endParaRPr lang="en-IN" sz="2400" b="1" dirty="0"/>
          </a:p>
          <a:p>
            <a:r>
              <a:rPr lang="en-IN" sz="2400" dirty="0"/>
              <a:t>Notice that multiple properties can be animated at the same time: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59C82-2FA6-43FC-9C27-B91302B9D468}"/>
              </a:ext>
            </a:extLst>
          </p:cNvPr>
          <p:cNvSpPr txBox="1"/>
          <p:nvPr/>
        </p:nvSpPr>
        <p:spPr>
          <a:xfrm>
            <a:off x="3048000" y="2274838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$("button").click(function(){</a:t>
            </a:r>
          </a:p>
          <a:p>
            <a:r>
              <a:rPr lang="en-IN" sz="2800" dirty="0"/>
              <a:t>  $("div").animate({</a:t>
            </a:r>
          </a:p>
          <a:p>
            <a:r>
              <a:rPr lang="en-IN" sz="2800" dirty="0"/>
              <a:t>    left: '250px',</a:t>
            </a:r>
          </a:p>
          <a:p>
            <a:r>
              <a:rPr lang="en-IN" sz="2800" dirty="0"/>
              <a:t>    opacity: '0.5',</a:t>
            </a:r>
          </a:p>
          <a:p>
            <a:r>
              <a:rPr lang="en-IN" sz="2800" dirty="0"/>
              <a:t>    height: '150px',</a:t>
            </a:r>
          </a:p>
          <a:p>
            <a:r>
              <a:rPr lang="en-IN" sz="2800" dirty="0"/>
              <a:t>    width: '150px'</a:t>
            </a:r>
          </a:p>
          <a:p>
            <a:r>
              <a:rPr lang="en-IN" sz="2800" dirty="0"/>
              <a:t>  });</a:t>
            </a:r>
          </a:p>
          <a:p>
            <a:r>
              <a:rPr lang="en-IN" sz="2800" dirty="0"/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val="220466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F98934-8D8E-4467-A8C9-06F3540A1B01}"/>
              </a:ext>
            </a:extLst>
          </p:cNvPr>
          <p:cNvSpPr txBox="1"/>
          <p:nvPr/>
        </p:nvSpPr>
        <p:spPr>
          <a:xfrm>
            <a:off x="928254" y="2468571"/>
            <a:ext cx="105433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jQuery append() Method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The jQuery append() method inserts content AT THE END of the selected HTML elements.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3BE98-B863-4609-B2D0-F7BFB61BA64F}"/>
              </a:ext>
            </a:extLst>
          </p:cNvPr>
          <p:cNvSpPr txBox="1"/>
          <p:nvPr/>
        </p:nvSpPr>
        <p:spPr>
          <a:xfrm>
            <a:off x="3726873" y="487917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$("p").append("Some appended text.");</a:t>
            </a:r>
          </a:p>
        </p:txBody>
      </p:sp>
    </p:spTree>
    <p:extLst>
      <p:ext uri="{BB962C8B-B14F-4D97-AF65-F5344CB8AC3E}">
        <p14:creationId xmlns:p14="http://schemas.microsoft.com/office/powerpoint/2010/main" val="154773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ED8CFE-E650-4BF0-A3A1-29F64741A2C1}"/>
              </a:ext>
            </a:extLst>
          </p:cNvPr>
          <p:cNvSpPr txBox="1"/>
          <p:nvPr/>
        </p:nvSpPr>
        <p:spPr>
          <a:xfrm>
            <a:off x="450272" y="197346"/>
            <a:ext cx="1149234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 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$("button").click(function(){</a:t>
            </a:r>
          </a:p>
          <a:p>
            <a:r>
              <a:rPr lang="en-IN" dirty="0"/>
              <a:t>    $("div").animate({</a:t>
            </a:r>
          </a:p>
          <a:p>
            <a:r>
              <a:rPr lang="en-IN" dirty="0"/>
              <a:t>      left: '250px',</a:t>
            </a:r>
          </a:p>
          <a:p>
            <a:r>
              <a:rPr lang="en-IN" dirty="0"/>
              <a:t>      opacity: '0.5',</a:t>
            </a:r>
          </a:p>
          <a:p>
            <a:r>
              <a:rPr lang="en-IN" dirty="0"/>
              <a:t>      height: '150px',</a:t>
            </a:r>
          </a:p>
          <a:p>
            <a:r>
              <a:rPr lang="en-IN" dirty="0"/>
              <a:t>      width: '150px'</a:t>
            </a:r>
          </a:p>
          <a:p>
            <a:r>
              <a:rPr lang="en-IN" dirty="0"/>
              <a:t>    });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 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&lt;button&gt;Start Animation&lt;/button&gt;</a:t>
            </a:r>
          </a:p>
          <a:p>
            <a:r>
              <a:rPr lang="en-IN" dirty="0"/>
              <a:t>&lt;div style="background:#98bf21;height:100px;width:100px;position:absolute;"&gt;&lt;/div&gt;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94148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EB0D6B-8290-44F1-9F01-E5BFF3372876}"/>
              </a:ext>
            </a:extLst>
          </p:cNvPr>
          <p:cNvSpPr txBox="1"/>
          <p:nvPr/>
        </p:nvSpPr>
        <p:spPr>
          <a:xfrm>
            <a:off x="568037" y="792218"/>
            <a:ext cx="110974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jQuery animate() - Using Relative Values</a:t>
            </a:r>
          </a:p>
          <a:p>
            <a:pPr algn="ctr"/>
            <a:endParaRPr lang="en-IN" sz="2400" b="1" dirty="0"/>
          </a:p>
          <a:p>
            <a:r>
              <a:rPr lang="en-IN" sz="2400" dirty="0"/>
              <a:t>It is also possible to define relative values (the value is then relative to the element's current value). This is done by putting += or -= in front of the value: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C4721-30A4-4E19-84F1-064F0C7D5403}"/>
              </a:ext>
            </a:extLst>
          </p:cNvPr>
          <p:cNvSpPr txBox="1"/>
          <p:nvPr/>
        </p:nvSpPr>
        <p:spPr>
          <a:xfrm>
            <a:off x="3338946" y="31476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$("button").click(function(){</a:t>
            </a:r>
          </a:p>
          <a:p>
            <a:r>
              <a:rPr lang="en-IN" sz="2400" dirty="0"/>
              <a:t>  $("div").animate({</a:t>
            </a:r>
          </a:p>
          <a:p>
            <a:r>
              <a:rPr lang="en-IN" sz="2400" dirty="0"/>
              <a:t>    left: '250px',</a:t>
            </a:r>
          </a:p>
          <a:p>
            <a:r>
              <a:rPr lang="en-IN" sz="2400" dirty="0"/>
              <a:t>    height: '+=150px',</a:t>
            </a:r>
          </a:p>
          <a:p>
            <a:r>
              <a:rPr lang="en-IN" sz="2400" dirty="0"/>
              <a:t>    width: '+=150px'</a:t>
            </a:r>
          </a:p>
          <a:p>
            <a:r>
              <a:rPr lang="en-IN" sz="2400" dirty="0"/>
              <a:t>  });</a:t>
            </a:r>
          </a:p>
          <a:p>
            <a:r>
              <a:rPr lang="en-IN" sz="2400" dirty="0"/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val="2299097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E52C9F-503B-468B-A619-B977CF436077}"/>
              </a:ext>
            </a:extLst>
          </p:cNvPr>
          <p:cNvSpPr txBox="1"/>
          <p:nvPr/>
        </p:nvSpPr>
        <p:spPr>
          <a:xfrm>
            <a:off x="360218" y="211615"/>
            <a:ext cx="1147156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 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$("button").click(function(){</a:t>
            </a:r>
          </a:p>
          <a:p>
            <a:r>
              <a:rPr lang="en-IN" dirty="0"/>
              <a:t>    $("div").animate({</a:t>
            </a:r>
          </a:p>
          <a:p>
            <a:r>
              <a:rPr lang="en-IN" dirty="0"/>
              <a:t>      left: '250px',</a:t>
            </a:r>
          </a:p>
          <a:p>
            <a:r>
              <a:rPr lang="en-IN" dirty="0"/>
              <a:t>      height: '+=150px',</a:t>
            </a:r>
          </a:p>
          <a:p>
            <a:r>
              <a:rPr lang="en-IN" dirty="0"/>
              <a:t>      width: '+=150px'</a:t>
            </a:r>
          </a:p>
          <a:p>
            <a:r>
              <a:rPr lang="en-IN" dirty="0"/>
              <a:t>    });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 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&lt;button&gt;Start Animation&lt;/button&gt;</a:t>
            </a:r>
          </a:p>
          <a:p>
            <a:r>
              <a:rPr lang="en-IN" dirty="0"/>
              <a:t>&lt;p&gt;By default, all HTML elements have a static position, and cannot be moved. To manipulate the position, remember to first set the CSS position property of the element to relative, fixed, or absolute!&lt;/p&gt;</a:t>
            </a:r>
          </a:p>
          <a:p>
            <a:r>
              <a:rPr lang="en-IN" dirty="0"/>
              <a:t>&lt;div style="background:#98bf21;height:100px;width:100px;position:absolute;"&gt;&lt;/div&gt;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77059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98034F-3FF3-4ACE-BAEB-F34EF99AC431}"/>
              </a:ext>
            </a:extLst>
          </p:cNvPr>
          <p:cNvSpPr txBox="1"/>
          <p:nvPr/>
        </p:nvSpPr>
        <p:spPr>
          <a:xfrm>
            <a:off x="595745" y="570498"/>
            <a:ext cx="108203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jQuery animate() - Using Pre-defined Values</a:t>
            </a:r>
          </a:p>
          <a:p>
            <a:pPr algn="ctr"/>
            <a:endParaRPr lang="en-IN" sz="2400" b="1" dirty="0"/>
          </a:p>
          <a:p>
            <a:r>
              <a:rPr lang="en-IN" sz="2400" dirty="0"/>
              <a:t>You can even specify a property's animation value as "show", "hide", or "toggle":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D343-BA2B-41DB-8206-0081519F369A}"/>
              </a:ext>
            </a:extLst>
          </p:cNvPr>
          <p:cNvSpPr txBox="1"/>
          <p:nvPr/>
        </p:nvSpPr>
        <p:spPr>
          <a:xfrm>
            <a:off x="3048000" y="2690336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$("button").click(function(){</a:t>
            </a:r>
          </a:p>
          <a:p>
            <a:r>
              <a:rPr lang="en-IN" sz="2400" dirty="0"/>
              <a:t>  $("div").animate({</a:t>
            </a:r>
          </a:p>
          <a:p>
            <a:r>
              <a:rPr lang="en-IN" sz="2400" dirty="0"/>
              <a:t>    height: 'toggle'</a:t>
            </a:r>
          </a:p>
          <a:p>
            <a:r>
              <a:rPr lang="en-IN" sz="2400" dirty="0"/>
              <a:t>  });</a:t>
            </a:r>
          </a:p>
          <a:p>
            <a:r>
              <a:rPr lang="en-IN" sz="2400" dirty="0"/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val="2506226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F0AE2B-7479-4DCB-BDB1-79EF656B6817}"/>
              </a:ext>
            </a:extLst>
          </p:cNvPr>
          <p:cNvSpPr txBox="1"/>
          <p:nvPr/>
        </p:nvSpPr>
        <p:spPr>
          <a:xfrm>
            <a:off x="415636" y="197346"/>
            <a:ext cx="1075112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 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$("button").click(function(){</a:t>
            </a:r>
          </a:p>
          <a:p>
            <a:r>
              <a:rPr lang="en-IN" dirty="0"/>
              <a:t>    $("div").animate({</a:t>
            </a:r>
          </a:p>
          <a:p>
            <a:r>
              <a:rPr lang="en-IN" dirty="0"/>
              <a:t>      height: 'toggle'</a:t>
            </a:r>
          </a:p>
          <a:p>
            <a:r>
              <a:rPr lang="en-IN" dirty="0"/>
              <a:t>    });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 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&lt;p&gt;Click the button multiple times to toggle the animation.&lt;/p&gt;</a:t>
            </a:r>
          </a:p>
          <a:p>
            <a:endParaRPr lang="en-IN" dirty="0"/>
          </a:p>
          <a:p>
            <a:r>
              <a:rPr lang="en-IN" dirty="0"/>
              <a:t>&lt;button&gt;Start Animation&lt;/button&gt;</a:t>
            </a:r>
          </a:p>
          <a:p>
            <a:endParaRPr lang="en-IN" dirty="0"/>
          </a:p>
          <a:p>
            <a:r>
              <a:rPr lang="en-IN" dirty="0"/>
              <a:t>&lt;div style="background:#98bf21;height:100px;width:100px;position:absolute;"&gt;&lt;/div&gt;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97755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D9CFA0-BC04-4A16-97D8-01D5DB194B0A}"/>
              </a:ext>
            </a:extLst>
          </p:cNvPr>
          <p:cNvSpPr txBox="1"/>
          <p:nvPr/>
        </p:nvSpPr>
        <p:spPr>
          <a:xfrm>
            <a:off x="387926" y="238312"/>
            <a:ext cx="1113905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jQuery animate() - Uses Queue Functionality</a:t>
            </a:r>
          </a:p>
          <a:p>
            <a:r>
              <a:rPr lang="en-IN" sz="2400" dirty="0"/>
              <a:t>By default, jQuery comes with queue functionality for animations.</a:t>
            </a:r>
          </a:p>
          <a:p>
            <a:endParaRPr lang="en-IN" sz="2400" dirty="0"/>
          </a:p>
          <a:p>
            <a:r>
              <a:rPr lang="en-IN" sz="2400" dirty="0"/>
              <a:t>This means that if you write multiple animate() calls after each other, jQuery creates an "internal" queue with these method calls. Then it runs the animate calls ONE by ONE.</a:t>
            </a:r>
          </a:p>
          <a:p>
            <a:endParaRPr lang="en-IN" sz="2400" dirty="0"/>
          </a:p>
          <a:p>
            <a:r>
              <a:rPr lang="en-IN" sz="2400" dirty="0"/>
              <a:t>So, if you want to perform different animations after each other, we take advantage of the queue functionality: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89FB8-CF75-4BFF-B9E3-75D2CB9EBFD1}"/>
              </a:ext>
            </a:extLst>
          </p:cNvPr>
          <p:cNvSpPr txBox="1"/>
          <p:nvPr/>
        </p:nvSpPr>
        <p:spPr>
          <a:xfrm>
            <a:off x="2867891" y="3572701"/>
            <a:ext cx="73706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$("button").click(function(){</a:t>
            </a:r>
          </a:p>
          <a:p>
            <a:r>
              <a:rPr lang="en-IN" sz="2400" dirty="0"/>
              <a:t>  var div = $("div");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div.animate</a:t>
            </a:r>
            <a:r>
              <a:rPr lang="en-IN" sz="2400" dirty="0"/>
              <a:t>({height: '300px', opacity: '0.4'}, "slow");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div.animate</a:t>
            </a:r>
            <a:r>
              <a:rPr lang="en-IN" sz="2400" dirty="0"/>
              <a:t>({width: '300px', opacity: '0.8'}, "slow");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div.animate</a:t>
            </a:r>
            <a:r>
              <a:rPr lang="en-IN" sz="2400" dirty="0"/>
              <a:t>({height: '100px', opacity: '0.4'}, "slow");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div.animate</a:t>
            </a:r>
            <a:r>
              <a:rPr lang="en-IN" sz="2400" dirty="0"/>
              <a:t>({width: '100px', opacity: '0.8'}, "slow");</a:t>
            </a:r>
          </a:p>
          <a:p>
            <a:r>
              <a:rPr lang="en-IN" sz="2400" dirty="0"/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val="540768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2AE097-2FED-4776-9C35-B26152924501}"/>
              </a:ext>
            </a:extLst>
          </p:cNvPr>
          <p:cNvSpPr txBox="1"/>
          <p:nvPr/>
        </p:nvSpPr>
        <p:spPr>
          <a:xfrm>
            <a:off x="374073" y="0"/>
            <a:ext cx="1093123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 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$("button").click(function(){</a:t>
            </a:r>
          </a:p>
          <a:p>
            <a:r>
              <a:rPr lang="en-IN" dirty="0"/>
              <a:t>    var div = $("div");</a:t>
            </a:r>
          </a:p>
          <a:p>
            <a:r>
              <a:rPr lang="en-IN" dirty="0"/>
              <a:t>    </a:t>
            </a:r>
            <a:r>
              <a:rPr lang="en-IN" dirty="0" err="1"/>
              <a:t>div.animate</a:t>
            </a:r>
            <a:r>
              <a:rPr lang="en-IN" dirty="0"/>
              <a:t>({height: '300px', opacity: '0.4'}, "slow");</a:t>
            </a:r>
          </a:p>
          <a:p>
            <a:r>
              <a:rPr lang="en-IN" dirty="0"/>
              <a:t>    </a:t>
            </a:r>
            <a:r>
              <a:rPr lang="en-IN" dirty="0" err="1"/>
              <a:t>div.animate</a:t>
            </a:r>
            <a:r>
              <a:rPr lang="en-IN" dirty="0"/>
              <a:t>({width: '300px', opacity: '0.8'}, "slow");</a:t>
            </a:r>
          </a:p>
          <a:p>
            <a:r>
              <a:rPr lang="en-IN" dirty="0"/>
              <a:t>    </a:t>
            </a:r>
            <a:r>
              <a:rPr lang="en-IN" dirty="0" err="1"/>
              <a:t>div.animate</a:t>
            </a:r>
            <a:r>
              <a:rPr lang="en-IN" dirty="0"/>
              <a:t>({height: '100px', opacity: '0.4'}, "slow");</a:t>
            </a:r>
          </a:p>
          <a:p>
            <a:r>
              <a:rPr lang="en-IN" dirty="0"/>
              <a:t>    </a:t>
            </a:r>
            <a:r>
              <a:rPr lang="en-IN" dirty="0" err="1"/>
              <a:t>div.animate</a:t>
            </a:r>
            <a:r>
              <a:rPr lang="en-IN" dirty="0"/>
              <a:t>({width: '100px', opacity: '0.8'}, "slow");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 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&lt;button&gt;Start Animation&lt;/button&gt;</a:t>
            </a:r>
          </a:p>
          <a:p>
            <a:endParaRPr lang="en-IN" dirty="0"/>
          </a:p>
          <a:p>
            <a:r>
              <a:rPr lang="en-IN" dirty="0"/>
              <a:t>&lt;div style="background:#98bf21;height:100px;width:100px;position:absolute;"&gt;&lt;/div&gt;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23925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16B653-69CB-42E6-9D32-A91CB3751565}"/>
              </a:ext>
            </a:extLst>
          </p:cNvPr>
          <p:cNvSpPr txBox="1"/>
          <p:nvPr/>
        </p:nvSpPr>
        <p:spPr>
          <a:xfrm>
            <a:off x="290946" y="750562"/>
            <a:ext cx="108896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The example below first moves the &lt;div&gt; element to the right, and then increases the font size of the text: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37474-01E0-423D-82F2-50AF85E1D4E7}"/>
              </a:ext>
            </a:extLst>
          </p:cNvPr>
          <p:cNvSpPr txBox="1"/>
          <p:nvPr/>
        </p:nvSpPr>
        <p:spPr>
          <a:xfrm>
            <a:off x="3047999" y="2690336"/>
            <a:ext cx="68857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$("button").click(function(){</a:t>
            </a:r>
          </a:p>
          <a:p>
            <a:r>
              <a:rPr lang="en-IN" sz="2400" dirty="0"/>
              <a:t>  var div = $("div");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div.animate</a:t>
            </a:r>
            <a:r>
              <a:rPr lang="en-IN" sz="2400" dirty="0"/>
              <a:t>({left: '100px'}, "slow");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div.animate</a:t>
            </a:r>
            <a:r>
              <a:rPr lang="en-IN" sz="2400" dirty="0"/>
              <a:t>({</a:t>
            </a:r>
            <a:r>
              <a:rPr lang="en-IN" sz="2400" dirty="0" err="1"/>
              <a:t>fontSize</a:t>
            </a:r>
            <a:r>
              <a:rPr lang="en-IN" sz="2400" dirty="0"/>
              <a:t>: '3em'}, "slow");</a:t>
            </a:r>
          </a:p>
          <a:p>
            <a:r>
              <a:rPr lang="en-IN" sz="2400" dirty="0"/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val="1161022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A10543-2FB5-4DA6-B585-639FAB7ACEDE}"/>
              </a:ext>
            </a:extLst>
          </p:cNvPr>
          <p:cNvSpPr txBox="1"/>
          <p:nvPr/>
        </p:nvSpPr>
        <p:spPr>
          <a:xfrm>
            <a:off x="401781" y="294420"/>
            <a:ext cx="1118061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 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$("button").click(function(){</a:t>
            </a:r>
          </a:p>
          <a:p>
            <a:r>
              <a:rPr lang="en-IN" dirty="0"/>
              <a:t>    var div = $("div");  </a:t>
            </a:r>
          </a:p>
          <a:p>
            <a:r>
              <a:rPr lang="en-IN" dirty="0"/>
              <a:t>    </a:t>
            </a:r>
            <a:r>
              <a:rPr lang="en-IN" dirty="0" err="1"/>
              <a:t>div.animate</a:t>
            </a:r>
            <a:r>
              <a:rPr lang="en-IN" dirty="0"/>
              <a:t>({left: '100px'}, "slow");</a:t>
            </a:r>
          </a:p>
          <a:p>
            <a:r>
              <a:rPr lang="en-IN" dirty="0"/>
              <a:t>    </a:t>
            </a:r>
            <a:r>
              <a:rPr lang="en-IN" dirty="0" err="1"/>
              <a:t>div.animate</a:t>
            </a:r>
            <a:r>
              <a:rPr lang="en-IN" dirty="0"/>
              <a:t>({</a:t>
            </a:r>
            <a:r>
              <a:rPr lang="en-IN" dirty="0" err="1"/>
              <a:t>fontSize</a:t>
            </a:r>
            <a:r>
              <a:rPr lang="en-IN" dirty="0"/>
              <a:t>: '3em'}, "slow");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 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&lt;button&gt;Start Animation&lt;/button&gt;</a:t>
            </a:r>
          </a:p>
          <a:p>
            <a:endParaRPr lang="en-IN" dirty="0"/>
          </a:p>
          <a:p>
            <a:r>
              <a:rPr lang="en-IN" dirty="0"/>
              <a:t>&lt;div style="background:#98bf21;height:100px;width:200px;position:absolute;"&gt;HELLO&lt;/div&gt;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79526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D81096-DA13-440B-932A-8D657DA3272E}"/>
              </a:ext>
            </a:extLst>
          </p:cNvPr>
          <p:cNvSpPr txBox="1"/>
          <p:nvPr/>
        </p:nvSpPr>
        <p:spPr>
          <a:xfrm>
            <a:off x="2895600" y="27317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jQuery Stop Animations</a:t>
            </a:r>
          </a:p>
        </p:txBody>
      </p:sp>
    </p:spTree>
    <p:extLst>
      <p:ext uri="{BB962C8B-B14F-4D97-AF65-F5344CB8AC3E}">
        <p14:creationId xmlns:p14="http://schemas.microsoft.com/office/powerpoint/2010/main" val="308657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1D8EAE-2B8F-4B0E-BC7A-C039036E3A4C}"/>
              </a:ext>
            </a:extLst>
          </p:cNvPr>
          <p:cNvSpPr txBox="1"/>
          <p:nvPr/>
        </p:nvSpPr>
        <p:spPr>
          <a:xfrm>
            <a:off x="623455" y="488107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$("#btn1").click(function(){</a:t>
            </a:r>
          </a:p>
          <a:p>
            <a:r>
              <a:rPr lang="en-IN" dirty="0"/>
              <a:t>    $("p").append(" &lt;b&gt;Appended text&lt;/b&gt;.");</a:t>
            </a:r>
          </a:p>
          <a:p>
            <a:r>
              <a:rPr lang="en-IN" dirty="0"/>
              <a:t>  });</a:t>
            </a:r>
          </a:p>
          <a:p>
            <a:endParaRPr lang="en-IN" dirty="0"/>
          </a:p>
          <a:p>
            <a:r>
              <a:rPr lang="en-IN" dirty="0"/>
              <a:t>  $("#btn2").click(function(){</a:t>
            </a:r>
          </a:p>
          <a:p>
            <a:r>
              <a:rPr lang="en-IN" dirty="0"/>
              <a:t>    $("</a:t>
            </a:r>
            <a:r>
              <a:rPr lang="en-IN" dirty="0" err="1"/>
              <a:t>ol</a:t>
            </a:r>
            <a:r>
              <a:rPr lang="en-IN" dirty="0"/>
              <a:t>").append("&lt;li&gt;Appended item&lt;/li&gt;");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7EF6A-69BE-4D39-9533-8A46E51455F6}"/>
              </a:ext>
            </a:extLst>
          </p:cNvPr>
          <p:cNvSpPr txBox="1"/>
          <p:nvPr/>
        </p:nvSpPr>
        <p:spPr>
          <a:xfrm>
            <a:off x="6096000" y="2219696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&lt;p&gt;This is a paragraph.&lt;/p&gt;</a:t>
            </a:r>
          </a:p>
          <a:p>
            <a:r>
              <a:rPr lang="en-IN" dirty="0"/>
              <a:t>&lt;p&gt;This is another paragraph.&lt;/p&gt;</a:t>
            </a:r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ol</a:t>
            </a:r>
            <a:r>
              <a:rPr lang="en-IN" dirty="0"/>
              <a:t>&gt;//ordered list</a:t>
            </a:r>
          </a:p>
          <a:p>
            <a:r>
              <a:rPr lang="en-IN" dirty="0"/>
              <a:t>  &lt;li&gt;List item 1&lt;/li&gt;</a:t>
            </a:r>
          </a:p>
          <a:p>
            <a:r>
              <a:rPr lang="en-IN" dirty="0"/>
              <a:t>  &lt;li&gt;List item 2&lt;/li&gt;</a:t>
            </a:r>
          </a:p>
          <a:p>
            <a:r>
              <a:rPr lang="en-IN" dirty="0"/>
              <a:t>  &lt;li&gt;List item 3&lt;/li&gt;</a:t>
            </a:r>
          </a:p>
          <a:p>
            <a:r>
              <a:rPr lang="en-IN" dirty="0"/>
              <a:t>&lt;/</a:t>
            </a:r>
            <a:r>
              <a:rPr lang="en-IN" dirty="0" err="1"/>
              <a:t>ol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&lt;button id="btn1"&gt;Append text&lt;/button&gt;</a:t>
            </a:r>
          </a:p>
          <a:p>
            <a:r>
              <a:rPr lang="en-IN" dirty="0"/>
              <a:t>&lt;button id="btn2"&gt;Append list items&lt;/button&gt;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77895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0DF4B0-A57E-4959-8105-1B498EA5005D}"/>
              </a:ext>
            </a:extLst>
          </p:cNvPr>
          <p:cNvSpPr txBox="1"/>
          <p:nvPr/>
        </p:nvSpPr>
        <p:spPr>
          <a:xfrm>
            <a:off x="595745" y="778455"/>
            <a:ext cx="110697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jQuery stop() Method</a:t>
            </a:r>
          </a:p>
          <a:p>
            <a:r>
              <a:rPr lang="en-IN" sz="2400" dirty="0"/>
              <a:t>The jQuery stop() method is used to stop an animation or effect before it is finished.</a:t>
            </a:r>
          </a:p>
          <a:p>
            <a:endParaRPr lang="en-IN" sz="2400" dirty="0"/>
          </a:p>
          <a:p>
            <a:r>
              <a:rPr lang="en-IN" sz="2400" dirty="0"/>
              <a:t>The stop() method works for all jQuery effect functions, including sliding, fading and custom animations.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BB4B6-96ED-48A6-BD97-B97956EB8061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$(selector).stop(</a:t>
            </a:r>
            <a:r>
              <a:rPr lang="en-IN" sz="2400" b="1" dirty="0" err="1"/>
              <a:t>stopAll,goToEnd</a:t>
            </a:r>
            <a:r>
              <a:rPr lang="en-IN" sz="24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17369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417C7D-FD58-4DB8-9549-7B08513C1FA1}"/>
              </a:ext>
            </a:extLst>
          </p:cNvPr>
          <p:cNvSpPr txBox="1"/>
          <p:nvPr/>
        </p:nvSpPr>
        <p:spPr>
          <a:xfrm>
            <a:off x="193963" y="197346"/>
            <a:ext cx="870065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 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$("#flip").click(function(){</a:t>
            </a:r>
          </a:p>
          <a:p>
            <a:r>
              <a:rPr lang="en-IN" dirty="0"/>
              <a:t>    $("#panel").</a:t>
            </a:r>
            <a:r>
              <a:rPr lang="en-IN" dirty="0" err="1"/>
              <a:t>slideDown</a:t>
            </a:r>
            <a:r>
              <a:rPr lang="en-IN" dirty="0"/>
              <a:t>(5000);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  $("#stop").click(function(){</a:t>
            </a:r>
          </a:p>
          <a:p>
            <a:r>
              <a:rPr lang="en-IN" dirty="0"/>
              <a:t>    $("#panel").stop();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&lt;style&gt; </a:t>
            </a:r>
          </a:p>
          <a:p>
            <a:r>
              <a:rPr lang="en-IN" dirty="0"/>
              <a:t>#panel, #flip {</a:t>
            </a:r>
          </a:p>
          <a:p>
            <a:r>
              <a:rPr lang="en-IN" dirty="0"/>
              <a:t>  padding: 5px;</a:t>
            </a:r>
          </a:p>
          <a:p>
            <a:r>
              <a:rPr lang="en-IN" dirty="0"/>
              <a:t>  font-size: 18px;</a:t>
            </a:r>
          </a:p>
          <a:p>
            <a:r>
              <a:rPr lang="en-IN" dirty="0"/>
              <a:t> 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r>
              <a:rPr lang="en-IN" dirty="0"/>
              <a:t>  background-</a:t>
            </a:r>
            <a:r>
              <a:rPr lang="en-IN" dirty="0" err="1"/>
              <a:t>color</a:t>
            </a:r>
            <a:r>
              <a:rPr lang="en-IN" dirty="0"/>
              <a:t>: #555;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white;</a:t>
            </a:r>
          </a:p>
          <a:p>
            <a:r>
              <a:rPr lang="en-IN" dirty="0"/>
              <a:t>  border: solid 1px #666;</a:t>
            </a:r>
          </a:p>
          <a:p>
            <a:r>
              <a:rPr lang="en-IN" dirty="0"/>
              <a:t>  border-radius: 3px;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DDE05-E7A8-43CC-8611-A01417C6DFC9}"/>
              </a:ext>
            </a:extLst>
          </p:cNvPr>
          <p:cNvSpPr txBox="1"/>
          <p:nvPr/>
        </p:nvSpPr>
        <p:spPr>
          <a:xfrm>
            <a:off x="5514109" y="1887233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#panel {</a:t>
            </a:r>
          </a:p>
          <a:p>
            <a:r>
              <a:rPr lang="en-IN" dirty="0"/>
              <a:t>  padding: 50px;</a:t>
            </a:r>
          </a:p>
          <a:p>
            <a:r>
              <a:rPr lang="en-IN" dirty="0"/>
              <a:t>  display: none;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&lt;/style&gt;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&lt;button id="stop"&gt;Stop sliding&lt;/button&gt;</a:t>
            </a:r>
          </a:p>
          <a:p>
            <a:endParaRPr lang="en-IN" dirty="0"/>
          </a:p>
          <a:p>
            <a:r>
              <a:rPr lang="en-IN" dirty="0"/>
              <a:t>&lt;div id="flip"&gt;Click to slide down panel&lt;/div&gt;</a:t>
            </a:r>
          </a:p>
          <a:p>
            <a:r>
              <a:rPr lang="en-IN" dirty="0"/>
              <a:t>&lt;div id="panel"&gt;Hello world!&lt;/div&gt;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202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E3C69B-CF38-40B8-8A45-C78028FB307D}"/>
              </a:ext>
            </a:extLst>
          </p:cNvPr>
          <p:cNvSpPr txBox="1"/>
          <p:nvPr/>
        </p:nvSpPr>
        <p:spPr>
          <a:xfrm>
            <a:off x="2812473" y="251004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jQuery </a:t>
            </a:r>
            <a:r>
              <a:rPr lang="en-IN" sz="3200" b="1" dirty="0" err="1"/>
              <a:t>Callback</a:t>
            </a:r>
            <a:r>
              <a:rPr lang="en-IN" sz="3200" b="1" dirty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610110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AE4625-27FE-4133-BCA1-0E4B41B6F20B}"/>
              </a:ext>
            </a:extLst>
          </p:cNvPr>
          <p:cNvSpPr txBox="1"/>
          <p:nvPr/>
        </p:nvSpPr>
        <p:spPr>
          <a:xfrm>
            <a:off x="498763" y="834103"/>
            <a:ext cx="110143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jQuery </a:t>
            </a:r>
            <a:r>
              <a:rPr lang="en-IN" sz="2400" b="1" dirty="0" err="1"/>
              <a:t>Callback</a:t>
            </a:r>
            <a:r>
              <a:rPr lang="en-IN" sz="2400" b="1" dirty="0"/>
              <a:t> Functions</a:t>
            </a:r>
          </a:p>
          <a:p>
            <a:r>
              <a:rPr lang="en-IN" sz="2400" dirty="0"/>
              <a:t>JavaScript statements are executed line by line. However, with effects, the next line of code can be run even though the effect is not finished. This can create errors.</a:t>
            </a:r>
          </a:p>
          <a:p>
            <a:endParaRPr lang="en-IN" sz="2400" dirty="0"/>
          </a:p>
          <a:p>
            <a:r>
              <a:rPr lang="en-IN" sz="2400" dirty="0"/>
              <a:t>To prevent this, you can create a </a:t>
            </a:r>
            <a:r>
              <a:rPr lang="en-IN" sz="2400" dirty="0" err="1"/>
              <a:t>callback</a:t>
            </a:r>
            <a:r>
              <a:rPr lang="en-IN" sz="2400" dirty="0"/>
              <a:t> function.</a:t>
            </a:r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dirty="0" err="1"/>
              <a:t>callback</a:t>
            </a:r>
            <a:r>
              <a:rPr lang="en-IN" sz="2400" dirty="0"/>
              <a:t> function is executed after the current effect is finished.</a:t>
            </a:r>
          </a:p>
          <a:p>
            <a:endParaRPr lang="en-IN" sz="2400" dirty="0"/>
          </a:p>
          <a:p>
            <a:r>
              <a:rPr lang="en-IN" sz="2400" dirty="0"/>
              <a:t>Typical syntax: </a:t>
            </a:r>
            <a:r>
              <a:rPr lang="en-IN" sz="2400" b="1" dirty="0"/>
              <a:t>$(selector).hide(</a:t>
            </a:r>
            <a:r>
              <a:rPr lang="en-IN" sz="2400" b="1" dirty="0" err="1"/>
              <a:t>speed,callback</a:t>
            </a:r>
            <a:r>
              <a:rPr lang="en-IN" sz="24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69378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934898-29F2-44BF-8C3B-D3D5381F96D0}"/>
              </a:ext>
            </a:extLst>
          </p:cNvPr>
          <p:cNvSpPr txBox="1"/>
          <p:nvPr/>
        </p:nvSpPr>
        <p:spPr>
          <a:xfrm>
            <a:off x="623455" y="197346"/>
            <a:ext cx="852054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$("button").click(function(){</a:t>
            </a:r>
          </a:p>
          <a:p>
            <a:r>
              <a:rPr lang="en-IN" dirty="0"/>
              <a:t>    $("p").hide("slow", function(){</a:t>
            </a:r>
          </a:p>
          <a:p>
            <a:r>
              <a:rPr lang="en-IN" dirty="0"/>
              <a:t>      alert("The paragraph is now hidden");</a:t>
            </a:r>
          </a:p>
          <a:p>
            <a:r>
              <a:rPr lang="en-IN" dirty="0"/>
              <a:t>    });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&lt;button&gt;Hide&lt;/button&gt;</a:t>
            </a:r>
          </a:p>
          <a:p>
            <a:endParaRPr lang="en-IN" dirty="0"/>
          </a:p>
          <a:p>
            <a:r>
              <a:rPr lang="en-IN" dirty="0"/>
              <a:t>&lt;p&gt;This is a paragraph with little content.&lt;/p&gt;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65064-F143-4290-AB9B-2ED4BD00550C}"/>
              </a:ext>
            </a:extLst>
          </p:cNvPr>
          <p:cNvSpPr txBox="1"/>
          <p:nvPr/>
        </p:nvSpPr>
        <p:spPr>
          <a:xfrm>
            <a:off x="6982690" y="3244334"/>
            <a:ext cx="3782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Example with </a:t>
            </a:r>
            <a:r>
              <a:rPr lang="en-IN" b="1" dirty="0" err="1"/>
              <a:t>Callback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18648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4C37C0-7780-45E4-ACB4-CB9F5BFC33CC}"/>
              </a:ext>
            </a:extLst>
          </p:cNvPr>
          <p:cNvSpPr txBox="1"/>
          <p:nvPr/>
        </p:nvSpPr>
        <p:spPr>
          <a:xfrm>
            <a:off x="415636" y="335846"/>
            <a:ext cx="872836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$("button").click(function(){</a:t>
            </a:r>
          </a:p>
          <a:p>
            <a:r>
              <a:rPr lang="en-IN" dirty="0"/>
              <a:t>    $("p").hide(1000);</a:t>
            </a:r>
          </a:p>
          <a:p>
            <a:r>
              <a:rPr lang="en-IN" dirty="0"/>
              <a:t>    alert("The paragraph is now hidden");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&lt;button&gt;Hide&lt;/button&gt;</a:t>
            </a:r>
          </a:p>
          <a:p>
            <a:endParaRPr lang="en-IN" dirty="0"/>
          </a:p>
          <a:p>
            <a:r>
              <a:rPr lang="en-IN" dirty="0"/>
              <a:t>&lt;p&gt;This is a paragraph with little content.&lt;/p&gt;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45FD9-7034-4348-8EF6-51A3920C3A1C}"/>
              </a:ext>
            </a:extLst>
          </p:cNvPr>
          <p:cNvSpPr txBox="1"/>
          <p:nvPr/>
        </p:nvSpPr>
        <p:spPr>
          <a:xfrm>
            <a:off x="7218218" y="3429000"/>
            <a:ext cx="3144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Example without </a:t>
            </a:r>
            <a:r>
              <a:rPr lang="en-IN" b="1" dirty="0" err="1"/>
              <a:t>Callback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72407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585A75-2EB7-4CDF-8838-AC314C509683}"/>
              </a:ext>
            </a:extLst>
          </p:cNvPr>
          <p:cNvSpPr txBox="1"/>
          <p:nvPr/>
        </p:nvSpPr>
        <p:spPr>
          <a:xfrm>
            <a:off x="2715491" y="278713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jQuery - Chaining</a:t>
            </a:r>
          </a:p>
        </p:txBody>
      </p:sp>
    </p:spTree>
    <p:extLst>
      <p:ext uri="{BB962C8B-B14F-4D97-AF65-F5344CB8AC3E}">
        <p14:creationId xmlns:p14="http://schemas.microsoft.com/office/powerpoint/2010/main" val="2283488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42E06D-5C74-44A7-9605-81F3186B8A60}"/>
              </a:ext>
            </a:extLst>
          </p:cNvPr>
          <p:cNvSpPr txBox="1"/>
          <p:nvPr/>
        </p:nvSpPr>
        <p:spPr>
          <a:xfrm>
            <a:off x="498763" y="861905"/>
            <a:ext cx="111667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jQuery Method Chaining</a:t>
            </a:r>
          </a:p>
          <a:p>
            <a:r>
              <a:rPr lang="en-IN" sz="2400" dirty="0"/>
              <a:t>Until now we have been writing jQuery statements one at a time (one after the other).</a:t>
            </a:r>
          </a:p>
          <a:p>
            <a:endParaRPr lang="en-IN" sz="2400" dirty="0"/>
          </a:p>
          <a:p>
            <a:r>
              <a:rPr lang="en-IN" sz="2400" dirty="0"/>
              <a:t>However, there is a technique called chaining, that allows us to run multiple jQuery commands, one after the other, on the same element(s).</a:t>
            </a:r>
          </a:p>
          <a:p>
            <a:endParaRPr lang="en-IN" sz="2400" dirty="0"/>
          </a:p>
          <a:p>
            <a:r>
              <a:rPr lang="en-IN" sz="2400" dirty="0"/>
              <a:t>Tip: This way, browsers do not have to find the same element(s) more than once.</a:t>
            </a:r>
          </a:p>
          <a:p>
            <a:endParaRPr lang="en-IN" sz="2400" dirty="0"/>
          </a:p>
          <a:p>
            <a:r>
              <a:rPr lang="en-IN" sz="2400" dirty="0"/>
              <a:t>To chain an action, you simply append the action to the previous action.</a:t>
            </a:r>
          </a:p>
        </p:txBody>
      </p:sp>
    </p:spTree>
    <p:extLst>
      <p:ext uri="{BB962C8B-B14F-4D97-AF65-F5344CB8AC3E}">
        <p14:creationId xmlns:p14="http://schemas.microsoft.com/office/powerpoint/2010/main" val="42448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CC419E-5ADE-4558-89D7-072B49B63B10}"/>
              </a:ext>
            </a:extLst>
          </p:cNvPr>
          <p:cNvSpPr txBox="1"/>
          <p:nvPr/>
        </p:nvSpPr>
        <p:spPr>
          <a:xfrm>
            <a:off x="263236" y="154862"/>
            <a:ext cx="11429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The following example chains together the </a:t>
            </a:r>
            <a:r>
              <a:rPr lang="en-IN" sz="2000" dirty="0" err="1"/>
              <a:t>css</a:t>
            </a:r>
            <a:r>
              <a:rPr lang="en-IN" sz="2000" dirty="0"/>
              <a:t>(), </a:t>
            </a:r>
            <a:r>
              <a:rPr lang="en-IN" sz="2000" dirty="0" err="1"/>
              <a:t>slideUp</a:t>
            </a:r>
            <a:r>
              <a:rPr lang="en-IN" sz="2000" dirty="0"/>
              <a:t>(), and </a:t>
            </a:r>
            <a:r>
              <a:rPr lang="en-IN" sz="2000" dirty="0" err="1"/>
              <a:t>slideDown</a:t>
            </a:r>
            <a:r>
              <a:rPr lang="en-IN" sz="2000" dirty="0"/>
              <a:t>() methods. The "p1" element first changes to red, then it slides up, and then it slides down: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C99D6-A186-43FC-AD3D-72A36AB988B5}"/>
              </a:ext>
            </a:extLst>
          </p:cNvPr>
          <p:cNvSpPr txBox="1"/>
          <p:nvPr/>
        </p:nvSpPr>
        <p:spPr>
          <a:xfrm>
            <a:off x="872836" y="1028527"/>
            <a:ext cx="9144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$("button").click(function(){</a:t>
            </a:r>
          </a:p>
          <a:p>
            <a:r>
              <a:rPr lang="en-IN" dirty="0"/>
              <a:t>    $("#p1").</a:t>
            </a:r>
            <a:r>
              <a:rPr lang="en-IN" dirty="0" err="1"/>
              <a:t>css</a:t>
            </a:r>
            <a:r>
              <a:rPr lang="en-IN" dirty="0"/>
              <a:t>("</a:t>
            </a:r>
            <a:r>
              <a:rPr lang="en-IN" dirty="0" err="1"/>
              <a:t>color</a:t>
            </a:r>
            <a:r>
              <a:rPr lang="en-IN" dirty="0"/>
              <a:t>", "red").</a:t>
            </a:r>
            <a:r>
              <a:rPr lang="en-IN" dirty="0" err="1"/>
              <a:t>slideUp</a:t>
            </a:r>
            <a:r>
              <a:rPr lang="en-IN" dirty="0"/>
              <a:t>(2000).</a:t>
            </a:r>
            <a:r>
              <a:rPr lang="en-IN" dirty="0" err="1"/>
              <a:t>slideDown</a:t>
            </a:r>
            <a:r>
              <a:rPr lang="en-IN" dirty="0"/>
              <a:t>(2000);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&lt;p id="p1"&gt;jQuery is fun!!&lt;/p&gt;</a:t>
            </a:r>
          </a:p>
          <a:p>
            <a:endParaRPr lang="en-IN" dirty="0"/>
          </a:p>
          <a:p>
            <a:r>
              <a:rPr lang="en-IN" dirty="0"/>
              <a:t>&lt;button&gt;Click me&lt;/button&gt;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84743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CD5BC-2904-4954-B98E-683F1CBBE36D}"/>
              </a:ext>
            </a:extLst>
          </p:cNvPr>
          <p:cNvSpPr txBox="1"/>
          <p:nvPr/>
        </p:nvSpPr>
        <p:spPr>
          <a:xfrm>
            <a:off x="748145" y="197346"/>
            <a:ext cx="936567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$("button").click(function(){</a:t>
            </a:r>
          </a:p>
          <a:p>
            <a:r>
              <a:rPr lang="en-IN" dirty="0"/>
              <a:t>    $("#p1").</a:t>
            </a:r>
            <a:r>
              <a:rPr lang="en-IN" dirty="0" err="1"/>
              <a:t>css</a:t>
            </a:r>
            <a:r>
              <a:rPr lang="en-IN" dirty="0"/>
              <a:t>("</a:t>
            </a:r>
            <a:r>
              <a:rPr lang="en-IN" dirty="0" err="1"/>
              <a:t>color</a:t>
            </a:r>
            <a:r>
              <a:rPr lang="en-IN" dirty="0"/>
              <a:t>", "red")</a:t>
            </a:r>
          </a:p>
          <a:p>
            <a:r>
              <a:rPr lang="en-IN" dirty="0"/>
              <a:t>      .</a:t>
            </a:r>
            <a:r>
              <a:rPr lang="en-IN" dirty="0" err="1"/>
              <a:t>slideUp</a:t>
            </a:r>
            <a:r>
              <a:rPr lang="en-IN" dirty="0"/>
              <a:t>(2000)</a:t>
            </a:r>
          </a:p>
          <a:p>
            <a:r>
              <a:rPr lang="en-IN" dirty="0"/>
              <a:t>      .</a:t>
            </a:r>
            <a:r>
              <a:rPr lang="en-IN" dirty="0" err="1"/>
              <a:t>slideDown</a:t>
            </a:r>
            <a:r>
              <a:rPr lang="en-IN" dirty="0"/>
              <a:t>(2000);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&lt;p id="p1"&gt;jQuery is fun!!&lt;/p&gt;</a:t>
            </a:r>
          </a:p>
          <a:p>
            <a:endParaRPr lang="en-IN" dirty="0"/>
          </a:p>
          <a:p>
            <a:r>
              <a:rPr lang="en-IN" dirty="0"/>
              <a:t>&lt;button&gt;Click me&lt;/button&gt;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3096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B09B5-C596-42A7-9D61-10A4725A0BF9}"/>
              </a:ext>
            </a:extLst>
          </p:cNvPr>
          <p:cNvSpPr txBox="1"/>
          <p:nvPr/>
        </p:nvSpPr>
        <p:spPr>
          <a:xfrm>
            <a:off x="1246908" y="2505670"/>
            <a:ext cx="98228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jQuery prepend() Method</a:t>
            </a:r>
          </a:p>
          <a:p>
            <a:pPr algn="ctr"/>
            <a:endParaRPr lang="en-IN" sz="2400" b="1" dirty="0"/>
          </a:p>
          <a:p>
            <a:pPr algn="ctr"/>
            <a:r>
              <a:rPr lang="en-IN" sz="2400" dirty="0"/>
              <a:t>The jQuery prepend() method inserts content AT THE BEGINNING of the selected HTML elements.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0AD1D-738E-4590-AA30-3A4D1043C462}"/>
              </a:ext>
            </a:extLst>
          </p:cNvPr>
          <p:cNvSpPr txBox="1"/>
          <p:nvPr/>
        </p:nvSpPr>
        <p:spPr>
          <a:xfrm>
            <a:off x="3435927" y="487917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$("p").prepend("Some prepended text.");</a:t>
            </a:r>
          </a:p>
        </p:txBody>
      </p:sp>
    </p:spTree>
    <p:extLst>
      <p:ext uri="{BB962C8B-B14F-4D97-AF65-F5344CB8AC3E}">
        <p14:creationId xmlns:p14="http://schemas.microsoft.com/office/powerpoint/2010/main" val="13190072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79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2D51FE-4A91-45AA-8CF7-321D64D85069}"/>
              </a:ext>
            </a:extLst>
          </p:cNvPr>
          <p:cNvSpPr txBox="1"/>
          <p:nvPr/>
        </p:nvSpPr>
        <p:spPr>
          <a:xfrm>
            <a:off x="304800" y="321808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$("#btn1").click(function(){</a:t>
            </a:r>
          </a:p>
          <a:p>
            <a:r>
              <a:rPr lang="en-IN" dirty="0"/>
              <a:t>    $("p").prepend("&lt;b&gt;Prepended text&lt;/b&gt;. ");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  $("#btn2").click(function(){</a:t>
            </a:r>
          </a:p>
          <a:p>
            <a:r>
              <a:rPr lang="en-IN" dirty="0"/>
              <a:t>    $("</a:t>
            </a:r>
            <a:r>
              <a:rPr lang="en-IN" dirty="0" err="1"/>
              <a:t>ol</a:t>
            </a:r>
            <a:r>
              <a:rPr lang="en-IN" dirty="0"/>
              <a:t>").prepend("&lt;li&gt;Prepended item&lt;/li&gt;");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4BC6A-F3A9-4B7F-B3A8-287D3DD83054}"/>
              </a:ext>
            </a:extLst>
          </p:cNvPr>
          <p:cNvSpPr txBox="1"/>
          <p:nvPr/>
        </p:nvSpPr>
        <p:spPr>
          <a:xfrm>
            <a:off x="5611091" y="2108859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&lt;p&gt;This is a paragraph.&lt;/p&gt;</a:t>
            </a:r>
          </a:p>
          <a:p>
            <a:r>
              <a:rPr lang="en-IN" dirty="0"/>
              <a:t>&lt;p&gt;This is another paragraph.&lt;/p&gt;</a:t>
            </a:r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ol</a:t>
            </a:r>
            <a:r>
              <a:rPr lang="en-IN" dirty="0"/>
              <a:t>&gt;</a:t>
            </a:r>
          </a:p>
          <a:p>
            <a:r>
              <a:rPr lang="en-IN" dirty="0"/>
              <a:t>  &lt;li&gt;List item 1&lt;/li&gt;</a:t>
            </a:r>
          </a:p>
          <a:p>
            <a:r>
              <a:rPr lang="en-IN" dirty="0"/>
              <a:t>  &lt;li&gt;List item 2&lt;/li&gt;</a:t>
            </a:r>
          </a:p>
          <a:p>
            <a:r>
              <a:rPr lang="en-IN" dirty="0"/>
              <a:t>  &lt;li&gt;List item 3&lt;/li&gt;</a:t>
            </a:r>
          </a:p>
          <a:p>
            <a:r>
              <a:rPr lang="en-IN" dirty="0"/>
              <a:t>&lt;/</a:t>
            </a:r>
            <a:r>
              <a:rPr lang="en-IN" dirty="0" err="1"/>
              <a:t>ol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&lt;button id="btn1"&gt;Prepend text&lt;/button&gt;</a:t>
            </a:r>
          </a:p>
          <a:p>
            <a:r>
              <a:rPr lang="en-IN" dirty="0"/>
              <a:t>&lt;button id="btn2"&gt;Prepend list item&lt;/button&gt;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9850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7E18E4-6A2C-43E8-8243-57C57B82252D}"/>
              </a:ext>
            </a:extLst>
          </p:cNvPr>
          <p:cNvSpPr txBox="1"/>
          <p:nvPr/>
        </p:nvSpPr>
        <p:spPr>
          <a:xfrm>
            <a:off x="304800" y="489258"/>
            <a:ext cx="11277600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/>
              <a:t>Add Several New Elements With append() and prepend()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In both examples above, we have only inserted some text/HTML at the beginning/end of the selected HTML elements.</a:t>
            </a:r>
          </a:p>
          <a:p>
            <a:pPr algn="just">
              <a:lnSpc>
                <a:spcPct val="150000"/>
              </a:lnSpc>
            </a:pPr>
            <a:endParaRPr lang="en-IN" sz="2400" dirty="0"/>
          </a:p>
          <a:p>
            <a:pPr algn="just">
              <a:lnSpc>
                <a:spcPct val="150000"/>
              </a:lnSpc>
            </a:pPr>
            <a:r>
              <a:rPr lang="en-IN" sz="2400" dirty="0"/>
              <a:t>However, both the append() and prepend() methods can take an infinite number of new elements as parameters. The new elements can be generated with text/HTML (like we have done in the examples above), with jQuery, or with JavaScript code and DOM elements.</a:t>
            </a:r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4001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9A1EE8-B4DB-46BA-80E4-1D054CB5F1D2}"/>
              </a:ext>
            </a:extLst>
          </p:cNvPr>
          <p:cNvSpPr txBox="1"/>
          <p:nvPr/>
        </p:nvSpPr>
        <p:spPr>
          <a:xfrm>
            <a:off x="2660072" y="2237509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function </a:t>
            </a:r>
            <a:r>
              <a:rPr lang="en-IN" sz="2400" dirty="0" err="1"/>
              <a:t>appendText</a:t>
            </a:r>
            <a:r>
              <a:rPr lang="en-IN" sz="2400" dirty="0"/>
              <a:t>() {</a:t>
            </a:r>
          </a:p>
          <a:p>
            <a:r>
              <a:rPr lang="en-IN" sz="2400" dirty="0"/>
              <a:t>  var txt1 = "&lt;p&gt;Text.&lt;/p&gt;";               // Create element with HTML </a:t>
            </a:r>
          </a:p>
          <a:p>
            <a:r>
              <a:rPr lang="en-IN" sz="2400" dirty="0"/>
              <a:t>  var txt2 = $("&lt;p&gt;&lt;/p&gt;").text("Text.");   // Create with jQuery</a:t>
            </a:r>
          </a:p>
          <a:p>
            <a:r>
              <a:rPr lang="en-IN" sz="2400" dirty="0"/>
              <a:t>  var txt3 = </a:t>
            </a:r>
            <a:r>
              <a:rPr lang="en-IN" sz="2400" dirty="0" err="1"/>
              <a:t>document.createElement</a:t>
            </a:r>
            <a:r>
              <a:rPr lang="en-IN" sz="2400" dirty="0"/>
              <a:t>("p");  // Create with DOM</a:t>
            </a:r>
          </a:p>
          <a:p>
            <a:r>
              <a:rPr lang="en-IN" sz="2400" dirty="0"/>
              <a:t>  txt3.innerHTML = "Text.";</a:t>
            </a:r>
          </a:p>
          <a:p>
            <a:r>
              <a:rPr lang="en-IN" sz="2400" dirty="0"/>
              <a:t>  $("body").append(txt1, txt2, txt3);      // Append the new elements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7A086-33DD-4AF8-BFA6-98FEA61780AF}"/>
              </a:ext>
            </a:extLst>
          </p:cNvPr>
          <p:cNvSpPr txBox="1"/>
          <p:nvPr/>
        </p:nvSpPr>
        <p:spPr>
          <a:xfrm>
            <a:off x="512618" y="321209"/>
            <a:ext cx="10958946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In the following example, we create several new elements. The elements are created with text/HTML, jQuery, and JavaScript/DOM. Then we append the new elements to the text with the append() method (this would have worked for prepend() too) :</a:t>
            </a:r>
          </a:p>
        </p:txBody>
      </p:sp>
    </p:spTree>
    <p:extLst>
      <p:ext uri="{BB962C8B-B14F-4D97-AF65-F5344CB8AC3E}">
        <p14:creationId xmlns:p14="http://schemas.microsoft.com/office/powerpoint/2010/main" val="274117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6AD1CF-71FA-40DE-BF9B-C8472381138F}"/>
              </a:ext>
            </a:extLst>
          </p:cNvPr>
          <p:cNvSpPr txBox="1"/>
          <p:nvPr/>
        </p:nvSpPr>
        <p:spPr>
          <a:xfrm>
            <a:off x="1101436" y="474345"/>
            <a:ext cx="99891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function </a:t>
            </a:r>
            <a:r>
              <a:rPr lang="en-IN" dirty="0" err="1"/>
              <a:t>appendText</a:t>
            </a:r>
            <a:r>
              <a:rPr lang="en-IN" dirty="0"/>
              <a:t>() {</a:t>
            </a:r>
          </a:p>
          <a:p>
            <a:r>
              <a:rPr lang="en-IN" dirty="0"/>
              <a:t>  var txt1 = "&lt;p&gt;Text.&lt;/p&gt;";        // Create text with HTML</a:t>
            </a:r>
          </a:p>
          <a:p>
            <a:r>
              <a:rPr lang="en-IN" dirty="0"/>
              <a:t>  var txt2 = $("&lt;p&gt;&lt;/p&gt;").text("Text.");  // Create text with jQuery</a:t>
            </a:r>
          </a:p>
          <a:p>
            <a:r>
              <a:rPr lang="en-IN" dirty="0"/>
              <a:t>  var txt3 = </a:t>
            </a:r>
            <a:r>
              <a:rPr lang="en-IN" dirty="0" err="1"/>
              <a:t>document.createElement</a:t>
            </a:r>
            <a:r>
              <a:rPr lang="en-IN" dirty="0"/>
              <a:t>("p");</a:t>
            </a:r>
          </a:p>
          <a:p>
            <a:r>
              <a:rPr lang="en-IN" dirty="0"/>
              <a:t>  txt3.innerHTML = "Text.";         // Create text with DOM</a:t>
            </a:r>
          </a:p>
          <a:p>
            <a:r>
              <a:rPr lang="en-IN" dirty="0"/>
              <a:t>  $("body").append(txt1, txt2, txt3);   // Append new elements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&lt;p&gt;This is a paragraph.&lt;/p&gt;</a:t>
            </a:r>
          </a:p>
          <a:p>
            <a:r>
              <a:rPr lang="en-IN" dirty="0"/>
              <a:t>&lt;button onclick="</a:t>
            </a:r>
            <a:r>
              <a:rPr lang="en-IN" dirty="0" err="1"/>
              <a:t>appendText</a:t>
            </a:r>
            <a:r>
              <a:rPr lang="en-IN" dirty="0"/>
              <a:t>()"&gt;Append text&lt;/button&gt;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7265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4595</Words>
  <Application>Microsoft Office PowerPoint</Application>
  <PresentationFormat>Widescreen</PresentationFormat>
  <Paragraphs>628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DOM in JQuery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in JQuery</dc:title>
  <dc:creator>Muthus</dc:creator>
  <cp:lastModifiedBy>Muthus</cp:lastModifiedBy>
  <cp:revision>32</cp:revision>
  <dcterms:created xsi:type="dcterms:W3CDTF">2021-03-06T07:46:54Z</dcterms:created>
  <dcterms:modified xsi:type="dcterms:W3CDTF">2021-03-10T04:53:38Z</dcterms:modified>
</cp:coreProperties>
</file>