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60" r:id="rId4"/>
    <p:sldId id="261" r:id="rId5"/>
    <p:sldId id="265" r:id="rId6"/>
    <p:sldId id="266" r:id="rId7"/>
    <p:sldId id="268" r:id="rId8"/>
    <p:sldId id="272" r:id="rId9"/>
    <p:sldId id="276" r:id="rId10"/>
    <p:sldId id="278" r:id="rId11"/>
    <p:sldId id="277" r:id="rId12"/>
    <p:sldId id="279" r:id="rId13"/>
    <p:sldId id="280" r:id="rId14"/>
    <p:sldId id="281" r:id="rId15"/>
    <p:sldId id="282" r:id="rId16"/>
    <p:sldId id="283" r:id="rId17"/>
    <p:sldId id="284" r:id="rId18"/>
    <p:sldId id="285" r:id="rId19"/>
    <p:sldId id="286" r:id="rId20"/>
    <p:sldId id="287" r:id="rId21"/>
    <p:sldId id="288" r:id="rId22"/>
    <p:sldId id="289" r:id="rId23"/>
    <p:sldId id="290" r:id="rId24"/>
    <p:sldId id="291" r:id="rId25"/>
    <p:sldId id="292" r:id="rId26"/>
    <p:sldId id="293" r:id="rId27"/>
    <p:sldId id="294"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388" autoAdjust="0"/>
  </p:normalViewPr>
  <p:slideViewPr>
    <p:cSldViewPr snapToGrid="0">
      <p:cViewPr varScale="1">
        <p:scale>
          <a:sx n="89" d="100"/>
          <a:sy n="89" d="100"/>
        </p:scale>
        <p:origin x="466" y="7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diagrams/_rels/data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ata3.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_rels/drawing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svg"/><Relationship Id="rId1" Type="http://schemas.openxmlformats.org/officeDocument/2006/relationships/image" Target="../media/image6.png"/><Relationship Id="rId6" Type="http://schemas.openxmlformats.org/officeDocument/2006/relationships/image" Target="../media/image11.svg"/><Relationship Id="rId5" Type="http://schemas.openxmlformats.org/officeDocument/2006/relationships/image" Target="../media/image10.png"/><Relationship Id="rId4" Type="http://schemas.openxmlformats.org/officeDocument/2006/relationships/image" Target="../media/image9.svg"/></Relationships>
</file>

<file path=ppt/diagrams/_rels/drawing3.xml.rels><?xml version="1.0" encoding="UTF-8" standalone="yes"?>
<Relationships xmlns="http://schemas.openxmlformats.org/package/2006/relationships"><Relationship Id="rId8" Type="http://schemas.openxmlformats.org/officeDocument/2006/relationships/image" Target="../media/image19.svg"/><Relationship Id="rId3" Type="http://schemas.openxmlformats.org/officeDocument/2006/relationships/image" Target="../media/image14.png"/><Relationship Id="rId7" Type="http://schemas.openxmlformats.org/officeDocument/2006/relationships/image" Target="../media/image18.png"/><Relationship Id="rId2" Type="http://schemas.openxmlformats.org/officeDocument/2006/relationships/image" Target="../media/image13.svg"/><Relationship Id="rId1" Type="http://schemas.openxmlformats.org/officeDocument/2006/relationships/image" Target="../media/image12.png"/><Relationship Id="rId6" Type="http://schemas.openxmlformats.org/officeDocument/2006/relationships/image" Target="../media/image17.svg"/><Relationship Id="rId5" Type="http://schemas.openxmlformats.org/officeDocument/2006/relationships/image" Target="../media/image16.png"/><Relationship Id="rId10" Type="http://schemas.openxmlformats.org/officeDocument/2006/relationships/image" Target="../media/image21.svg"/><Relationship Id="rId4" Type="http://schemas.openxmlformats.org/officeDocument/2006/relationships/image" Target="../media/image15.svg"/><Relationship Id="rId9" Type="http://schemas.openxmlformats.org/officeDocument/2006/relationships/image" Target="../media/image20.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18/5/colors/Iconchunking_neutralbg_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a:alpha val="0"/>
      </a:schemeClr>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1119F1B0-84AB-4174-9065-B57671B8D63A}"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FBF48AA2-1615-4DE1-BF31-C049AD12AD77}">
      <dgm:prSet/>
      <dgm:spPr/>
      <dgm:t>
        <a:bodyPr/>
        <a:lstStyle/>
        <a:p>
          <a:r>
            <a:rPr lang="en-US" dirty="0"/>
            <a:t>WHAT ARE THE PRIMARY OBJECTIVES OF NOTES SHARING SYSTEM ?</a:t>
          </a:r>
        </a:p>
      </dgm:t>
    </dgm:pt>
    <dgm:pt modelId="{1782CC43-80B8-4592-A96B-ADF3EEDAEFCE}" type="parTrans" cxnId="{4B399E61-9807-4950-9D8C-991BEAC37E43}">
      <dgm:prSet/>
      <dgm:spPr/>
      <dgm:t>
        <a:bodyPr/>
        <a:lstStyle/>
        <a:p>
          <a:endParaRPr lang="en-US"/>
        </a:p>
      </dgm:t>
    </dgm:pt>
    <dgm:pt modelId="{7D3AED3C-B4E3-4EC0-964C-E5B173381160}" type="sibTrans" cxnId="{4B399E61-9807-4950-9D8C-991BEAC37E43}">
      <dgm:prSet/>
      <dgm:spPr/>
      <dgm:t>
        <a:bodyPr/>
        <a:lstStyle/>
        <a:p>
          <a:endParaRPr lang="en-US"/>
        </a:p>
      </dgm:t>
    </dgm:pt>
    <dgm:pt modelId="{6196AE8B-F2BB-4237-8B1F-1C45B4CCED4E}">
      <dgm:prSet/>
      <dgm:spPr/>
      <dgm:t>
        <a:bodyPr/>
        <a:lstStyle/>
        <a:p>
          <a:r>
            <a:rPr lang="en-IN"/>
            <a:t>FROM THE PERSPECTIVE OF ADMINISTRATORS</a:t>
          </a:r>
          <a:endParaRPr lang="en-US"/>
        </a:p>
      </dgm:t>
    </dgm:pt>
    <dgm:pt modelId="{A23AA0EE-CD81-412C-BB15-E749E654F4BD}" type="parTrans" cxnId="{F798916E-97B5-4D54-98F8-4D47D60AA89F}">
      <dgm:prSet/>
      <dgm:spPr/>
      <dgm:t>
        <a:bodyPr/>
        <a:lstStyle/>
        <a:p>
          <a:endParaRPr lang="en-US"/>
        </a:p>
      </dgm:t>
    </dgm:pt>
    <dgm:pt modelId="{AB967158-B235-4C2C-8E44-B2F1E4A4FE20}" type="sibTrans" cxnId="{F798916E-97B5-4D54-98F8-4D47D60AA89F}">
      <dgm:prSet/>
      <dgm:spPr/>
      <dgm:t>
        <a:bodyPr/>
        <a:lstStyle/>
        <a:p>
          <a:endParaRPr lang="en-US"/>
        </a:p>
      </dgm:t>
    </dgm:pt>
    <dgm:pt modelId="{98D3BB4C-8053-44AA-9C26-337594279379}">
      <dgm:prSet/>
      <dgm:spPr/>
      <dgm:t>
        <a:bodyPr/>
        <a:lstStyle/>
        <a:p>
          <a:r>
            <a:rPr lang="en-IN"/>
            <a:t>FOR USERS</a:t>
          </a:r>
          <a:endParaRPr lang="en-US"/>
        </a:p>
      </dgm:t>
    </dgm:pt>
    <dgm:pt modelId="{0FDDEE73-B249-4F3B-8D1A-7FD8EFE61F21}" type="parTrans" cxnId="{BE6568B8-A211-4815-9CA3-D0419BE15F52}">
      <dgm:prSet/>
      <dgm:spPr/>
      <dgm:t>
        <a:bodyPr/>
        <a:lstStyle/>
        <a:p>
          <a:endParaRPr lang="en-US"/>
        </a:p>
      </dgm:t>
    </dgm:pt>
    <dgm:pt modelId="{11103AC3-0D7B-4A46-A3FA-B8C0036A448A}" type="sibTrans" cxnId="{BE6568B8-A211-4815-9CA3-D0419BE15F52}">
      <dgm:prSet/>
      <dgm:spPr/>
      <dgm:t>
        <a:bodyPr/>
        <a:lstStyle/>
        <a:p>
          <a:endParaRPr lang="en-US"/>
        </a:p>
      </dgm:t>
    </dgm:pt>
    <dgm:pt modelId="{4EF0041F-9974-4FCD-B623-E3B57555CCC3}" type="pres">
      <dgm:prSet presAssocID="{1119F1B0-84AB-4174-9065-B57671B8D63A}" presName="root" presStyleCnt="0">
        <dgm:presLayoutVars>
          <dgm:dir/>
          <dgm:resizeHandles val="exact"/>
        </dgm:presLayoutVars>
      </dgm:prSet>
      <dgm:spPr/>
    </dgm:pt>
    <dgm:pt modelId="{F12D6054-D39A-4D17-8116-1FC2640ECEBF}" type="pres">
      <dgm:prSet presAssocID="{FBF48AA2-1615-4DE1-BF31-C049AD12AD77}" presName="compNode" presStyleCnt="0"/>
      <dgm:spPr/>
    </dgm:pt>
    <dgm:pt modelId="{EFF42DE0-7117-4991-86D2-B91A54758F7B}" type="pres">
      <dgm:prSet presAssocID="{FBF48AA2-1615-4DE1-BF31-C049AD12AD77}" presName="bgRect" presStyleLbl="bgShp" presStyleIdx="0" presStyleCnt="3"/>
      <dgm:spPr/>
    </dgm:pt>
    <dgm:pt modelId="{5C1AFB32-7AA1-41C7-9A11-91F019EDAE90}" type="pres">
      <dgm:prSet presAssocID="{FBF48AA2-1615-4DE1-BF31-C049AD12AD77}" presName="iconRect" presStyleLbl="node1" presStyleIdx="0" presStyleCnt="3"/>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Paperclip"/>
        </a:ext>
      </dgm:extLst>
    </dgm:pt>
    <dgm:pt modelId="{6BFE6DB3-F718-4AA3-873B-A24C74EB567E}" type="pres">
      <dgm:prSet presAssocID="{FBF48AA2-1615-4DE1-BF31-C049AD12AD77}" presName="spaceRect" presStyleCnt="0"/>
      <dgm:spPr/>
    </dgm:pt>
    <dgm:pt modelId="{19B66BA0-27EA-487B-A8AE-B302DE4F6620}" type="pres">
      <dgm:prSet presAssocID="{FBF48AA2-1615-4DE1-BF31-C049AD12AD77}" presName="parTx" presStyleLbl="revTx" presStyleIdx="0" presStyleCnt="3">
        <dgm:presLayoutVars>
          <dgm:chMax val="0"/>
          <dgm:chPref val="0"/>
        </dgm:presLayoutVars>
      </dgm:prSet>
      <dgm:spPr/>
    </dgm:pt>
    <dgm:pt modelId="{404F13F6-D155-4AE3-9F74-58C8386375E5}" type="pres">
      <dgm:prSet presAssocID="{7D3AED3C-B4E3-4EC0-964C-E5B173381160}" presName="sibTrans" presStyleCnt="0"/>
      <dgm:spPr/>
    </dgm:pt>
    <dgm:pt modelId="{54B219EF-261C-4600-8EBB-21805F2B86F5}" type="pres">
      <dgm:prSet presAssocID="{6196AE8B-F2BB-4237-8B1F-1C45B4CCED4E}" presName="compNode" presStyleCnt="0"/>
      <dgm:spPr/>
    </dgm:pt>
    <dgm:pt modelId="{0A7BAE8C-104B-4404-8531-02879CD6E8D9}" type="pres">
      <dgm:prSet presAssocID="{6196AE8B-F2BB-4237-8B1F-1C45B4CCED4E}" presName="bgRect" presStyleLbl="bgShp" presStyleIdx="1" presStyleCnt="3"/>
      <dgm:spPr/>
    </dgm:pt>
    <dgm:pt modelId="{B449AA7C-0935-4C01-BF5E-BE9844428A4E}" type="pres">
      <dgm:prSet presAssocID="{6196AE8B-F2BB-4237-8B1F-1C45B4CCED4E}" presName="iconRect" presStyleLbl="node1" presStyleIdx="1" presStyleCnt="3"/>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s"/>
        </a:ext>
      </dgm:extLst>
    </dgm:pt>
    <dgm:pt modelId="{EE2ADE79-FBC5-4574-9770-8CA281B5BB99}" type="pres">
      <dgm:prSet presAssocID="{6196AE8B-F2BB-4237-8B1F-1C45B4CCED4E}" presName="spaceRect" presStyleCnt="0"/>
      <dgm:spPr/>
    </dgm:pt>
    <dgm:pt modelId="{47C1D4E1-82B5-43A0-81C7-BDE09B873296}" type="pres">
      <dgm:prSet presAssocID="{6196AE8B-F2BB-4237-8B1F-1C45B4CCED4E}" presName="parTx" presStyleLbl="revTx" presStyleIdx="1" presStyleCnt="3">
        <dgm:presLayoutVars>
          <dgm:chMax val="0"/>
          <dgm:chPref val="0"/>
        </dgm:presLayoutVars>
      </dgm:prSet>
      <dgm:spPr/>
    </dgm:pt>
    <dgm:pt modelId="{E0983FA8-9321-46F9-B309-476F03F5F7BA}" type="pres">
      <dgm:prSet presAssocID="{AB967158-B235-4C2C-8E44-B2F1E4A4FE20}" presName="sibTrans" presStyleCnt="0"/>
      <dgm:spPr/>
    </dgm:pt>
    <dgm:pt modelId="{329BD332-2321-4169-AFC4-C6733D3A08D4}" type="pres">
      <dgm:prSet presAssocID="{98D3BB4C-8053-44AA-9C26-337594279379}" presName="compNode" presStyleCnt="0"/>
      <dgm:spPr/>
    </dgm:pt>
    <dgm:pt modelId="{F2125D9C-7C6D-4EAE-A328-CAF897BDEC42}" type="pres">
      <dgm:prSet presAssocID="{98D3BB4C-8053-44AA-9C26-337594279379}" presName="bgRect" presStyleLbl="bgShp" presStyleIdx="2" presStyleCnt="3"/>
      <dgm:spPr/>
    </dgm:pt>
    <dgm:pt modelId="{4B15CD1D-66B4-4B68-B372-B708D5F905F4}" type="pres">
      <dgm:prSet presAssocID="{98D3BB4C-8053-44AA-9C26-337594279379}" presName="iconRect" presStyleLbl="node1" presStyleIdx="2" presStyleCnt="3"/>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User"/>
        </a:ext>
      </dgm:extLst>
    </dgm:pt>
    <dgm:pt modelId="{5B8AEDEA-1BA2-4B60-9187-7ECAC0506228}" type="pres">
      <dgm:prSet presAssocID="{98D3BB4C-8053-44AA-9C26-337594279379}" presName="spaceRect" presStyleCnt="0"/>
      <dgm:spPr/>
    </dgm:pt>
    <dgm:pt modelId="{7256F380-04A5-4DDA-B9C3-C85476F96EB9}" type="pres">
      <dgm:prSet presAssocID="{98D3BB4C-8053-44AA-9C26-337594279379}" presName="parTx" presStyleLbl="revTx" presStyleIdx="2" presStyleCnt="3">
        <dgm:presLayoutVars>
          <dgm:chMax val="0"/>
          <dgm:chPref val="0"/>
        </dgm:presLayoutVars>
      </dgm:prSet>
      <dgm:spPr/>
    </dgm:pt>
  </dgm:ptLst>
  <dgm:cxnLst>
    <dgm:cxn modelId="{E2CD0408-5D69-47FC-9311-1E7A1A5C3B1E}" type="presOf" srcId="{98D3BB4C-8053-44AA-9C26-337594279379}" destId="{7256F380-04A5-4DDA-B9C3-C85476F96EB9}" srcOrd="0" destOrd="0" presId="urn:microsoft.com/office/officeart/2018/2/layout/IconVerticalSolidList"/>
    <dgm:cxn modelId="{4B399E61-9807-4950-9D8C-991BEAC37E43}" srcId="{1119F1B0-84AB-4174-9065-B57671B8D63A}" destId="{FBF48AA2-1615-4DE1-BF31-C049AD12AD77}" srcOrd="0" destOrd="0" parTransId="{1782CC43-80B8-4592-A96B-ADF3EEDAEFCE}" sibTransId="{7D3AED3C-B4E3-4EC0-964C-E5B173381160}"/>
    <dgm:cxn modelId="{F798916E-97B5-4D54-98F8-4D47D60AA89F}" srcId="{1119F1B0-84AB-4174-9065-B57671B8D63A}" destId="{6196AE8B-F2BB-4237-8B1F-1C45B4CCED4E}" srcOrd="1" destOrd="0" parTransId="{A23AA0EE-CD81-412C-BB15-E749E654F4BD}" sibTransId="{AB967158-B235-4C2C-8E44-B2F1E4A4FE20}"/>
    <dgm:cxn modelId="{3ED23895-3B85-4731-8AF7-DA16838EAF1F}" type="presOf" srcId="{FBF48AA2-1615-4DE1-BF31-C049AD12AD77}" destId="{19B66BA0-27EA-487B-A8AE-B302DE4F6620}" srcOrd="0" destOrd="0" presId="urn:microsoft.com/office/officeart/2018/2/layout/IconVerticalSolidList"/>
    <dgm:cxn modelId="{156C8EAA-7ADE-45F0-8692-933EDF7846F2}" type="presOf" srcId="{6196AE8B-F2BB-4237-8B1F-1C45B4CCED4E}" destId="{47C1D4E1-82B5-43A0-81C7-BDE09B873296}" srcOrd="0" destOrd="0" presId="urn:microsoft.com/office/officeart/2018/2/layout/IconVerticalSolidList"/>
    <dgm:cxn modelId="{BE6568B8-A211-4815-9CA3-D0419BE15F52}" srcId="{1119F1B0-84AB-4174-9065-B57671B8D63A}" destId="{98D3BB4C-8053-44AA-9C26-337594279379}" srcOrd="2" destOrd="0" parTransId="{0FDDEE73-B249-4F3B-8D1A-7FD8EFE61F21}" sibTransId="{11103AC3-0D7B-4A46-A3FA-B8C0036A448A}"/>
    <dgm:cxn modelId="{C701EED7-1746-47D4-B5D2-6C52218BE481}" type="presOf" srcId="{1119F1B0-84AB-4174-9065-B57671B8D63A}" destId="{4EF0041F-9974-4FCD-B623-E3B57555CCC3}" srcOrd="0" destOrd="0" presId="urn:microsoft.com/office/officeart/2018/2/layout/IconVerticalSolidList"/>
    <dgm:cxn modelId="{CD8E0641-196A-4476-B4FE-6B8D478B3427}" type="presParOf" srcId="{4EF0041F-9974-4FCD-B623-E3B57555CCC3}" destId="{F12D6054-D39A-4D17-8116-1FC2640ECEBF}" srcOrd="0" destOrd="0" presId="urn:microsoft.com/office/officeart/2018/2/layout/IconVerticalSolidList"/>
    <dgm:cxn modelId="{F5DB2526-78EF-4D66-A330-D79FA6E5455E}" type="presParOf" srcId="{F12D6054-D39A-4D17-8116-1FC2640ECEBF}" destId="{EFF42DE0-7117-4991-86D2-B91A54758F7B}" srcOrd="0" destOrd="0" presId="urn:microsoft.com/office/officeart/2018/2/layout/IconVerticalSolidList"/>
    <dgm:cxn modelId="{D3C37FAE-7D5B-4190-868F-1DDCA0900ED2}" type="presParOf" srcId="{F12D6054-D39A-4D17-8116-1FC2640ECEBF}" destId="{5C1AFB32-7AA1-41C7-9A11-91F019EDAE90}" srcOrd="1" destOrd="0" presId="urn:microsoft.com/office/officeart/2018/2/layout/IconVerticalSolidList"/>
    <dgm:cxn modelId="{4E81177F-5A7C-4D50-ACAB-83C269ACEF16}" type="presParOf" srcId="{F12D6054-D39A-4D17-8116-1FC2640ECEBF}" destId="{6BFE6DB3-F718-4AA3-873B-A24C74EB567E}" srcOrd="2" destOrd="0" presId="urn:microsoft.com/office/officeart/2018/2/layout/IconVerticalSolidList"/>
    <dgm:cxn modelId="{F5BC6B46-0FD5-4145-89D6-42862768924E}" type="presParOf" srcId="{F12D6054-D39A-4D17-8116-1FC2640ECEBF}" destId="{19B66BA0-27EA-487B-A8AE-B302DE4F6620}" srcOrd="3" destOrd="0" presId="urn:microsoft.com/office/officeart/2018/2/layout/IconVerticalSolidList"/>
    <dgm:cxn modelId="{8F5808D8-7BEF-4192-B88C-EE3E9B7CB795}" type="presParOf" srcId="{4EF0041F-9974-4FCD-B623-E3B57555CCC3}" destId="{404F13F6-D155-4AE3-9F74-58C8386375E5}" srcOrd="1" destOrd="0" presId="urn:microsoft.com/office/officeart/2018/2/layout/IconVerticalSolidList"/>
    <dgm:cxn modelId="{29C9B988-36D1-48B4-BF65-EF8541E6E4C0}" type="presParOf" srcId="{4EF0041F-9974-4FCD-B623-E3B57555CCC3}" destId="{54B219EF-261C-4600-8EBB-21805F2B86F5}" srcOrd="2" destOrd="0" presId="urn:microsoft.com/office/officeart/2018/2/layout/IconVerticalSolidList"/>
    <dgm:cxn modelId="{E012E2A3-67C9-4572-B92F-9DAECCFFCCF2}" type="presParOf" srcId="{54B219EF-261C-4600-8EBB-21805F2B86F5}" destId="{0A7BAE8C-104B-4404-8531-02879CD6E8D9}" srcOrd="0" destOrd="0" presId="urn:microsoft.com/office/officeart/2018/2/layout/IconVerticalSolidList"/>
    <dgm:cxn modelId="{9295FF41-B425-45FF-8C6B-26B79F0496AB}" type="presParOf" srcId="{54B219EF-261C-4600-8EBB-21805F2B86F5}" destId="{B449AA7C-0935-4C01-BF5E-BE9844428A4E}" srcOrd="1" destOrd="0" presId="urn:microsoft.com/office/officeart/2018/2/layout/IconVerticalSolidList"/>
    <dgm:cxn modelId="{3A2BFAE5-DF46-4315-9CFA-47060E4C635E}" type="presParOf" srcId="{54B219EF-261C-4600-8EBB-21805F2B86F5}" destId="{EE2ADE79-FBC5-4574-9770-8CA281B5BB99}" srcOrd="2" destOrd="0" presId="urn:microsoft.com/office/officeart/2018/2/layout/IconVerticalSolidList"/>
    <dgm:cxn modelId="{29DFCB28-9CEF-4955-8056-B2A5B3EF0FBE}" type="presParOf" srcId="{54B219EF-261C-4600-8EBB-21805F2B86F5}" destId="{47C1D4E1-82B5-43A0-81C7-BDE09B873296}" srcOrd="3" destOrd="0" presId="urn:microsoft.com/office/officeart/2018/2/layout/IconVerticalSolidList"/>
    <dgm:cxn modelId="{8896CEE0-90FD-4B3E-8937-AB669F3195FA}" type="presParOf" srcId="{4EF0041F-9974-4FCD-B623-E3B57555CCC3}" destId="{E0983FA8-9321-46F9-B309-476F03F5F7BA}" srcOrd="3" destOrd="0" presId="urn:microsoft.com/office/officeart/2018/2/layout/IconVerticalSolidList"/>
    <dgm:cxn modelId="{5313C9D7-0A9E-46F6-905D-8D77D39F9678}" type="presParOf" srcId="{4EF0041F-9974-4FCD-B623-E3B57555CCC3}" destId="{329BD332-2321-4169-AFC4-C6733D3A08D4}" srcOrd="4" destOrd="0" presId="urn:microsoft.com/office/officeart/2018/2/layout/IconVerticalSolidList"/>
    <dgm:cxn modelId="{09ED47F8-0179-43F1-90B2-DE13986DA1AE}" type="presParOf" srcId="{329BD332-2321-4169-AFC4-C6733D3A08D4}" destId="{F2125D9C-7C6D-4EAE-A328-CAF897BDEC42}" srcOrd="0" destOrd="0" presId="urn:microsoft.com/office/officeart/2018/2/layout/IconVerticalSolidList"/>
    <dgm:cxn modelId="{5EEE5398-565F-4BB4-9BF5-E31FB5E1FDF7}" type="presParOf" srcId="{329BD332-2321-4169-AFC4-C6733D3A08D4}" destId="{4B15CD1D-66B4-4B68-B372-B708D5F905F4}" srcOrd="1" destOrd="0" presId="urn:microsoft.com/office/officeart/2018/2/layout/IconVerticalSolidList"/>
    <dgm:cxn modelId="{164EE792-5B72-460F-A3A1-CBAC08272D90}" type="presParOf" srcId="{329BD332-2321-4169-AFC4-C6733D3A08D4}" destId="{5B8AEDEA-1BA2-4B60-9187-7ECAC0506228}" srcOrd="2" destOrd="0" presId="urn:microsoft.com/office/officeart/2018/2/layout/IconVerticalSolidList"/>
    <dgm:cxn modelId="{08CB0FEF-FB88-4B18-8788-E74E6E4DFF3B}" type="presParOf" srcId="{329BD332-2321-4169-AFC4-C6733D3A08D4}" destId="{7256F380-04A5-4DDA-B9C3-C85476F96EB9}" srcOrd="3" destOrd="0" presId="urn:microsoft.com/office/officeart/2018/2/layout/IconVerticalSolid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0F5FCCA0-03A5-41A9-A5C5-90714466DD92}" type="doc">
      <dgm:prSet loTypeId="urn:microsoft.com/office/officeart/2005/8/layout/list1" loCatId="list" qsTypeId="urn:microsoft.com/office/officeart/2005/8/quickstyle/simple1" qsCatId="simple" csTypeId="urn:microsoft.com/office/officeart/2005/8/colors/accent0_3" csCatId="mainScheme"/>
      <dgm:spPr/>
      <dgm:t>
        <a:bodyPr/>
        <a:lstStyle/>
        <a:p>
          <a:endParaRPr lang="en-US"/>
        </a:p>
      </dgm:t>
    </dgm:pt>
    <dgm:pt modelId="{681D3DC3-69B6-44D6-A783-1BBAB1DE389B}">
      <dgm:prSet/>
      <dgm:spPr/>
      <dgm:t>
        <a:bodyPr/>
        <a:lstStyle/>
        <a:p>
          <a:r>
            <a:rPr lang="en-US" b="0" i="0"/>
            <a:t>WHATSAPP  </a:t>
          </a:r>
          <a:endParaRPr lang="en-US"/>
        </a:p>
      </dgm:t>
    </dgm:pt>
    <dgm:pt modelId="{A1AB0163-BAAF-4A0D-8E6C-62123C103A1E}" type="parTrans" cxnId="{B7E002B1-0611-4C3D-A6E6-4B2B3319B7BC}">
      <dgm:prSet/>
      <dgm:spPr/>
      <dgm:t>
        <a:bodyPr/>
        <a:lstStyle/>
        <a:p>
          <a:endParaRPr lang="en-US"/>
        </a:p>
      </dgm:t>
    </dgm:pt>
    <dgm:pt modelId="{ED2968DD-5369-4FF6-8DB6-3692990128B3}" type="sibTrans" cxnId="{B7E002B1-0611-4C3D-A6E6-4B2B3319B7BC}">
      <dgm:prSet/>
      <dgm:spPr/>
      <dgm:t>
        <a:bodyPr/>
        <a:lstStyle/>
        <a:p>
          <a:endParaRPr lang="en-US"/>
        </a:p>
      </dgm:t>
    </dgm:pt>
    <dgm:pt modelId="{F5B34463-AF43-4337-AEBF-164D83F5D0CC}">
      <dgm:prSet/>
      <dgm:spPr/>
      <dgm:t>
        <a:bodyPr/>
        <a:lstStyle/>
        <a:p>
          <a:r>
            <a:rPr lang="en-US" b="0" i="0"/>
            <a:t>GOOGLE CLASSROOM</a:t>
          </a:r>
          <a:endParaRPr lang="en-US"/>
        </a:p>
      </dgm:t>
    </dgm:pt>
    <dgm:pt modelId="{329DB6B0-CA4C-46DE-9F46-3807E5AB9A9E}" type="parTrans" cxnId="{CB29FB8D-3BA2-4EB6-90C2-21294DB3422C}">
      <dgm:prSet/>
      <dgm:spPr/>
      <dgm:t>
        <a:bodyPr/>
        <a:lstStyle/>
        <a:p>
          <a:endParaRPr lang="en-US"/>
        </a:p>
      </dgm:t>
    </dgm:pt>
    <dgm:pt modelId="{AD66E50C-6432-45CE-8CBA-BED13C8FF76C}" type="sibTrans" cxnId="{CB29FB8D-3BA2-4EB6-90C2-21294DB3422C}">
      <dgm:prSet/>
      <dgm:spPr/>
      <dgm:t>
        <a:bodyPr/>
        <a:lstStyle/>
        <a:p>
          <a:endParaRPr lang="en-US"/>
        </a:p>
      </dgm:t>
    </dgm:pt>
    <dgm:pt modelId="{3A164AF0-0E65-49E2-9A5E-CD07DBC5E883}" type="pres">
      <dgm:prSet presAssocID="{0F5FCCA0-03A5-41A9-A5C5-90714466DD92}" presName="linear" presStyleCnt="0">
        <dgm:presLayoutVars>
          <dgm:dir/>
          <dgm:animLvl val="lvl"/>
          <dgm:resizeHandles val="exact"/>
        </dgm:presLayoutVars>
      </dgm:prSet>
      <dgm:spPr/>
    </dgm:pt>
    <dgm:pt modelId="{DDC8B7E7-13D2-4AA3-A68B-43681B0E3572}" type="pres">
      <dgm:prSet presAssocID="{681D3DC3-69B6-44D6-A783-1BBAB1DE389B}" presName="parentLin" presStyleCnt="0"/>
      <dgm:spPr/>
    </dgm:pt>
    <dgm:pt modelId="{8B95CC03-02DA-4530-8854-F49509203CDD}" type="pres">
      <dgm:prSet presAssocID="{681D3DC3-69B6-44D6-A783-1BBAB1DE389B}" presName="parentLeftMargin" presStyleLbl="node1" presStyleIdx="0" presStyleCnt="2"/>
      <dgm:spPr/>
    </dgm:pt>
    <dgm:pt modelId="{BB5387F6-585A-4042-8D0C-B8EF208324DC}" type="pres">
      <dgm:prSet presAssocID="{681D3DC3-69B6-44D6-A783-1BBAB1DE389B}" presName="parentText" presStyleLbl="node1" presStyleIdx="0" presStyleCnt="2">
        <dgm:presLayoutVars>
          <dgm:chMax val="0"/>
          <dgm:bulletEnabled val="1"/>
        </dgm:presLayoutVars>
      </dgm:prSet>
      <dgm:spPr/>
    </dgm:pt>
    <dgm:pt modelId="{ED858AD8-F311-412F-8DDC-08FF02EE1B08}" type="pres">
      <dgm:prSet presAssocID="{681D3DC3-69B6-44D6-A783-1BBAB1DE389B}" presName="negativeSpace" presStyleCnt="0"/>
      <dgm:spPr/>
    </dgm:pt>
    <dgm:pt modelId="{83F5BED3-ECFF-45FF-A4BF-294DA3F94E28}" type="pres">
      <dgm:prSet presAssocID="{681D3DC3-69B6-44D6-A783-1BBAB1DE389B}" presName="childText" presStyleLbl="conFgAcc1" presStyleIdx="0" presStyleCnt="2">
        <dgm:presLayoutVars>
          <dgm:bulletEnabled val="1"/>
        </dgm:presLayoutVars>
      </dgm:prSet>
      <dgm:spPr/>
    </dgm:pt>
    <dgm:pt modelId="{E6DF8491-8458-426C-B6F6-3CB29F34DEA2}" type="pres">
      <dgm:prSet presAssocID="{ED2968DD-5369-4FF6-8DB6-3692990128B3}" presName="spaceBetweenRectangles" presStyleCnt="0"/>
      <dgm:spPr/>
    </dgm:pt>
    <dgm:pt modelId="{D1624B20-6648-4CA1-9C2B-44F367C54973}" type="pres">
      <dgm:prSet presAssocID="{F5B34463-AF43-4337-AEBF-164D83F5D0CC}" presName="parentLin" presStyleCnt="0"/>
      <dgm:spPr/>
    </dgm:pt>
    <dgm:pt modelId="{CD5C012C-446A-4DD4-9874-C0D59BBF1373}" type="pres">
      <dgm:prSet presAssocID="{F5B34463-AF43-4337-AEBF-164D83F5D0CC}" presName="parentLeftMargin" presStyleLbl="node1" presStyleIdx="0" presStyleCnt="2"/>
      <dgm:spPr/>
    </dgm:pt>
    <dgm:pt modelId="{3F1FEF4C-3190-4B8A-8117-49B6DC3C2447}" type="pres">
      <dgm:prSet presAssocID="{F5B34463-AF43-4337-AEBF-164D83F5D0CC}" presName="parentText" presStyleLbl="node1" presStyleIdx="1" presStyleCnt="2">
        <dgm:presLayoutVars>
          <dgm:chMax val="0"/>
          <dgm:bulletEnabled val="1"/>
        </dgm:presLayoutVars>
      </dgm:prSet>
      <dgm:spPr/>
    </dgm:pt>
    <dgm:pt modelId="{590FBB43-95C9-4C1C-93F2-DA3FA0192E0F}" type="pres">
      <dgm:prSet presAssocID="{F5B34463-AF43-4337-AEBF-164D83F5D0CC}" presName="negativeSpace" presStyleCnt="0"/>
      <dgm:spPr/>
    </dgm:pt>
    <dgm:pt modelId="{E6972DB4-FD6C-4DC8-9FE5-CC0C45214BDB}" type="pres">
      <dgm:prSet presAssocID="{F5B34463-AF43-4337-AEBF-164D83F5D0CC}" presName="childText" presStyleLbl="conFgAcc1" presStyleIdx="1" presStyleCnt="2">
        <dgm:presLayoutVars>
          <dgm:bulletEnabled val="1"/>
        </dgm:presLayoutVars>
      </dgm:prSet>
      <dgm:spPr/>
    </dgm:pt>
  </dgm:ptLst>
  <dgm:cxnLst>
    <dgm:cxn modelId="{2379D013-FD93-459B-AF0C-37605B260022}" type="presOf" srcId="{F5B34463-AF43-4337-AEBF-164D83F5D0CC}" destId="{3F1FEF4C-3190-4B8A-8117-49B6DC3C2447}" srcOrd="1" destOrd="0" presId="urn:microsoft.com/office/officeart/2005/8/layout/list1"/>
    <dgm:cxn modelId="{0FAE953B-915F-4CBF-899D-56CD1BA61813}" type="presOf" srcId="{681D3DC3-69B6-44D6-A783-1BBAB1DE389B}" destId="{BB5387F6-585A-4042-8D0C-B8EF208324DC}" srcOrd="1" destOrd="0" presId="urn:microsoft.com/office/officeart/2005/8/layout/list1"/>
    <dgm:cxn modelId="{CB29FB8D-3BA2-4EB6-90C2-21294DB3422C}" srcId="{0F5FCCA0-03A5-41A9-A5C5-90714466DD92}" destId="{F5B34463-AF43-4337-AEBF-164D83F5D0CC}" srcOrd="1" destOrd="0" parTransId="{329DB6B0-CA4C-46DE-9F46-3807E5AB9A9E}" sibTransId="{AD66E50C-6432-45CE-8CBA-BED13C8FF76C}"/>
    <dgm:cxn modelId="{0FCBF79A-DCAE-4175-9832-0FEBD389A384}" type="presOf" srcId="{681D3DC3-69B6-44D6-A783-1BBAB1DE389B}" destId="{8B95CC03-02DA-4530-8854-F49509203CDD}" srcOrd="0" destOrd="0" presId="urn:microsoft.com/office/officeart/2005/8/layout/list1"/>
    <dgm:cxn modelId="{B7E002B1-0611-4C3D-A6E6-4B2B3319B7BC}" srcId="{0F5FCCA0-03A5-41A9-A5C5-90714466DD92}" destId="{681D3DC3-69B6-44D6-A783-1BBAB1DE389B}" srcOrd="0" destOrd="0" parTransId="{A1AB0163-BAAF-4A0D-8E6C-62123C103A1E}" sibTransId="{ED2968DD-5369-4FF6-8DB6-3692990128B3}"/>
    <dgm:cxn modelId="{347F8FBB-87DA-4D37-961D-EC7D8DA85AFF}" type="presOf" srcId="{F5B34463-AF43-4337-AEBF-164D83F5D0CC}" destId="{CD5C012C-446A-4DD4-9874-C0D59BBF1373}" srcOrd="0" destOrd="0" presId="urn:microsoft.com/office/officeart/2005/8/layout/list1"/>
    <dgm:cxn modelId="{BECF52BE-8791-4EEB-AAE1-BD1A3ED631E8}" type="presOf" srcId="{0F5FCCA0-03A5-41A9-A5C5-90714466DD92}" destId="{3A164AF0-0E65-49E2-9A5E-CD07DBC5E883}" srcOrd="0" destOrd="0" presId="urn:microsoft.com/office/officeart/2005/8/layout/list1"/>
    <dgm:cxn modelId="{BB1D5628-E76F-4B37-8DCA-4D9A86C64AD4}" type="presParOf" srcId="{3A164AF0-0E65-49E2-9A5E-CD07DBC5E883}" destId="{DDC8B7E7-13D2-4AA3-A68B-43681B0E3572}" srcOrd="0" destOrd="0" presId="urn:microsoft.com/office/officeart/2005/8/layout/list1"/>
    <dgm:cxn modelId="{626C273F-0F72-47F8-BC39-F58BAC4D4A0D}" type="presParOf" srcId="{DDC8B7E7-13D2-4AA3-A68B-43681B0E3572}" destId="{8B95CC03-02DA-4530-8854-F49509203CDD}" srcOrd="0" destOrd="0" presId="urn:microsoft.com/office/officeart/2005/8/layout/list1"/>
    <dgm:cxn modelId="{5CA9F785-C762-47EA-8E97-847FB9574D6F}" type="presParOf" srcId="{DDC8B7E7-13D2-4AA3-A68B-43681B0E3572}" destId="{BB5387F6-585A-4042-8D0C-B8EF208324DC}" srcOrd="1" destOrd="0" presId="urn:microsoft.com/office/officeart/2005/8/layout/list1"/>
    <dgm:cxn modelId="{51C84D76-F13D-4B72-A8A8-7BFA4CAE9873}" type="presParOf" srcId="{3A164AF0-0E65-49E2-9A5E-CD07DBC5E883}" destId="{ED858AD8-F311-412F-8DDC-08FF02EE1B08}" srcOrd="1" destOrd="0" presId="urn:microsoft.com/office/officeart/2005/8/layout/list1"/>
    <dgm:cxn modelId="{48704122-CA59-45EB-B582-2DB9EC3741DE}" type="presParOf" srcId="{3A164AF0-0E65-49E2-9A5E-CD07DBC5E883}" destId="{83F5BED3-ECFF-45FF-A4BF-294DA3F94E28}" srcOrd="2" destOrd="0" presId="urn:microsoft.com/office/officeart/2005/8/layout/list1"/>
    <dgm:cxn modelId="{495DA872-38D4-4AA5-9DAB-F3A59164F957}" type="presParOf" srcId="{3A164AF0-0E65-49E2-9A5E-CD07DBC5E883}" destId="{E6DF8491-8458-426C-B6F6-3CB29F34DEA2}" srcOrd="3" destOrd="0" presId="urn:microsoft.com/office/officeart/2005/8/layout/list1"/>
    <dgm:cxn modelId="{A2F7E4AF-1139-4382-A11E-3C2D4CDA5714}" type="presParOf" srcId="{3A164AF0-0E65-49E2-9A5E-CD07DBC5E883}" destId="{D1624B20-6648-4CA1-9C2B-44F367C54973}" srcOrd="4" destOrd="0" presId="urn:microsoft.com/office/officeart/2005/8/layout/list1"/>
    <dgm:cxn modelId="{87CB391E-37C7-46F8-94C1-F6A5666E0A2F}" type="presParOf" srcId="{D1624B20-6648-4CA1-9C2B-44F367C54973}" destId="{CD5C012C-446A-4DD4-9874-C0D59BBF1373}" srcOrd="0" destOrd="0" presId="urn:microsoft.com/office/officeart/2005/8/layout/list1"/>
    <dgm:cxn modelId="{D7818F5D-6EE1-48D2-A302-F8BE0942E916}" type="presParOf" srcId="{D1624B20-6648-4CA1-9C2B-44F367C54973}" destId="{3F1FEF4C-3190-4B8A-8117-49B6DC3C2447}" srcOrd="1" destOrd="0" presId="urn:microsoft.com/office/officeart/2005/8/layout/list1"/>
    <dgm:cxn modelId="{599E2E07-F40F-4FD7-A691-739874490E0A}" type="presParOf" srcId="{3A164AF0-0E65-49E2-9A5E-CD07DBC5E883}" destId="{590FBB43-95C9-4C1C-93F2-DA3FA0192E0F}" srcOrd="5" destOrd="0" presId="urn:microsoft.com/office/officeart/2005/8/layout/list1"/>
    <dgm:cxn modelId="{24819E2B-B56F-422C-89C1-182438974F07}" type="presParOf" srcId="{3A164AF0-0E65-49E2-9A5E-CD07DBC5E883}" destId="{E6972DB4-FD6C-4DC8-9FE5-CC0C45214BDB}" srcOrd="6" destOrd="0" presId="urn:microsoft.com/office/officeart/2005/8/layout/list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6C0DC1FD-DB45-4D7D-B214-486282E0C6A1}" type="doc">
      <dgm:prSet loTypeId="urn:microsoft.com/office/officeart/2018/2/layout/IconVerticalSolidList" loCatId="icon" qsTypeId="urn:microsoft.com/office/officeart/2005/8/quickstyle/simple1" qsCatId="simple" csTypeId="urn:microsoft.com/office/officeart/2018/5/colors/Iconchunking_neutralbg_colorful1" csCatId="colorful" phldr="1"/>
      <dgm:spPr/>
      <dgm:t>
        <a:bodyPr/>
        <a:lstStyle/>
        <a:p>
          <a:endParaRPr lang="en-US"/>
        </a:p>
      </dgm:t>
    </dgm:pt>
    <dgm:pt modelId="{D8FDBF39-9046-4013-8A00-E833D372025E}">
      <dgm:prSet/>
      <dgm:spPr/>
      <dgm:t>
        <a:bodyPr/>
        <a:lstStyle/>
        <a:p>
          <a:r>
            <a:rPr lang="en-US"/>
            <a:t>EASY TO USE WEB BASED SYSTEM</a:t>
          </a:r>
        </a:p>
      </dgm:t>
    </dgm:pt>
    <dgm:pt modelId="{A27276D6-AEB9-4827-BE72-33E8C6F9AEF5}" type="parTrans" cxnId="{E6A211C0-7B8C-42C1-A3AD-57A8DB859D2B}">
      <dgm:prSet/>
      <dgm:spPr/>
      <dgm:t>
        <a:bodyPr/>
        <a:lstStyle/>
        <a:p>
          <a:endParaRPr lang="en-US"/>
        </a:p>
      </dgm:t>
    </dgm:pt>
    <dgm:pt modelId="{C85E99E3-8DFC-412A-B513-5C2AF030E4BA}" type="sibTrans" cxnId="{E6A211C0-7B8C-42C1-A3AD-57A8DB859D2B}">
      <dgm:prSet/>
      <dgm:spPr/>
      <dgm:t>
        <a:bodyPr/>
        <a:lstStyle/>
        <a:p>
          <a:endParaRPr lang="en-US"/>
        </a:p>
      </dgm:t>
    </dgm:pt>
    <dgm:pt modelId="{7732828A-E8AA-4DD2-988B-EEAB68C206FD}">
      <dgm:prSet/>
      <dgm:spPr/>
      <dgm:t>
        <a:bodyPr/>
        <a:lstStyle/>
        <a:p>
          <a:r>
            <a:rPr lang="en-US"/>
            <a:t>USERS CAN REGISTER ONLINE</a:t>
          </a:r>
        </a:p>
      </dgm:t>
    </dgm:pt>
    <dgm:pt modelId="{DE8EB2D5-EA2C-4EA6-B77A-42BA99047FA0}" type="parTrans" cxnId="{937A7DBC-4CD4-474B-ABEF-CB8A716CA79F}">
      <dgm:prSet/>
      <dgm:spPr/>
      <dgm:t>
        <a:bodyPr/>
        <a:lstStyle/>
        <a:p>
          <a:endParaRPr lang="en-US"/>
        </a:p>
      </dgm:t>
    </dgm:pt>
    <dgm:pt modelId="{44DAF95E-5AD0-41BA-9737-5FAEA1CE11BF}" type="sibTrans" cxnId="{937A7DBC-4CD4-474B-ABEF-CB8A716CA79F}">
      <dgm:prSet/>
      <dgm:spPr/>
      <dgm:t>
        <a:bodyPr/>
        <a:lstStyle/>
        <a:p>
          <a:endParaRPr lang="en-US"/>
        </a:p>
      </dgm:t>
    </dgm:pt>
    <dgm:pt modelId="{2358C962-6093-4C3F-B60E-DB0890CED5B1}">
      <dgm:prSet/>
      <dgm:spPr/>
      <dgm:t>
        <a:bodyPr/>
        <a:lstStyle/>
        <a:p>
          <a:r>
            <a:rPr lang="en-US"/>
            <a:t>NOTES ARE ACCESSIBLE FROM ANYWHERE</a:t>
          </a:r>
        </a:p>
      </dgm:t>
    </dgm:pt>
    <dgm:pt modelId="{32BAD346-1EDF-442F-9526-354E424067AF}" type="parTrans" cxnId="{793DEA4F-BCDA-4725-98EE-EB2B01854DBF}">
      <dgm:prSet/>
      <dgm:spPr/>
      <dgm:t>
        <a:bodyPr/>
        <a:lstStyle/>
        <a:p>
          <a:endParaRPr lang="en-US"/>
        </a:p>
      </dgm:t>
    </dgm:pt>
    <dgm:pt modelId="{E05BA658-AFC7-4E2E-A490-C8F97143B5FC}" type="sibTrans" cxnId="{793DEA4F-BCDA-4725-98EE-EB2B01854DBF}">
      <dgm:prSet/>
      <dgm:spPr/>
      <dgm:t>
        <a:bodyPr/>
        <a:lstStyle/>
        <a:p>
          <a:endParaRPr lang="en-US"/>
        </a:p>
      </dgm:t>
    </dgm:pt>
    <dgm:pt modelId="{CD5AE7EC-9734-4A62-8CD5-F53A5D5FF626}">
      <dgm:prSet/>
      <dgm:spPr/>
      <dgm:t>
        <a:bodyPr/>
        <a:lstStyle/>
        <a:p>
          <a:r>
            <a:rPr lang="en-US"/>
            <a:t>CENTRALIZED CONTROL BY ADMINISTRATOR</a:t>
          </a:r>
        </a:p>
      </dgm:t>
    </dgm:pt>
    <dgm:pt modelId="{876EF5CE-3EB6-461D-B3D5-65CBF72F2C1F}" type="parTrans" cxnId="{9161AF01-9EA4-47A3-8F4D-1EE2548137BF}">
      <dgm:prSet/>
      <dgm:spPr/>
      <dgm:t>
        <a:bodyPr/>
        <a:lstStyle/>
        <a:p>
          <a:endParaRPr lang="en-US"/>
        </a:p>
      </dgm:t>
    </dgm:pt>
    <dgm:pt modelId="{77594FA2-1028-47B7-8C24-FAC5454C09EE}" type="sibTrans" cxnId="{9161AF01-9EA4-47A3-8F4D-1EE2548137BF}">
      <dgm:prSet/>
      <dgm:spPr/>
      <dgm:t>
        <a:bodyPr/>
        <a:lstStyle/>
        <a:p>
          <a:endParaRPr lang="en-US"/>
        </a:p>
      </dgm:t>
    </dgm:pt>
    <dgm:pt modelId="{BE702D03-0987-4D0B-BC9A-3FF9D01126F3}">
      <dgm:prSet/>
      <dgm:spPr/>
      <dgm:t>
        <a:bodyPr/>
        <a:lstStyle/>
        <a:p>
          <a:r>
            <a:rPr lang="en-US"/>
            <a:t>MANAGED NOTES IN A SECURE MANNER</a:t>
          </a:r>
        </a:p>
      </dgm:t>
    </dgm:pt>
    <dgm:pt modelId="{D9D7D423-B83B-4448-9F7B-9F474318BAAB}" type="parTrans" cxnId="{02494873-88BB-4293-BFA5-9B86F5384F1B}">
      <dgm:prSet/>
      <dgm:spPr/>
      <dgm:t>
        <a:bodyPr/>
        <a:lstStyle/>
        <a:p>
          <a:endParaRPr lang="en-US"/>
        </a:p>
      </dgm:t>
    </dgm:pt>
    <dgm:pt modelId="{3D1CA640-73AE-49D7-AA14-36471362A9A5}" type="sibTrans" cxnId="{02494873-88BB-4293-BFA5-9B86F5384F1B}">
      <dgm:prSet/>
      <dgm:spPr/>
      <dgm:t>
        <a:bodyPr/>
        <a:lstStyle/>
        <a:p>
          <a:endParaRPr lang="en-US"/>
        </a:p>
      </dgm:t>
    </dgm:pt>
    <dgm:pt modelId="{EF977815-0E89-49FC-92E7-8050C8C9A64D}" type="pres">
      <dgm:prSet presAssocID="{6C0DC1FD-DB45-4D7D-B214-486282E0C6A1}" presName="root" presStyleCnt="0">
        <dgm:presLayoutVars>
          <dgm:dir/>
          <dgm:resizeHandles val="exact"/>
        </dgm:presLayoutVars>
      </dgm:prSet>
      <dgm:spPr/>
    </dgm:pt>
    <dgm:pt modelId="{C56AD64E-FFF8-4770-A7BD-3432C911FB34}" type="pres">
      <dgm:prSet presAssocID="{D8FDBF39-9046-4013-8A00-E833D372025E}" presName="compNode" presStyleCnt="0"/>
      <dgm:spPr/>
    </dgm:pt>
    <dgm:pt modelId="{2058047D-0164-4F58-AF4A-D7FBA75C1AC1}" type="pres">
      <dgm:prSet presAssocID="{D8FDBF39-9046-4013-8A00-E833D372025E}" presName="bgRect" presStyleLbl="bgShp" presStyleIdx="0" presStyleCnt="5"/>
      <dgm:spPr/>
    </dgm:pt>
    <dgm:pt modelId="{C7B19727-9EBF-4EA1-902D-06949025AFB6}" type="pres">
      <dgm:prSet presAssocID="{D8FDBF39-9046-4013-8A00-E833D372025E}" presName="iconRect" presStyleLbl="node1" presStyleIdx="0" presStyleCnt="5"/>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Monitor"/>
        </a:ext>
      </dgm:extLst>
    </dgm:pt>
    <dgm:pt modelId="{5CDD439A-DE39-40A6-A492-EB1F04D97DAA}" type="pres">
      <dgm:prSet presAssocID="{D8FDBF39-9046-4013-8A00-E833D372025E}" presName="spaceRect" presStyleCnt="0"/>
      <dgm:spPr/>
    </dgm:pt>
    <dgm:pt modelId="{88F9CD9E-1B04-45D3-AF1D-A2C42C161DC8}" type="pres">
      <dgm:prSet presAssocID="{D8FDBF39-9046-4013-8A00-E833D372025E}" presName="parTx" presStyleLbl="revTx" presStyleIdx="0" presStyleCnt="5">
        <dgm:presLayoutVars>
          <dgm:chMax val="0"/>
          <dgm:chPref val="0"/>
        </dgm:presLayoutVars>
      </dgm:prSet>
      <dgm:spPr/>
    </dgm:pt>
    <dgm:pt modelId="{D9AA5DB4-652C-4CF3-A91A-6A7C47697CA3}" type="pres">
      <dgm:prSet presAssocID="{C85E99E3-8DFC-412A-B513-5C2AF030E4BA}" presName="sibTrans" presStyleCnt="0"/>
      <dgm:spPr/>
    </dgm:pt>
    <dgm:pt modelId="{3C55AF90-FDDB-43FF-9A44-6F206EF68DC8}" type="pres">
      <dgm:prSet presAssocID="{7732828A-E8AA-4DD2-988B-EEAB68C206FD}" presName="compNode" presStyleCnt="0"/>
      <dgm:spPr/>
    </dgm:pt>
    <dgm:pt modelId="{BF73A7D4-F03E-4CA9-802C-0DB4AC4D219E}" type="pres">
      <dgm:prSet presAssocID="{7732828A-E8AA-4DD2-988B-EEAB68C206FD}" presName="bgRect" presStyleLbl="bgShp" presStyleIdx="1" presStyleCnt="5"/>
      <dgm:spPr/>
    </dgm:pt>
    <dgm:pt modelId="{2E214EC0-2D76-4F6E-BF11-062879A15B0C}" type="pres">
      <dgm:prSet presAssocID="{7732828A-E8AA-4DD2-988B-EEAB68C206FD}" presName="iconRect" presStyleLbl="node1" presStyleIdx="1" presStyleCnt="5"/>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User"/>
        </a:ext>
      </dgm:extLst>
    </dgm:pt>
    <dgm:pt modelId="{22CA38BC-FDBA-4A52-AF71-790D5517F61F}" type="pres">
      <dgm:prSet presAssocID="{7732828A-E8AA-4DD2-988B-EEAB68C206FD}" presName="spaceRect" presStyleCnt="0"/>
      <dgm:spPr/>
    </dgm:pt>
    <dgm:pt modelId="{4E75B611-48BD-48C5-A516-DADBAE857857}" type="pres">
      <dgm:prSet presAssocID="{7732828A-E8AA-4DD2-988B-EEAB68C206FD}" presName="parTx" presStyleLbl="revTx" presStyleIdx="1" presStyleCnt="5">
        <dgm:presLayoutVars>
          <dgm:chMax val="0"/>
          <dgm:chPref val="0"/>
        </dgm:presLayoutVars>
      </dgm:prSet>
      <dgm:spPr/>
    </dgm:pt>
    <dgm:pt modelId="{DA82CA40-2594-4E9F-AEE7-9E8740ED4AB8}" type="pres">
      <dgm:prSet presAssocID="{44DAF95E-5AD0-41BA-9737-5FAEA1CE11BF}" presName="sibTrans" presStyleCnt="0"/>
      <dgm:spPr/>
    </dgm:pt>
    <dgm:pt modelId="{E6DCD926-7E73-4E9F-903C-1FB523A4EDE3}" type="pres">
      <dgm:prSet presAssocID="{2358C962-6093-4C3F-B60E-DB0890CED5B1}" presName="compNode" presStyleCnt="0"/>
      <dgm:spPr/>
    </dgm:pt>
    <dgm:pt modelId="{4E1ADDEB-12FE-4635-B271-8B557E9782C7}" type="pres">
      <dgm:prSet presAssocID="{2358C962-6093-4C3F-B60E-DB0890CED5B1}" presName="bgRect" presStyleLbl="bgShp" presStyleIdx="2" presStyleCnt="5"/>
      <dgm:spPr/>
    </dgm:pt>
    <dgm:pt modelId="{7BC2176D-F392-4552-BCED-5084885971DD}" type="pres">
      <dgm:prSet presAssocID="{2358C962-6093-4C3F-B60E-DB0890CED5B1}" presName="iconRect" presStyleLbl="node1" presStyleIdx="2" presStyleCnt="5"/>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Laptop"/>
        </a:ext>
      </dgm:extLst>
    </dgm:pt>
    <dgm:pt modelId="{33C4425C-3A25-4310-9492-394177A18DB1}" type="pres">
      <dgm:prSet presAssocID="{2358C962-6093-4C3F-B60E-DB0890CED5B1}" presName="spaceRect" presStyleCnt="0"/>
      <dgm:spPr/>
    </dgm:pt>
    <dgm:pt modelId="{7BAC9FC3-125B-443E-A158-6E1F0D0EDDD5}" type="pres">
      <dgm:prSet presAssocID="{2358C962-6093-4C3F-B60E-DB0890CED5B1}" presName="parTx" presStyleLbl="revTx" presStyleIdx="2" presStyleCnt="5">
        <dgm:presLayoutVars>
          <dgm:chMax val="0"/>
          <dgm:chPref val="0"/>
        </dgm:presLayoutVars>
      </dgm:prSet>
      <dgm:spPr/>
    </dgm:pt>
    <dgm:pt modelId="{FE719324-1A37-4E9F-A229-577F6D50EC29}" type="pres">
      <dgm:prSet presAssocID="{E05BA658-AFC7-4E2E-A490-C8F97143B5FC}" presName="sibTrans" presStyleCnt="0"/>
      <dgm:spPr/>
    </dgm:pt>
    <dgm:pt modelId="{8BA736D2-2CA3-4E41-966B-AF2704A10087}" type="pres">
      <dgm:prSet presAssocID="{CD5AE7EC-9734-4A62-8CD5-F53A5D5FF626}" presName="compNode" presStyleCnt="0"/>
      <dgm:spPr/>
    </dgm:pt>
    <dgm:pt modelId="{C3D0C43F-398B-4CE3-A49F-9D976F05A516}" type="pres">
      <dgm:prSet presAssocID="{CD5AE7EC-9734-4A62-8CD5-F53A5D5FF626}" presName="bgRect" presStyleLbl="bgShp" presStyleIdx="3" presStyleCnt="5"/>
      <dgm:spPr/>
    </dgm:pt>
    <dgm:pt modelId="{91E17659-B1C7-422C-80ED-EEC366A3C86D}" type="pres">
      <dgm:prSet presAssocID="{CD5AE7EC-9734-4A62-8CD5-F53A5D5FF626}" presName="iconRect" presStyleLbl="node1" presStyleIdx="3" presStyleCnt="5"/>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Hierarchy"/>
        </a:ext>
      </dgm:extLst>
    </dgm:pt>
    <dgm:pt modelId="{EDF90AB3-CF45-4BB7-B818-E1BF2174AEC0}" type="pres">
      <dgm:prSet presAssocID="{CD5AE7EC-9734-4A62-8CD5-F53A5D5FF626}" presName="spaceRect" presStyleCnt="0"/>
      <dgm:spPr/>
    </dgm:pt>
    <dgm:pt modelId="{9AF073BC-5507-403F-A7A0-08BE305D3E78}" type="pres">
      <dgm:prSet presAssocID="{CD5AE7EC-9734-4A62-8CD5-F53A5D5FF626}" presName="parTx" presStyleLbl="revTx" presStyleIdx="3" presStyleCnt="5">
        <dgm:presLayoutVars>
          <dgm:chMax val="0"/>
          <dgm:chPref val="0"/>
        </dgm:presLayoutVars>
      </dgm:prSet>
      <dgm:spPr/>
    </dgm:pt>
    <dgm:pt modelId="{B7B44FE8-BDF3-427D-BBCA-56D22A910E4A}" type="pres">
      <dgm:prSet presAssocID="{77594FA2-1028-47B7-8C24-FAC5454C09EE}" presName="sibTrans" presStyleCnt="0"/>
      <dgm:spPr/>
    </dgm:pt>
    <dgm:pt modelId="{5A3AC85B-CC7E-44BC-AFE6-07765FF372AE}" type="pres">
      <dgm:prSet presAssocID="{BE702D03-0987-4D0B-BC9A-3FF9D01126F3}" presName="compNode" presStyleCnt="0"/>
      <dgm:spPr/>
    </dgm:pt>
    <dgm:pt modelId="{D568E7FE-E6AB-46F3-AC26-1EFEDDF66B87}" type="pres">
      <dgm:prSet presAssocID="{BE702D03-0987-4D0B-BC9A-3FF9D01126F3}" presName="bgRect" presStyleLbl="bgShp" presStyleIdx="4" presStyleCnt="5"/>
      <dgm:spPr/>
    </dgm:pt>
    <dgm:pt modelId="{B9AE2AD8-A266-4B37-A41E-83D1330D23B7}" type="pres">
      <dgm:prSet presAssocID="{BE702D03-0987-4D0B-BC9A-3FF9D01126F3}" presName="iconRect" presStyleLbl="node1" presStyleIdx="4" presStyleCnt="5"/>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Lock"/>
        </a:ext>
      </dgm:extLst>
    </dgm:pt>
    <dgm:pt modelId="{F369F5A5-DC7E-4517-93C3-65CFF44864DD}" type="pres">
      <dgm:prSet presAssocID="{BE702D03-0987-4D0B-BC9A-3FF9D01126F3}" presName="spaceRect" presStyleCnt="0"/>
      <dgm:spPr/>
    </dgm:pt>
    <dgm:pt modelId="{2D69A778-A711-4462-8538-D3541DD6DAEF}" type="pres">
      <dgm:prSet presAssocID="{BE702D03-0987-4D0B-BC9A-3FF9D01126F3}" presName="parTx" presStyleLbl="revTx" presStyleIdx="4" presStyleCnt="5">
        <dgm:presLayoutVars>
          <dgm:chMax val="0"/>
          <dgm:chPref val="0"/>
        </dgm:presLayoutVars>
      </dgm:prSet>
      <dgm:spPr/>
    </dgm:pt>
  </dgm:ptLst>
  <dgm:cxnLst>
    <dgm:cxn modelId="{9161AF01-9EA4-47A3-8F4D-1EE2548137BF}" srcId="{6C0DC1FD-DB45-4D7D-B214-486282E0C6A1}" destId="{CD5AE7EC-9734-4A62-8CD5-F53A5D5FF626}" srcOrd="3" destOrd="0" parTransId="{876EF5CE-3EB6-461D-B3D5-65CBF72F2C1F}" sibTransId="{77594FA2-1028-47B7-8C24-FAC5454C09EE}"/>
    <dgm:cxn modelId="{06DD4F3D-091C-4796-AB21-5AC53AC6853F}" type="presOf" srcId="{BE702D03-0987-4D0B-BC9A-3FF9D01126F3}" destId="{2D69A778-A711-4462-8538-D3541DD6DAEF}" srcOrd="0" destOrd="0" presId="urn:microsoft.com/office/officeart/2018/2/layout/IconVerticalSolidList"/>
    <dgm:cxn modelId="{CC96464A-D35A-4844-93BA-02B21600A367}" type="presOf" srcId="{CD5AE7EC-9734-4A62-8CD5-F53A5D5FF626}" destId="{9AF073BC-5507-403F-A7A0-08BE305D3E78}" srcOrd="0" destOrd="0" presId="urn:microsoft.com/office/officeart/2018/2/layout/IconVerticalSolidList"/>
    <dgm:cxn modelId="{793DEA4F-BCDA-4725-98EE-EB2B01854DBF}" srcId="{6C0DC1FD-DB45-4D7D-B214-486282E0C6A1}" destId="{2358C962-6093-4C3F-B60E-DB0890CED5B1}" srcOrd="2" destOrd="0" parTransId="{32BAD346-1EDF-442F-9526-354E424067AF}" sibTransId="{E05BA658-AFC7-4E2E-A490-C8F97143B5FC}"/>
    <dgm:cxn modelId="{02494873-88BB-4293-BFA5-9B86F5384F1B}" srcId="{6C0DC1FD-DB45-4D7D-B214-486282E0C6A1}" destId="{BE702D03-0987-4D0B-BC9A-3FF9D01126F3}" srcOrd="4" destOrd="0" parTransId="{D9D7D423-B83B-4448-9F7B-9F474318BAAB}" sibTransId="{3D1CA640-73AE-49D7-AA14-36471362A9A5}"/>
    <dgm:cxn modelId="{3B06BF96-9A81-4CB4-8FA1-495470CD54F9}" type="presOf" srcId="{6C0DC1FD-DB45-4D7D-B214-486282E0C6A1}" destId="{EF977815-0E89-49FC-92E7-8050C8C9A64D}" srcOrd="0" destOrd="0" presId="urn:microsoft.com/office/officeart/2018/2/layout/IconVerticalSolidList"/>
    <dgm:cxn modelId="{937A7DBC-4CD4-474B-ABEF-CB8A716CA79F}" srcId="{6C0DC1FD-DB45-4D7D-B214-486282E0C6A1}" destId="{7732828A-E8AA-4DD2-988B-EEAB68C206FD}" srcOrd="1" destOrd="0" parTransId="{DE8EB2D5-EA2C-4EA6-B77A-42BA99047FA0}" sibTransId="{44DAF95E-5AD0-41BA-9737-5FAEA1CE11BF}"/>
    <dgm:cxn modelId="{E6A211C0-7B8C-42C1-A3AD-57A8DB859D2B}" srcId="{6C0DC1FD-DB45-4D7D-B214-486282E0C6A1}" destId="{D8FDBF39-9046-4013-8A00-E833D372025E}" srcOrd="0" destOrd="0" parTransId="{A27276D6-AEB9-4827-BE72-33E8C6F9AEF5}" sibTransId="{C85E99E3-8DFC-412A-B513-5C2AF030E4BA}"/>
    <dgm:cxn modelId="{BD04C4CA-324C-4668-A4B3-4D99FE8C5E9B}" type="presOf" srcId="{7732828A-E8AA-4DD2-988B-EEAB68C206FD}" destId="{4E75B611-48BD-48C5-A516-DADBAE857857}" srcOrd="0" destOrd="0" presId="urn:microsoft.com/office/officeart/2018/2/layout/IconVerticalSolidList"/>
    <dgm:cxn modelId="{E5BB7DD3-D3FA-4873-8393-ABB1754E2AF1}" type="presOf" srcId="{D8FDBF39-9046-4013-8A00-E833D372025E}" destId="{88F9CD9E-1B04-45D3-AF1D-A2C42C161DC8}" srcOrd="0" destOrd="0" presId="urn:microsoft.com/office/officeart/2018/2/layout/IconVerticalSolidList"/>
    <dgm:cxn modelId="{16A1CBF4-9E61-45A5-ADF1-952F31D7ECBA}" type="presOf" srcId="{2358C962-6093-4C3F-B60E-DB0890CED5B1}" destId="{7BAC9FC3-125B-443E-A158-6E1F0D0EDDD5}" srcOrd="0" destOrd="0" presId="urn:microsoft.com/office/officeart/2018/2/layout/IconVerticalSolidList"/>
    <dgm:cxn modelId="{A4AB95E0-6E6B-44DC-AF72-832728406169}" type="presParOf" srcId="{EF977815-0E89-49FC-92E7-8050C8C9A64D}" destId="{C56AD64E-FFF8-4770-A7BD-3432C911FB34}" srcOrd="0" destOrd="0" presId="urn:microsoft.com/office/officeart/2018/2/layout/IconVerticalSolidList"/>
    <dgm:cxn modelId="{8D3EC57E-1F93-4048-87E5-70BF5C1480CE}" type="presParOf" srcId="{C56AD64E-FFF8-4770-A7BD-3432C911FB34}" destId="{2058047D-0164-4F58-AF4A-D7FBA75C1AC1}" srcOrd="0" destOrd="0" presId="urn:microsoft.com/office/officeart/2018/2/layout/IconVerticalSolidList"/>
    <dgm:cxn modelId="{8BF19E3D-C6FB-463E-8AED-A94851A3591F}" type="presParOf" srcId="{C56AD64E-FFF8-4770-A7BD-3432C911FB34}" destId="{C7B19727-9EBF-4EA1-902D-06949025AFB6}" srcOrd="1" destOrd="0" presId="urn:microsoft.com/office/officeart/2018/2/layout/IconVerticalSolidList"/>
    <dgm:cxn modelId="{C1499BFE-595C-45E1-9292-ED660E487044}" type="presParOf" srcId="{C56AD64E-FFF8-4770-A7BD-3432C911FB34}" destId="{5CDD439A-DE39-40A6-A492-EB1F04D97DAA}" srcOrd="2" destOrd="0" presId="urn:microsoft.com/office/officeart/2018/2/layout/IconVerticalSolidList"/>
    <dgm:cxn modelId="{7B913222-AC46-4D70-9F48-634B6673B9DD}" type="presParOf" srcId="{C56AD64E-FFF8-4770-A7BD-3432C911FB34}" destId="{88F9CD9E-1B04-45D3-AF1D-A2C42C161DC8}" srcOrd="3" destOrd="0" presId="urn:microsoft.com/office/officeart/2018/2/layout/IconVerticalSolidList"/>
    <dgm:cxn modelId="{C2359255-CA8D-453E-94B2-0B8FB72E6D94}" type="presParOf" srcId="{EF977815-0E89-49FC-92E7-8050C8C9A64D}" destId="{D9AA5DB4-652C-4CF3-A91A-6A7C47697CA3}" srcOrd="1" destOrd="0" presId="urn:microsoft.com/office/officeart/2018/2/layout/IconVerticalSolidList"/>
    <dgm:cxn modelId="{A501759C-7D26-4790-832E-31F9CEF192D2}" type="presParOf" srcId="{EF977815-0E89-49FC-92E7-8050C8C9A64D}" destId="{3C55AF90-FDDB-43FF-9A44-6F206EF68DC8}" srcOrd="2" destOrd="0" presId="urn:microsoft.com/office/officeart/2018/2/layout/IconVerticalSolidList"/>
    <dgm:cxn modelId="{39F9F2D7-5644-4A5F-9536-44730F2AB724}" type="presParOf" srcId="{3C55AF90-FDDB-43FF-9A44-6F206EF68DC8}" destId="{BF73A7D4-F03E-4CA9-802C-0DB4AC4D219E}" srcOrd="0" destOrd="0" presId="urn:microsoft.com/office/officeart/2018/2/layout/IconVerticalSolidList"/>
    <dgm:cxn modelId="{ABD44B19-8649-4852-881B-EF9D54E46AC7}" type="presParOf" srcId="{3C55AF90-FDDB-43FF-9A44-6F206EF68DC8}" destId="{2E214EC0-2D76-4F6E-BF11-062879A15B0C}" srcOrd="1" destOrd="0" presId="urn:microsoft.com/office/officeart/2018/2/layout/IconVerticalSolidList"/>
    <dgm:cxn modelId="{10AFEAA5-CD43-46C5-BCB0-0C5B5D54C9E7}" type="presParOf" srcId="{3C55AF90-FDDB-43FF-9A44-6F206EF68DC8}" destId="{22CA38BC-FDBA-4A52-AF71-790D5517F61F}" srcOrd="2" destOrd="0" presId="urn:microsoft.com/office/officeart/2018/2/layout/IconVerticalSolidList"/>
    <dgm:cxn modelId="{9F733F5F-4EF7-4180-9487-17E0145D2256}" type="presParOf" srcId="{3C55AF90-FDDB-43FF-9A44-6F206EF68DC8}" destId="{4E75B611-48BD-48C5-A516-DADBAE857857}" srcOrd="3" destOrd="0" presId="urn:microsoft.com/office/officeart/2018/2/layout/IconVerticalSolidList"/>
    <dgm:cxn modelId="{4FB25CCD-27F5-4B03-A9D4-E385720E918F}" type="presParOf" srcId="{EF977815-0E89-49FC-92E7-8050C8C9A64D}" destId="{DA82CA40-2594-4E9F-AEE7-9E8740ED4AB8}" srcOrd="3" destOrd="0" presId="urn:microsoft.com/office/officeart/2018/2/layout/IconVerticalSolidList"/>
    <dgm:cxn modelId="{01FF675E-3618-4A54-BB66-8367B6B02FAE}" type="presParOf" srcId="{EF977815-0E89-49FC-92E7-8050C8C9A64D}" destId="{E6DCD926-7E73-4E9F-903C-1FB523A4EDE3}" srcOrd="4" destOrd="0" presId="urn:microsoft.com/office/officeart/2018/2/layout/IconVerticalSolidList"/>
    <dgm:cxn modelId="{8A58BAC2-5327-40C1-93A1-3DF60ACADE0E}" type="presParOf" srcId="{E6DCD926-7E73-4E9F-903C-1FB523A4EDE3}" destId="{4E1ADDEB-12FE-4635-B271-8B557E9782C7}" srcOrd="0" destOrd="0" presId="urn:microsoft.com/office/officeart/2018/2/layout/IconVerticalSolidList"/>
    <dgm:cxn modelId="{4186209B-C2DF-4C10-84BF-C7DB2CDB956C}" type="presParOf" srcId="{E6DCD926-7E73-4E9F-903C-1FB523A4EDE3}" destId="{7BC2176D-F392-4552-BCED-5084885971DD}" srcOrd="1" destOrd="0" presId="urn:microsoft.com/office/officeart/2018/2/layout/IconVerticalSolidList"/>
    <dgm:cxn modelId="{F606B215-0E56-435A-8603-0D2A751410B4}" type="presParOf" srcId="{E6DCD926-7E73-4E9F-903C-1FB523A4EDE3}" destId="{33C4425C-3A25-4310-9492-394177A18DB1}" srcOrd="2" destOrd="0" presId="urn:microsoft.com/office/officeart/2018/2/layout/IconVerticalSolidList"/>
    <dgm:cxn modelId="{D8C69A1F-D5AD-4C49-A4E1-B87EA8617CD5}" type="presParOf" srcId="{E6DCD926-7E73-4E9F-903C-1FB523A4EDE3}" destId="{7BAC9FC3-125B-443E-A158-6E1F0D0EDDD5}" srcOrd="3" destOrd="0" presId="urn:microsoft.com/office/officeart/2018/2/layout/IconVerticalSolidList"/>
    <dgm:cxn modelId="{B00DB9EB-28AF-44A3-A565-4A5800FA3164}" type="presParOf" srcId="{EF977815-0E89-49FC-92E7-8050C8C9A64D}" destId="{FE719324-1A37-4E9F-A229-577F6D50EC29}" srcOrd="5" destOrd="0" presId="urn:microsoft.com/office/officeart/2018/2/layout/IconVerticalSolidList"/>
    <dgm:cxn modelId="{E42F9BFC-B7E5-45C1-8AE3-5835F2B17B43}" type="presParOf" srcId="{EF977815-0E89-49FC-92E7-8050C8C9A64D}" destId="{8BA736D2-2CA3-4E41-966B-AF2704A10087}" srcOrd="6" destOrd="0" presId="urn:microsoft.com/office/officeart/2018/2/layout/IconVerticalSolidList"/>
    <dgm:cxn modelId="{82085592-6560-4C29-8CE8-D93A3981739D}" type="presParOf" srcId="{8BA736D2-2CA3-4E41-966B-AF2704A10087}" destId="{C3D0C43F-398B-4CE3-A49F-9D976F05A516}" srcOrd="0" destOrd="0" presId="urn:microsoft.com/office/officeart/2018/2/layout/IconVerticalSolidList"/>
    <dgm:cxn modelId="{A161E49A-7BF8-470F-8A08-FDB28168B7D5}" type="presParOf" srcId="{8BA736D2-2CA3-4E41-966B-AF2704A10087}" destId="{91E17659-B1C7-422C-80ED-EEC366A3C86D}" srcOrd="1" destOrd="0" presId="urn:microsoft.com/office/officeart/2018/2/layout/IconVerticalSolidList"/>
    <dgm:cxn modelId="{D0B151DC-F497-49F0-BAB9-625999E4D9C1}" type="presParOf" srcId="{8BA736D2-2CA3-4E41-966B-AF2704A10087}" destId="{EDF90AB3-CF45-4BB7-B818-E1BF2174AEC0}" srcOrd="2" destOrd="0" presId="urn:microsoft.com/office/officeart/2018/2/layout/IconVerticalSolidList"/>
    <dgm:cxn modelId="{232B162D-8B5C-4BC7-A1A0-C4EA23307536}" type="presParOf" srcId="{8BA736D2-2CA3-4E41-966B-AF2704A10087}" destId="{9AF073BC-5507-403F-A7A0-08BE305D3E78}" srcOrd="3" destOrd="0" presId="urn:microsoft.com/office/officeart/2018/2/layout/IconVerticalSolidList"/>
    <dgm:cxn modelId="{46EACD54-9CBA-400A-836B-BCDC5AB602AC}" type="presParOf" srcId="{EF977815-0E89-49FC-92E7-8050C8C9A64D}" destId="{B7B44FE8-BDF3-427D-BBCA-56D22A910E4A}" srcOrd="7" destOrd="0" presId="urn:microsoft.com/office/officeart/2018/2/layout/IconVerticalSolidList"/>
    <dgm:cxn modelId="{F9CF5B4A-78D4-438A-8889-2957F6D385DD}" type="presParOf" srcId="{EF977815-0E89-49FC-92E7-8050C8C9A64D}" destId="{5A3AC85B-CC7E-44BC-AFE6-07765FF372AE}" srcOrd="8" destOrd="0" presId="urn:microsoft.com/office/officeart/2018/2/layout/IconVerticalSolidList"/>
    <dgm:cxn modelId="{2A2259E8-C400-4EAF-B96F-E0E27107CFB6}" type="presParOf" srcId="{5A3AC85B-CC7E-44BC-AFE6-07765FF372AE}" destId="{D568E7FE-E6AB-46F3-AC26-1EFEDDF66B87}" srcOrd="0" destOrd="0" presId="urn:microsoft.com/office/officeart/2018/2/layout/IconVerticalSolidList"/>
    <dgm:cxn modelId="{C63D5A53-7EAC-4094-A551-A2C73C32061C}" type="presParOf" srcId="{5A3AC85B-CC7E-44BC-AFE6-07765FF372AE}" destId="{B9AE2AD8-A266-4B37-A41E-83D1330D23B7}" srcOrd="1" destOrd="0" presId="urn:microsoft.com/office/officeart/2018/2/layout/IconVerticalSolidList"/>
    <dgm:cxn modelId="{0A680BED-E4C3-4673-9706-2D60C71725A6}" type="presParOf" srcId="{5A3AC85B-CC7E-44BC-AFE6-07765FF372AE}" destId="{F369F5A5-DC7E-4517-93C3-65CFF44864DD}" srcOrd="2" destOrd="0" presId="urn:microsoft.com/office/officeart/2018/2/layout/IconVerticalSolidList"/>
    <dgm:cxn modelId="{9FB7EAE2-E224-48C4-ABFD-F0A0D03865D6}" type="presParOf" srcId="{5A3AC85B-CC7E-44BC-AFE6-07765FF372AE}" destId="{2D69A778-A711-4462-8538-D3541DD6DAEF}" srcOrd="3" destOrd="0" presId="urn:microsoft.com/office/officeart/2018/2/layout/IconVerticalSolidList"/>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B948C568-5C94-485B-9494-26CD9C018868}" type="doc">
      <dgm:prSet loTypeId="urn:microsoft.com/office/officeart/2005/8/layout/list1" loCatId="list" qsTypeId="urn:microsoft.com/office/officeart/2005/8/quickstyle/simple4" qsCatId="simple" csTypeId="urn:microsoft.com/office/officeart/2005/8/colors/accent0_3" csCatId="mainScheme" phldr="1"/>
      <dgm:spPr/>
      <dgm:t>
        <a:bodyPr/>
        <a:lstStyle/>
        <a:p>
          <a:endParaRPr lang="en-US"/>
        </a:p>
      </dgm:t>
    </dgm:pt>
    <dgm:pt modelId="{2319B408-8845-40CF-B36C-4FE91637AF2F}">
      <dgm:prSet/>
      <dgm:spPr/>
      <dgm:t>
        <a:bodyPr/>
        <a:lstStyle/>
        <a:p>
          <a:r>
            <a:rPr lang="en-US" b="0" i="0" dirty="0"/>
            <a:t>ADMINSTRATIVE MODULE </a:t>
          </a:r>
          <a:endParaRPr lang="en-US" dirty="0"/>
        </a:p>
      </dgm:t>
    </dgm:pt>
    <dgm:pt modelId="{8C251FBD-EB52-4F2C-9A9C-CB50CCEF3803}" type="parTrans" cxnId="{9C91335A-1E75-4D8B-BBAF-C3964B45C6D1}">
      <dgm:prSet/>
      <dgm:spPr/>
      <dgm:t>
        <a:bodyPr/>
        <a:lstStyle/>
        <a:p>
          <a:endParaRPr lang="en-US"/>
        </a:p>
      </dgm:t>
    </dgm:pt>
    <dgm:pt modelId="{AC75D036-D4BA-4D21-ADD7-861687813708}" type="sibTrans" cxnId="{9C91335A-1E75-4D8B-BBAF-C3964B45C6D1}">
      <dgm:prSet/>
      <dgm:spPr/>
      <dgm:t>
        <a:bodyPr/>
        <a:lstStyle/>
        <a:p>
          <a:endParaRPr lang="en-US"/>
        </a:p>
      </dgm:t>
    </dgm:pt>
    <dgm:pt modelId="{8F3FCC51-F5E3-4E49-B9C9-9D6DA6E5CE87}">
      <dgm:prSet/>
      <dgm:spPr/>
      <dgm:t>
        <a:bodyPr/>
        <a:lstStyle/>
        <a:p>
          <a:r>
            <a:rPr lang="en-US" b="0" i="0" dirty="0"/>
            <a:t>USER MANAGEMENT MODULE</a:t>
          </a:r>
          <a:endParaRPr lang="en-US" dirty="0"/>
        </a:p>
      </dgm:t>
    </dgm:pt>
    <dgm:pt modelId="{761414E8-EAE6-4C4A-87B7-03725595DD89}" type="parTrans" cxnId="{FFD8ED3D-6DF7-4AD9-A35D-9CFCDDD2B06C}">
      <dgm:prSet/>
      <dgm:spPr/>
      <dgm:t>
        <a:bodyPr/>
        <a:lstStyle/>
        <a:p>
          <a:endParaRPr lang="en-US"/>
        </a:p>
      </dgm:t>
    </dgm:pt>
    <dgm:pt modelId="{2A764FE1-E3E5-439D-A917-693EC7DA0188}" type="sibTrans" cxnId="{FFD8ED3D-6DF7-4AD9-A35D-9CFCDDD2B06C}">
      <dgm:prSet/>
      <dgm:spPr/>
      <dgm:t>
        <a:bodyPr/>
        <a:lstStyle/>
        <a:p>
          <a:endParaRPr lang="en-US"/>
        </a:p>
      </dgm:t>
    </dgm:pt>
    <dgm:pt modelId="{5C4130B0-C9E5-44D0-BD25-27908C690CAF}" type="pres">
      <dgm:prSet presAssocID="{B948C568-5C94-485B-9494-26CD9C018868}" presName="linear" presStyleCnt="0">
        <dgm:presLayoutVars>
          <dgm:dir/>
          <dgm:animLvl val="lvl"/>
          <dgm:resizeHandles val="exact"/>
        </dgm:presLayoutVars>
      </dgm:prSet>
      <dgm:spPr/>
    </dgm:pt>
    <dgm:pt modelId="{A482926D-CFFB-4666-973B-7EA956DE9EEC}" type="pres">
      <dgm:prSet presAssocID="{2319B408-8845-40CF-B36C-4FE91637AF2F}" presName="parentLin" presStyleCnt="0"/>
      <dgm:spPr/>
    </dgm:pt>
    <dgm:pt modelId="{19588C31-862E-4F79-855F-0B272CE27670}" type="pres">
      <dgm:prSet presAssocID="{2319B408-8845-40CF-B36C-4FE91637AF2F}" presName="parentLeftMargin" presStyleLbl="node1" presStyleIdx="0" presStyleCnt="2"/>
      <dgm:spPr/>
    </dgm:pt>
    <dgm:pt modelId="{D7CF0352-2B97-4E4B-8D87-8AE078DA6B13}" type="pres">
      <dgm:prSet presAssocID="{2319B408-8845-40CF-B36C-4FE91637AF2F}" presName="parentText" presStyleLbl="node1" presStyleIdx="0" presStyleCnt="2">
        <dgm:presLayoutVars>
          <dgm:chMax val="0"/>
          <dgm:bulletEnabled val="1"/>
        </dgm:presLayoutVars>
      </dgm:prSet>
      <dgm:spPr/>
    </dgm:pt>
    <dgm:pt modelId="{43B5E4FA-010B-4DF6-978C-896C80BC5E2B}" type="pres">
      <dgm:prSet presAssocID="{2319B408-8845-40CF-B36C-4FE91637AF2F}" presName="negativeSpace" presStyleCnt="0"/>
      <dgm:spPr/>
    </dgm:pt>
    <dgm:pt modelId="{51226CC3-A8DE-4032-84CA-485CB0D56E5F}" type="pres">
      <dgm:prSet presAssocID="{2319B408-8845-40CF-B36C-4FE91637AF2F}" presName="childText" presStyleLbl="conFgAcc1" presStyleIdx="0" presStyleCnt="2">
        <dgm:presLayoutVars>
          <dgm:bulletEnabled val="1"/>
        </dgm:presLayoutVars>
      </dgm:prSet>
      <dgm:spPr/>
    </dgm:pt>
    <dgm:pt modelId="{A56659E6-FFC9-4962-8352-E343E89FD137}" type="pres">
      <dgm:prSet presAssocID="{AC75D036-D4BA-4D21-ADD7-861687813708}" presName="spaceBetweenRectangles" presStyleCnt="0"/>
      <dgm:spPr/>
    </dgm:pt>
    <dgm:pt modelId="{1DD8338B-DBE3-4B92-B344-9D3C97547C73}" type="pres">
      <dgm:prSet presAssocID="{8F3FCC51-F5E3-4E49-B9C9-9D6DA6E5CE87}" presName="parentLin" presStyleCnt="0"/>
      <dgm:spPr/>
    </dgm:pt>
    <dgm:pt modelId="{6503E4E4-A666-4030-98DB-56E4648D1F3D}" type="pres">
      <dgm:prSet presAssocID="{8F3FCC51-F5E3-4E49-B9C9-9D6DA6E5CE87}" presName="parentLeftMargin" presStyleLbl="node1" presStyleIdx="0" presStyleCnt="2"/>
      <dgm:spPr/>
    </dgm:pt>
    <dgm:pt modelId="{DDA4B183-0899-4C9B-8757-8C5DB0EE1BD2}" type="pres">
      <dgm:prSet presAssocID="{8F3FCC51-F5E3-4E49-B9C9-9D6DA6E5CE87}" presName="parentText" presStyleLbl="node1" presStyleIdx="1" presStyleCnt="2" custLinFactNeighborX="573" custLinFactNeighborY="55095">
        <dgm:presLayoutVars>
          <dgm:chMax val="0"/>
          <dgm:bulletEnabled val="1"/>
        </dgm:presLayoutVars>
      </dgm:prSet>
      <dgm:spPr/>
    </dgm:pt>
    <dgm:pt modelId="{D0D3AB9B-2DF0-416B-96DE-1697A90AE8FB}" type="pres">
      <dgm:prSet presAssocID="{8F3FCC51-F5E3-4E49-B9C9-9D6DA6E5CE87}" presName="negativeSpace" presStyleCnt="0"/>
      <dgm:spPr/>
    </dgm:pt>
    <dgm:pt modelId="{D054673D-AF23-4ECA-B0FE-654277CA23D7}" type="pres">
      <dgm:prSet presAssocID="{8F3FCC51-F5E3-4E49-B9C9-9D6DA6E5CE87}" presName="childText" presStyleLbl="conFgAcc1" presStyleIdx="1" presStyleCnt="2" custLinFactY="14000" custLinFactNeighborX="-11" custLinFactNeighborY="100000">
        <dgm:presLayoutVars>
          <dgm:bulletEnabled val="1"/>
        </dgm:presLayoutVars>
      </dgm:prSet>
      <dgm:spPr/>
    </dgm:pt>
  </dgm:ptLst>
  <dgm:cxnLst>
    <dgm:cxn modelId="{FFD8ED3D-6DF7-4AD9-A35D-9CFCDDD2B06C}" srcId="{B948C568-5C94-485B-9494-26CD9C018868}" destId="{8F3FCC51-F5E3-4E49-B9C9-9D6DA6E5CE87}" srcOrd="1" destOrd="0" parTransId="{761414E8-EAE6-4C4A-87B7-03725595DD89}" sibTransId="{2A764FE1-E3E5-439D-A917-693EC7DA0188}"/>
    <dgm:cxn modelId="{6923C26F-258E-4A6E-A553-83341E8E18CC}" type="presOf" srcId="{2319B408-8845-40CF-B36C-4FE91637AF2F}" destId="{19588C31-862E-4F79-855F-0B272CE27670}" srcOrd="0" destOrd="0" presId="urn:microsoft.com/office/officeart/2005/8/layout/list1"/>
    <dgm:cxn modelId="{E838CF50-8B2E-44AC-A2A0-31F073692B8D}" type="presOf" srcId="{2319B408-8845-40CF-B36C-4FE91637AF2F}" destId="{D7CF0352-2B97-4E4B-8D87-8AE078DA6B13}" srcOrd="1" destOrd="0" presId="urn:microsoft.com/office/officeart/2005/8/layout/list1"/>
    <dgm:cxn modelId="{9C91335A-1E75-4D8B-BBAF-C3964B45C6D1}" srcId="{B948C568-5C94-485B-9494-26CD9C018868}" destId="{2319B408-8845-40CF-B36C-4FE91637AF2F}" srcOrd="0" destOrd="0" parTransId="{8C251FBD-EB52-4F2C-9A9C-CB50CCEF3803}" sibTransId="{AC75D036-D4BA-4D21-ADD7-861687813708}"/>
    <dgm:cxn modelId="{385DD583-105F-4D03-AEB6-A2DEA5972AD9}" type="presOf" srcId="{8F3FCC51-F5E3-4E49-B9C9-9D6DA6E5CE87}" destId="{6503E4E4-A666-4030-98DB-56E4648D1F3D}" srcOrd="0" destOrd="0" presId="urn:microsoft.com/office/officeart/2005/8/layout/list1"/>
    <dgm:cxn modelId="{07826B96-5F8C-4DF9-93D5-BE25F901B7B5}" type="presOf" srcId="{B948C568-5C94-485B-9494-26CD9C018868}" destId="{5C4130B0-C9E5-44D0-BD25-27908C690CAF}" srcOrd="0" destOrd="0" presId="urn:microsoft.com/office/officeart/2005/8/layout/list1"/>
    <dgm:cxn modelId="{F0DDBAA4-5E0F-49FF-893C-CA768B578F06}" type="presOf" srcId="{8F3FCC51-F5E3-4E49-B9C9-9D6DA6E5CE87}" destId="{DDA4B183-0899-4C9B-8757-8C5DB0EE1BD2}" srcOrd="1" destOrd="0" presId="urn:microsoft.com/office/officeart/2005/8/layout/list1"/>
    <dgm:cxn modelId="{4ECA0CFF-DDF6-4ACF-895D-9629A7F6BC1D}" type="presParOf" srcId="{5C4130B0-C9E5-44D0-BD25-27908C690CAF}" destId="{A482926D-CFFB-4666-973B-7EA956DE9EEC}" srcOrd="0" destOrd="0" presId="urn:microsoft.com/office/officeart/2005/8/layout/list1"/>
    <dgm:cxn modelId="{0791ACD5-7E35-4AF3-BB49-1187BBD11F83}" type="presParOf" srcId="{A482926D-CFFB-4666-973B-7EA956DE9EEC}" destId="{19588C31-862E-4F79-855F-0B272CE27670}" srcOrd="0" destOrd="0" presId="urn:microsoft.com/office/officeart/2005/8/layout/list1"/>
    <dgm:cxn modelId="{64837B0E-1E47-43E5-B746-16BC7037E049}" type="presParOf" srcId="{A482926D-CFFB-4666-973B-7EA956DE9EEC}" destId="{D7CF0352-2B97-4E4B-8D87-8AE078DA6B13}" srcOrd="1" destOrd="0" presId="urn:microsoft.com/office/officeart/2005/8/layout/list1"/>
    <dgm:cxn modelId="{5907958B-B140-41DD-AE20-BF9CB8CD8C09}" type="presParOf" srcId="{5C4130B0-C9E5-44D0-BD25-27908C690CAF}" destId="{43B5E4FA-010B-4DF6-978C-896C80BC5E2B}" srcOrd="1" destOrd="0" presId="urn:microsoft.com/office/officeart/2005/8/layout/list1"/>
    <dgm:cxn modelId="{9CE1AC26-E63A-4D54-B825-A9B9BC2D82AB}" type="presParOf" srcId="{5C4130B0-C9E5-44D0-BD25-27908C690CAF}" destId="{51226CC3-A8DE-4032-84CA-485CB0D56E5F}" srcOrd="2" destOrd="0" presId="urn:microsoft.com/office/officeart/2005/8/layout/list1"/>
    <dgm:cxn modelId="{9E047676-D761-47DA-876B-92FB2FC7DA44}" type="presParOf" srcId="{5C4130B0-C9E5-44D0-BD25-27908C690CAF}" destId="{A56659E6-FFC9-4962-8352-E343E89FD137}" srcOrd="3" destOrd="0" presId="urn:microsoft.com/office/officeart/2005/8/layout/list1"/>
    <dgm:cxn modelId="{FB1C352B-BFA7-4533-B998-3C2E60396C0A}" type="presParOf" srcId="{5C4130B0-C9E5-44D0-BD25-27908C690CAF}" destId="{1DD8338B-DBE3-4B92-B344-9D3C97547C73}" srcOrd="4" destOrd="0" presId="urn:microsoft.com/office/officeart/2005/8/layout/list1"/>
    <dgm:cxn modelId="{5415B119-F9B8-4B74-B103-9DA06B725332}" type="presParOf" srcId="{1DD8338B-DBE3-4B92-B344-9D3C97547C73}" destId="{6503E4E4-A666-4030-98DB-56E4648D1F3D}" srcOrd="0" destOrd="0" presId="urn:microsoft.com/office/officeart/2005/8/layout/list1"/>
    <dgm:cxn modelId="{9071B6CE-34E5-45B5-BE32-AEAFA0393FA7}" type="presParOf" srcId="{1DD8338B-DBE3-4B92-B344-9D3C97547C73}" destId="{DDA4B183-0899-4C9B-8757-8C5DB0EE1BD2}" srcOrd="1" destOrd="0" presId="urn:microsoft.com/office/officeart/2005/8/layout/list1"/>
    <dgm:cxn modelId="{E62557E9-13D6-4C67-9136-864B88F83421}" type="presParOf" srcId="{5C4130B0-C9E5-44D0-BD25-27908C690CAF}" destId="{D0D3AB9B-2DF0-416B-96DE-1697A90AE8FB}" srcOrd="5" destOrd="0" presId="urn:microsoft.com/office/officeart/2005/8/layout/list1"/>
    <dgm:cxn modelId="{1CC2D7B2-D13A-4C7E-9EA4-36C3879225BD}" type="presParOf" srcId="{5C4130B0-C9E5-44D0-BD25-27908C690CAF}" destId="{D054673D-AF23-4ECA-B0FE-654277CA23D7}"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53524713-DC50-4BE3-B4AA-88AF9A486AAE}" type="doc">
      <dgm:prSet loTypeId="urn:microsoft.com/office/officeart/2005/8/layout/list1" loCatId="list" qsTypeId="urn:microsoft.com/office/officeart/2005/8/quickstyle/simple1" qsCatId="simple" csTypeId="urn:microsoft.com/office/officeart/2005/8/colors/accent0_3" csCatId="mainScheme"/>
      <dgm:spPr/>
      <dgm:t>
        <a:bodyPr/>
        <a:lstStyle/>
        <a:p>
          <a:endParaRPr lang="en-US"/>
        </a:p>
      </dgm:t>
    </dgm:pt>
    <dgm:pt modelId="{DDE8DB7A-716B-450E-BC2F-59945ACC9F0C}">
      <dgm:prSet/>
      <dgm:spPr/>
      <dgm:t>
        <a:bodyPr/>
        <a:lstStyle/>
        <a:p>
          <a:r>
            <a:rPr lang="en-US" b="0" i="0"/>
            <a:t>TECHNICAL FEASIBILITY</a:t>
          </a:r>
          <a:endParaRPr lang="en-US"/>
        </a:p>
      </dgm:t>
    </dgm:pt>
    <dgm:pt modelId="{949E3E53-D8ED-483D-9581-F608EFF2097A}" type="parTrans" cxnId="{F88E7756-D880-4DB8-B231-09BA078B53AB}">
      <dgm:prSet/>
      <dgm:spPr/>
      <dgm:t>
        <a:bodyPr/>
        <a:lstStyle/>
        <a:p>
          <a:endParaRPr lang="en-US"/>
        </a:p>
      </dgm:t>
    </dgm:pt>
    <dgm:pt modelId="{04E74FD4-FB81-46E6-AD5D-3FEF6EEDF973}" type="sibTrans" cxnId="{F88E7756-D880-4DB8-B231-09BA078B53AB}">
      <dgm:prSet/>
      <dgm:spPr/>
      <dgm:t>
        <a:bodyPr/>
        <a:lstStyle/>
        <a:p>
          <a:endParaRPr lang="en-US"/>
        </a:p>
      </dgm:t>
    </dgm:pt>
    <dgm:pt modelId="{95C3FC56-B12D-4FE9-9CD0-C49F078E4EEE}">
      <dgm:prSet/>
      <dgm:spPr/>
      <dgm:t>
        <a:bodyPr/>
        <a:lstStyle/>
        <a:p>
          <a:r>
            <a:rPr lang="en-US" b="0" i="0"/>
            <a:t>ECONOMIC FEASIBILITY</a:t>
          </a:r>
          <a:endParaRPr lang="en-US"/>
        </a:p>
      </dgm:t>
    </dgm:pt>
    <dgm:pt modelId="{AA3F099C-0F6B-4DF7-B5B0-3319A130346B}" type="parTrans" cxnId="{F8AC21CA-1AA1-4F34-87F2-BC7BC47F79C9}">
      <dgm:prSet/>
      <dgm:spPr/>
      <dgm:t>
        <a:bodyPr/>
        <a:lstStyle/>
        <a:p>
          <a:endParaRPr lang="en-US"/>
        </a:p>
      </dgm:t>
    </dgm:pt>
    <dgm:pt modelId="{B7FD3551-CCB8-4B91-9030-F1E0EA0EACE6}" type="sibTrans" cxnId="{F8AC21CA-1AA1-4F34-87F2-BC7BC47F79C9}">
      <dgm:prSet/>
      <dgm:spPr/>
      <dgm:t>
        <a:bodyPr/>
        <a:lstStyle/>
        <a:p>
          <a:endParaRPr lang="en-US"/>
        </a:p>
      </dgm:t>
    </dgm:pt>
    <dgm:pt modelId="{E14862AC-4558-46FF-A22D-1CB8AEF400C4}">
      <dgm:prSet/>
      <dgm:spPr/>
      <dgm:t>
        <a:bodyPr/>
        <a:lstStyle/>
        <a:p>
          <a:r>
            <a:rPr lang="en-US" b="0" i="0"/>
            <a:t>SOCIAL FEASIBILITY</a:t>
          </a:r>
          <a:endParaRPr lang="en-US"/>
        </a:p>
      </dgm:t>
    </dgm:pt>
    <dgm:pt modelId="{6C492668-226B-4594-B2F0-841B975A6D94}" type="parTrans" cxnId="{C56C390D-ABCE-4163-9712-21EE9D7B37C2}">
      <dgm:prSet/>
      <dgm:spPr/>
      <dgm:t>
        <a:bodyPr/>
        <a:lstStyle/>
        <a:p>
          <a:endParaRPr lang="en-US"/>
        </a:p>
      </dgm:t>
    </dgm:pt>
    <dgm:pt modelId="{B9DFDA51-D542-43F6-A205-39FBF1E4A240}" type="sibTrans" cxnId="{C56C390D-ABCE-4163-9712-21EE9D7B37C2}">
      <dgm:prSet/>
      <dgm:spPr/>
      <dgm:t>
        <a:bodyPr/>
        <a:lstStyle/>
        <a:p>
          <a:endParaRPr lang="en-US"/>
        </a:p>
      </dgm:t>
    </dgm:pt>
    <dgm:pt modelId="{112CD2B8-0876-4176-B1F5-F84CD85B20EE}" type="pres">
      <dgm:prSet presAssocID="{53524713-DC50-4BE3-B4AA-88AF9A486AAE}" presName="linear" presStyleCnt="0">
        <dgm:presLayoutVars>
          <dgm:dir/>
          <dgm:animLvl val="lvl"/>
          <dgm:resizeHandles val="exact"/>
        </dgm:presLayoutVars>
      </dgm:prSet>
      <dgm:spPr/>
    </dgm:pt>
    <dgm:pt modelId="{05FA0333-EB1A-45B8-86DA-3392E474E60B}" type="pres">
      <dgm:prSet presAssocID="{DDE8DB7A-716B-450E-BC2F-59945ACC9F0C}" presName="parentLin" presStyleCnt="0"/>
      <dgm:spPr/>
    </dgm:pt>
    <dgm:pt modelId="{D98BE4E5-77CC-4A9B-9C8E-A0480219553D}" type="pres">
      <dgm:prSet presAssocID="{DDE8DB7A-716B-450E-BC2F-59945ACC9F0C}" presName="parentLeftMargin" presStyleLbl="node1" presStyleIdx="0" presStyleCnt="3"/>
      <dgm:spPr/>
    </dgm:pt>
    <dgm:pt modelId="{F78ED688-8204-4B69-8C24-C4BE6676A8FF}" type="pres">
      <dgm:prSet presAssocID="{DDE8DB7A-716B-450E-BC2F-59945ACC9F0C}" presName="parentText" presStyleLbl="node1" presStyleIdx="0" presStyleCnt="3">
        <dgm:presLayoutVars>
          <dgm:chMax val="0"/>
          <dgm:bulletEnabled val="1"/>
        </dgm:presLayoutVars>
      </dgm:prSet>
      <dgm:spPr/>
    </dgm:pt>
    <dgm:pt modelId="{890E4D2E-C070-4403-AAE7-0857F2145929}" type="pres">
      <dgm:prSet presAssocID="{DDE8DB7A-716B-450E-BC2F-59945ACC9F0C}" presName="negativeSpace" presStyleCnt="0"/>
      <dgm:spPr/>
    </dgm:pt>
    <dgm:pt modelId="{7BCDA199-B50D-4101-9D6A-156656C9E6E6}" type="pres">
      <dgm:prSet presAssocID="{DDE8DB7A-716B-450E-BC2F-59945ACC9F0C}" presName="childText" presStyleLbl="conFgAcc1" presStyleIdx="0" presStyleCnt="3">
        <dgm:presLayoutVars>
          <dgm:bulletEnabled val="1"/>
        </dgm:presLayoutVars>
      </dgm:prSet>
      <dgm:spPr/>
    </dgm:pt>
    <dgm:pt modelId="{64CF005D-73A2-47E7-8319-BEE334D01287}" type="pres">
      <dgm:prSet presAssocID="{04E74FD4-FB81-46E6-AD5D-3FEF6EEDF973}" presName="spaceBetweenRectangles" presStyleCnt="0"/>
      <dgm:spPr/>
    </dgm:pt>
    <dgm:pt modelId="{1B535EEE-CA20-4C38-8A80-8C9E2012A56C}" type="pres">
      <dgm:prSet presAssocID="{95C3FC56-B12D-4FE9-9CD0-C49F078E4EEE}" presName="parentLin" presStyleCnt="0"/>
      <dgm:spPr/>
    </dgm:pt>
    <dgm:pt modelId="{B7086110-91CA-49AB-AFA3-2676BE211EA1}" type="pres">
      <dgm:prSet presAssocID="{95C3FC56-B12D-4FE9-9CD0-C49F078E4EEE}" presName="parentLeftMargin" presStyleLbl="node1" presStyleIdx="0" presStyleCnt="3"/>
      <dgm:spPr/>
    </dgm:pt>
    <dgm:pt modelId="{0571B7A2-3B07-462A-907C-5C339169EB59}" type="pres">
      <dgm:prSet presAssocID="{95C3FC56-B12D-4FE9-9CD0-C49F078E4EEE}" presName="parentText" presStyleLbl="node1" presStyleIdx="1" presStyleCnt="3">
        <dgm:presLayoutVars>
          <dgm:chMax val="0"/>
          <dgm:bulletEnabled val="1"/>
        </dgm:presLayoutVars>
      </dgm:prSet>
      <dgm:spPr/>
    </dgm:pt>
    <dgm:pt modelId="{7B49CB65-5FFC-49B5-85EB-B1134A18DDDA}" type="pres">
      <dgm:prSet presAssocID="{95C3FC56-B12D-4FE9-9CD0-C49F078E4EEE}" presName="negativeSpace" presStyleCnt="0"/>
      <dgm:spPr/>
    </dgm:pt>
    <dgm:pt modelId="{876F6AA1-237A-46C8-8F7A-3A4F8101488C}" type="pres">
      <dgm:prSet presAssocID="{95C3FC56-B12D-4FE9-9CD0-C49F078E4EEE}" presName="childText" presStyleLbl="conFgAcc1" presStyleIdx="1" presStyleCnt="3">
        <dgm:presLayoutVars>
          <dgm:bulletEnabled val="1"/>
        </dgm:presLayoutVars>
      </dgm:prSet>
      <dgm:spPr/>
    </dgm:pt>
    <dgm:pt modelId="{282F2728-1C5E-46FE-9B3C-F0C2F4B2BF78}" type="pres">
      <dgm:prSet presAssocID="{B7FD3551-CCB8-4B91-9030-F1E0EA0EACE6}" presName="spaceBetweenRectangles" presStyleCnt="0"/>
      <dgm:spPr/>
    </dgm:pt>
    <dgm:pt modelId="{E95485AB-58F0-4775-A2B5-8323A05F4340}" type="pres">
      <dgm:prSet presAssocID="{E14862AC-4558-46FF-A22D-1CB8AEF400C4}" presName="parentLin" presStyleCnt="0"/>
      <dgm:spPr/>
    </dgm:pt>
    <dgm:pt modelId="{AD5F6CEF-FC57-4338-A56F-C1BA7C9FA33A}" type="pres">
      <dgm:prSet presAssocID="{E14862AC-4558-46FF-A22D-1CB8AEF400C4}" presName="parentLeftMargin" presStyleLbl="node1" presStyleIdx="1" presStyleCnt="3"/>
      <dgm:spPr/>
    </dgm:pt>
    <dgm:pt modelId="{89311FEB-1666-4455-B241-EE27941B9CA9}" type="pres">
      <dgm:prSet presAssocID="{E14862AC-4558-46FF-A22D-1CB8AEF400C4}" presName="parentText" presStyleLbl="node1" presStyleIdx="2" presStyleCnt="3">
        <dgm:presLayoutVars>
          <dgm:chMax val="0"/>
          <dgm:bulletEnabled val="1"/>
        </dgm:presLayoutVars>
      </dgm:prSet>
      <dgm:spPr/>
    </dgm:pt>
    <dgm:pt modelId="{36024425-EA3D-4907-8362-4BFABFD75978}" type="pres">
      <dgm:prSet presAssocID="{E14862AC-4558-46FF-A22D-1CB8AEF400C4}" presName="negativeSpace" presStyleCnt="0"/>
      <dgm:spPr/>
    </dgm:pt>
    <dgm:pt modelId="{AE1CE465-4A50-45C5-92A8-703F6E01A5AE}" type="pres">
      <dgm:prSet presAssocID="{E14862AC-4558-46FF-A22D-1CB8AEF400C4}" presName="childText" presStyleLbl="conFgAcc1" presStyleIdx="2" presStyleCnt="3">
        <dgm:presLayoutVars>
          <dgm:bulletEnabled val="1"/>
        </dgm:presLayoutVars>
      </dgm:prSet>
      <dgm:spPr/>
    </dgm:pt>
  </dgm:ptLst>
  <dgm:cxnLst>
    <dgm:cxn modelId="{C56C390D-ABCE-4163-9712-21EE9D7B37C2}" srcId="{53524713-DC50-4BE3-B4AA-88AF9A486AAE}" destId="{E14862AC-4558-46FF-A22D-1CB8AEF400C4}" srcOrd="2" destOrd="0" parTransId="{6C492668-226B-4594-B2F0-841B975A6D94}" sibTransId="{B9DFDA51-D542-43F6-A205-39FBF1E4A240}"/>
    <dgm:cxn modelId="{70782810-2AC0-483B-804A-D8E9BDFE94B6}" type="presOf" srcId="{E14862AC-4558-46FF-A22D-1CB8AEF400C4}" destId="{89311FEB-1666-4455-B241-EE27941B9CA9}" srcOrd="1" destOrd="0" presId="urn:microsoft.com/office/officeart/2005/8/layout/list1"/>
    <dgm:cxn modelId="{B7208B30-47C7-449A-96B9-D56F15892937}" type="presOf" srcId="{53524713-DC50-4BE3-B4AA-88AF9A486AAE}" destId="{112CD2B8-0876-4176-B1F5-F84CD85B20EE}" srcOrd="0" destOrd="0" presId="urn:microsoft.com/office/officeart/2005/8/layout/list1"/>
    <dgm:cxn modelId="{9484B135-6D1B-4B3C-BDAB-5E36BBB1DA5E}" type="presOf" srcId="{E14862AC-4558-46FF-A22D-1CB8AEF400C4}" destId="{AD5F6CEF-FC57-4338-A56F-C1BA7C9FA33A}" srcOrd="0" destOrd="0" presId="urn:microsoft.com/office/officeart/2005/8/layout/list1"/>
    <dgm:cxn modelId="{8D914B67-CB44-4B1B-BE68-07F66B1D071F}" type="presOf" srcId="{95C3FC56-B12D-4FE9-9CD0-C49F078E4EEE}" destId="{0571B7A2-3B07-462A-907C-5C339169EB59}" srcOrd="1" destOrd="0" presId="urn:microsoft.com/office/officeart/2005/8/layout/list1"/>
    <dgm:cxn modelId="{F88E7756-D880-4DB8-B231-09BA078B53AB}" srcId="{53524713-DC50-4BE3-B4AA-88AF9A486AAE}" destId="{DDE8DB7A-716B-450E-BC2F-59945ACC9F0C}" srcOrd="0" destOrd="0" parTransId="{949E3E53-D8ED-483D-9581-F608EFF2097A}" sibTransId="{04E74FD4-FB81-46E6-AD5D-3FEF6EEDF973}"/>
    <dgm:cxn modelId="{F03A47A5-8B2D-4F08-9E3F-0911206A8B40}" type="presOf" srcId="{95C3FC56-B12D-4FE9-9CD0-C49F078E4EEE}" destId="{B7086110-91CA-49AB-AFA3-2676BE211EA1}" srcOrd="0" destOrd="0" presId="urn:microsoft.com/office/officeart/2005/8/layout/list1"/>
    <dgm:cxn modelId="{6F1215C4-45E2-4A64-A71F-0276B3FF910A}" type="presOf" srcId="{DDE8DB7A-716B-450E-BC2F-59945ACC9F0C}" destId="{D98BE4E5-77CC-4A9B-9C8E-A0480219553D}" srcOrd="0" destOrd="0" presId="urn:microsoft.com/office/officeart/2005/8/layout/list1"/>
    <dgm:cxn modelId="{F8AC21CA-1AA1-4F34-87F2-BC7BC47F79C9}" srcId="{53524713-DC50-4BE3-B4AA-88AF9A486AAE}" destId="{95C3FC56-B12D-4FE9-9CD0-C49F078E4EEE}" srcOrd="1" destOrd="0" parTransId="{AA3F099C-0F6B-4DF7-B5B0-3319A130346B}" sibTransId="{B7FD3551-CCB8-4B91-9030-F1E0EA0EACE6}"/>
    <dgm:cxn modelId="{B5F2B8FD-57C9-48D6-BA97-CAC479B3973E}" type="presOf" srcId="{DDE8DB7A-716B-450E-BC2F-59945ACC9F0C}" destId="{F78ED688-8204-4B69-8C24-C4BE6676A8FF}" srcOrd="1" destOrd="0" presId="urn:microsoft.com/office/officeart/2005/8/layout/list1"/>
    <dgm:cxn modelId="{FC8E7C67-1BCB-48FA-ACC7-0DD28510E15C}" type="presParOf" srcId="{112CD2B8-0876-4176-B1F5-F84CD85B20EE}" destId="{05FA0333-EB1A-45B8-86DA-3392E474E60B}" srcOrd="0" destOrd="0" presId="urn:microsoft.com/office/officeart/2005/8/layout/list1"/>
    <dgm:cxn modelId="{0244E993-B0A2-4DB6-A2C1-06868B342D2F}" type="presParOf" srcId="{05FA0333-EB1A-45B8-86DA-3392E474E60B}" destId="{D98BE4E5-77CC-4A9B-9C8E-A0480219553D}" srcOrd="0" destOrd="0" presId="urn:microsoft.com/office/officeart/2005/8/layout/list1"/>
    <dgm:cxn modelId="{4D5990AD-FA23-4FC9-9AF9-FFBB7BFBF03A}" type="presParOf" srcId="{05FA0333-EB1A-45B8-86DA-3392E474E60B}" destId="{F78ED688-8204-4B69-8C24-C4BE6676A8FF}" srcOrd="1" destOrd="0" presId="urn:microsoft.com/office/officeart/2005/8/layout/list1"/>
    <dgm:cxn modelId="{E0292E12-1F6D-4537-B5A8-4C6872AEDEFB}" type="presParOf" srcId="{112CD2B8-0876-4176-B1F5-F84CD85B20EE}" destId="{890E4D2E-C070-4403-AAE7-0857F2145929}" srcOrd="1" destOrd="0" presId="urn:microsoft.com/office/officeart/2005/8/layout/list1"/>
    <dgm:cxn modelId="{02D095E1-2E78-47CB-B364-0457B1D456E6}" type="presParOf" srcId="{112CD2B8-0876-4176-B1F5-F84CD85B20EE}" destId="{7BCDA199-B50D-4101-9D6A-156656C9E6E6}" srcOrd="2" destOrd="0" presId="urn:microsoft.com/office/officeart/2005/8/layout/list1"/>
    <dgm:cxn modelId="{81DDC7B9-803D-419F-85ED-6FC94D172381}" type="presParOf" srcId="{112CD2B8-0876-4176-B1F5-F84CD85B20EE}" destId="{64CF005D-73A2-47E7-8319-BEE334D01287}" srcOrd="3" destOrd="0" presId="urn:microsoft.com/office/officeart/2005/8/layout/list1"/>
    <dgm:cxn modelId="{1FA596CC-8D1F-4786-BCDC-A07742BE22D2}" type="presParOf" srcId="{112CD2B8-0876-4176-B1F5-F84CD85B20EE}" destId="{1B535EEE-CA20-4C38-8A80-8C9E2012A56C}" srcOrd="4" destOrd="0" presId="urn:microsoft.com/office/officeart/2005/8/layout/list1"/>
    <dgm:cxn modelId="{5F578D1B-60AE-4C14-A854-E9164178E9F3}" type="presParOf" srcId="{1B535EEE-CA20-4C38-8A80-8C9E2012A56C}" destId="{B7086110-91CA-49AB-AFA3-2676BE211EA1}" srcOrd="0" destOrd="0" presId="urn:microsoft.com/office/officeart/2005/8/layout/list1"/>
    <dgm:cxn modelId="{29ABEAA7-5837-4888-B7B2-BC6BA1EDC5F8}" type="presParOf" srcId="{1B535EEE-CA20-4C38-8A80-8C9E2012A56C}" destId="{0571B7A2-3B07-462A-907C-5C339169EB59}" srcOrd="1" destOrd="0" presId="urn:microsoft.com/office/officeart/2005/8/layout/list1"/>
    <dgm:cxn modelId="{C5CE5497-18B1-4036-B658-1B1872A883C6}" type="presParOf" srcId="{112CD2B8-0876-4176-B1F5-F84CD85B20EE}" destId="{7B49CB65-5FFC-49B5-85EB-B1134A18DDDA}" srcOrd="5" destOrd="0" presId="urn:microsoft.com/office/officeart/2005/8/layout/list1"/>
    <dgm:cxn modelId="{CF4932B9-DC2B-4943-863D-524CC1355578}" type="presParOf" srcId="{112CD2B8-0876-4176-B1F5-F84CD85B20EE}" destId="{876F6AA1-237A-46C8-8F7A-3A4F8101488C}" srcOrd="6" destOrd="0" presId="urn:microsoft.com/office/officeart/2005/8/layout/list1"/>
    <dgm:cxn modelId="{B208F72D-E185-4D39-A5BD-D4C9F6321688}" type="presParOf" srcId="{112CD2B8-0876-4176-B1F5-F84CD85B20EE}" destId="{282F2728-1C5E-46FE-9B3C-F0C2F4B2BF78}" srcOrd="7" destOrd="0" presId="urn:microsoft.com/office/officeart/2005/8/layout/list1"/>
    <dgm:cxn modelId="{70A697B9-D716-4351-B96B-4EFA6C23E2DA}" type="presParOf" srcId="{112CD2B8-0876-4176-B1F5-F84CD85B20EE}" destId="{E95485AB-58F0-4775-A2B5-8323A05F4340}" srcOrd="8" destOrd="0" presId="urn:microsoft.com/office/officeart/2005/8/layout/list1"/>
    <dgm:cxn modelId="{B018AB36-1525-42FF-87F6-7C90D1138F82}" type="presParOf" srcId="{E95485AB-58F0-4775-A2B5-8323A05F4340}" destId="{AD5F6CEF-FC57-4338-A56F-C1BA7C9FA33A}" srcOrd="0" destOrd="0" presId="urn:microsoft.com/office/officeart/2005/8/layout/list1"/>
    <dgm:cxn modelId="{4B890EEA-9FC3-4AC8-BD18-9DE9C859499C}" type="presParOf" srcId="{E95485AB-58F0-4775-A2B5-8323A05F4340}" destId="{89311FEB-1666-4455-B241-EE27941B9CA9}" srcOrd="1" destOrd="0" presId="urn:microsoft.com/office/officeart/2005/8/layout/list1"/>
    <dgm:cxn modelId="{C477DACC-B4B3-4942-9D5E-6DE42716F01E}" type="presParOf" srcId="{112CD2B8-0876-4176-B1F5-F84CD85B20EE}" destId="{36024425-EA3D-4907-8362-4BFABFD75978}" srcOrd="9" destOrd="0" presId="urn:microsoft.com/office/officeart/2005/8/layout/list1"/>
    <dgm:cxn modelId="{49431B08-15A9-4BE1-BF57-A73996570B42}" type="presParOf" srcId="{112CD2B8-0876-4176-B1F5-F84CD85B20EE}" destId="{AE1CE465-4A50-45C5-92A8-703F6E01A5AE}" srcOrd="10" destOrd="0" presId="urn:microsoft.com/office/officeart/2005/8/layout/list1"/>
  </dgm:cxnLst>
  <dgm:bg/>
  <dgm:whole/>
  <dgm:extLst>
    <a:ext uri="http://schemas.microsoft.com/office/drawing/2008/diagram">
      <dsp:dataModelExt xmlns:dsp="http://schemas.microsoft.com/office/drawing/2008/diagram" relId="rId10"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FF42DE0-7117-4991-86D2-B91A54758F7B}">
      <dsp:nvSpPr>
        <dsp:cNvPr id="0" name=""/>
        <dsp:cNvSpPr/>
      </dsp:nvSpPr>
      <dsp:spPr>
        <a:xfrm>
          <a:off x="0" y="558"/>
          <a:ext cx="6496050" cy="13059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5C1AFB32-7AA1-41C7-9A11-91F019EDAE90}">
      <dsp:nvSpPr>
        <dsp:cNvPr id="0" name=""/>
        <dsp:cNvSpPr/>
      </dsp:nvSpPr>
      <dsp:spPr>
        <a:xfrm>
          <a:off x="395054" y="294400"/>
          <a:ext cx="718281" cy="71828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19B66BA0-27EA-487B-A8AE-B302DE4F6620}">
      <dsp:nvSpPr>
        <dsp:cNvPr id="0" name=""/>
        <dsp:cNvSpPr/>
      </dsp:nvSpPr>
      <dsp:spPr>
        <a:xfrm>
          <a:off x="1508391" y="558"/>
          <a:ext cx="4987658" cy="1305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215" tIns="138215" rIns="138215" bIns="138215" numCol="1" spcCol="1270" anchor="ctr" anchorCtr="0">
          <a:noAutofit/>
        </a:bodyPr>
        <a:lstStyle/>
        <a:p>
          <a:pPr marL="0" lvl="0" indent="0" algn="l" defTabSz="1066800">
            <a:lnSpc>
              <a:spcPct val="90000"/>
            </a:lnSpc>
            <a:spcBef>
              <a:spcPct val="0"/>
            </a:spcBef>
            <a:spcAft>
              <a:spcPct val="35000"/>
            </a:spcAft>
            <a:buNone/>
          </a:pPr>
          <a:r>
            <a:rPr lang="en-US" sz="2400" kern="1200" dirty="0"/>
            <a:t>WHAT ARE THE PRIMARY OBJECTIVES OF NOTES SHARING SYSTEM ?</a:t>
          </a:r>
        </a:p>
      </dsp:txBody>
      <dsp:txXfrm>
        <a:off x="1508391" y="558"/>
        <a:ext cx="4987658" cy="1305966"/>
      </dsp:txXfrm>
    </dsp:sp>
    <dsp:sp modelId="{0A7BAE8C-104B-4404-8531-02879CD6E8D9}">
      <dsp:nvSpPr>
        <dsp:cNvPr id="0" name=""/>
        <dsp:cNvSpPr/>
      </dsp:nvSpPr>
      <dsp:spPr>
        <a:xfrm>
          <a:off x="0" y="1633016"/>
          <a:ext cx="6496050" cy="13059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449AA7C-0935-4C01-BF5E-BE9844428A4E}">
      <dsp:nvSpPr>
        <dsp:cNvPr id="0" name=""/>
        <dsp:cNvSpPr/>
      </dsp:nvSpPr>
      <dsp:spPr>
        <a:xfrm>
          <a:off x="395054" y="1926859"/>
          <a:ext cx="718281" cy="71828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7C1D4E1-82B5-43A0-81C7-BDE09B873296}">
      <dsp:nvSpPr>
        <dsp:cNvPr id="0" name=""/>
        <dsp:cNvSpPr/>
      </dsp:nvSpPr>
      <dsp:spPr>
        <a:xfrm>
          <a:off x="1508391" y="1633016"/>
          <a:ext cx="4987658" cy="1305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215" tIns="138215" rIns="138215" bIns="138215" numCol="1" spcCol="1270" anchor="ctr" anchorCtr="0">
          <a:noAutofit/>
        </a:bodyPr>
        <a:lstStyle/>
        <a:p>
          <a:pPr marL="0" lvl="0" indent="0" algn="l" defTabSz="1066800">
            <a:lnSpc>
              <a:spcPct val="90000"/>
            </a:lnSpc>
            <a:spcBef>
              <a:spcPct val="0"/>
            </a:spcBef>
            <a:spcAft>
              <a:spcPct val="35000"/>
            </a:spcAft>
            <a:buNone/>
          </a:pPr>
          <a:r>
            <a:rPr lang="en-IN" sz="2400" kern="1200"/>
            <a:t>FROM THE PERSPECTIVE OF ADMINISTRATORS</a:t>
          </a:r>
          <a:endParaRPr lang="en-US" sz="2400" kern="1200"/>
        </a:p>
      </dsp:txBody>
      <dsp:txXfrm>
        <a:off x="1508391" y="1633016"/>
        <a:ext cx="4987658" cy="1305966"/>
      </dsp:txXfrm>
    </dsp:sp>
    <dsp:sp modelId="{F2125D9C-7C6D-4EAE-A328-CAF897BDEC42}">
      <dsp:nvSpPr>
        <dsp:cNvPr id="0" name=""/>
        <dsp:cNvSpPr/>
      </dsp:nvSpPr>
      <dsp:spPr>
        <a:xfrm>
          <a:off x="0" y="3265475"/>
          <a:ext cx="6496050" cy="1305966"/>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4B15CD1D-66B4-4B68-B372-B708D5F905F4}">
      <dsp:nvSpPr>
        <dsp:cNvPr id="0" name=""/>
        <dsp:cNvSpPr/>
      </dsp:nvSpPr>
      <dsp:spPr>
        <a:xfrm>
          <a:off x="395054" y="3559317"/>
          <a:ext cx="718281" cy="71828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256F380-04A5-4DDA-B9C3-C85476F96EB9}">
      <dsp:nvSpPr>
        <dsp:cNvPr id="0" name=""/>
        <dsp:cNvSpPr/>
      </dsp:nvSpPr>
      <dsp:spPr>
        <a:xfrm>
          <a:off x="1508391" y="3265475"/>
          <a:ext cx="4987658" cy="130596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38215" tIns="138215" rIns="138215" bIns="138215" numCol="1" spcCol="1270" anchor="ctr" anchorCtr="0">
          <a:noAutofit/>
        </a:bodyPr>
        <a:lstStyle/>
        <a:p>
          <a:pPr marL="0" lvl="0" indent="0" algn="l" defTabSz="1066800">
            <a:lnSpc>
              <a:spcPct val="90000"/>
            </a:lnSpc>
            <a:spcBef>
              <a:spcPct val="0"/>
            </a:spcBef>
            <a:spcAft>
              <a:spcPct val="35000"/>
            </a:spcAft>
            <a:buNone/>
          </a:pPr>
          <a:r>
            <a:rPr lang="en-IN" sz="2400" kern="1200"/>
            <a:t>FOR USERS</a:t>
          </a:r>
          <a:endParaRPr lang="en-US" sz="2400" kern="1200"/>
        </a:p>
      </dsp:txBody>
      <dsp:txXfrm>
        <a:off x="1508391" y="3265475"/>
        <a:ext cx="4987658" cy="130596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F5BED3-ECFF-45FF-A4BF-294DA3F94E28}">
      <dsp:nvSpPr>
        <dsp:cNvPr id="0" name=""/>
        <dsp:cNvSpPr/>
      </dsp:nvSpPr>
      <dsp:spPr>
        <a:xfrm>
          <a:off x="0" y="1689306"/>
          <a:ext cx="5614987" cy="630000"/>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BB5387F6-585A-4042-8D0C-B8EF208324DC}">
      <dsp:nvSpPr>
        <dsp:cNvPr id="0" name=""/>
        <dsp:cNvSpPr/>
      </dsp:nvSpPr>
      <dsp:spPr>
        <a:xfrm>
          <a:off x="280749" y="1320306"/>
          <a:ext cx="3930490" cy="73800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63" tIns="0" rIns="148563" bIns="0" numCol="1" spcCol="1270" anchor="ctr" anchorCtr="0">
          <a:noAutofit/>
        </a:bodyPr>
        <a:lstStyle/>
        <a:p>
          <a:pPr marL="0" lvl="0" indent="0" algn="l" defTabSz="1111250">
            <a:lnSpc>
              <a:spcPct val="90000"/>
            </a:lnSpc>
            <a:spcBef>
              <a:spcPct val="0"/>
            </a:spcBef>
            <a:spcAft>
              <a:spcPct val="35000"/>
            </a:spcAft>
            <a:buNone/>
          </a:pPr>
          <a:r>
            <a:rPr lang="en-US" sz="2500" b="0" i="0" kern="1200"/>
            <a:t>WHATSAPP  </a:t>
          </a:r>
          <a:endParaRPr lang="en-US" sz="2500" kern="1200"/>
        </a:p>
      </dsp:txBody>
      <dsp:txXfrm>
        <a:off x="316775" y="1356332"/>
        <a:ext cx="3858438" cy="665948"/>
      </dsp:txXfrm>
    </dsp:sp>
    <dsp:sp modelId="{E6972DB4-FD6C-4DC8-9FE5-CC0C45214BDB}">
      <dsp:nvSpPr>
        <dsp:cNvPr id="0" name=""/>
        <dsp:cNvSpPr/>
      </dsp:nvSpPr>
      <dsp:spPr>
        <a:xfrm>
          <a:off x="0" y="2823306"/>
          <a:ext cx="5614987" cy="630000"/>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3F1FEF4C-3190-4B8A-8117-49B6DC3C2447}">
      <dsp:nvSpPr>
        <dsp:cNvPr id="0" name=""/>
        <dsp:cNvSpPr/>
      </dsp:nvSpPr>
      <dsp:spPr>
        <a:xfrm>
          <a:off x="280749" y="2454306"/>
          <a:ext cx="3930490" cy="73800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63" tIns="0" rIns="148563" bIns="0" numCol="1" spcCol="1270" anchor="ctr" anchorCtr="0">
          <a:noAutofit/>
        </a:bodyPr>
        <a:lstStyle/>
        <a:p>
          <a:pPr marL="0" lvl="0" indent="0" algn="l" defTabSz="1111250">
            <a:lnSpc>
              <a:spcPct val="90000"/>
            </a:lnSpc>
            <a:spcBef>
              <a:spcPct val="0"/>
            </a:spcBef>
            <a:spcAft>
              <a:spcPct val="35000"/>
            </a:spcAft>
            <a:buNone/>
          </a:pPr>
          <a:r>
            <a:rPr lang="en-US" sz="2500" b="0" i="0" kern="1200"/>
            <a:t>GOOGLE CLASSROOM</a:t>
          </a:r>
          <a:endParaRPr lang="en-US" sz="2500" kern="1200"/>
        </a:p>
      </dsp:txBody>
      <dsp:txXfrm>
        <a:off x="316775" y="2490332"/>
        <a:ext cx="3858438" cy="66594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058047D-0164-4F58-AF4A-D7FBA75C1AC1}">
      <dsp:nvSpPr>
        <dsp:cNvPr id="0" name=""/>
        <dsp:cNvSpPr/>
      </dsp:nvSpPr>
      <dsp:spPr>
        <a:xfrm>
          <a:off x="0" y="3571"/>
          <a:ext cx="6496050" cy="7608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C7B19727-9EBF-4EA1-902D-06949025AFB6}">
      <dsp:nvSpPr>
        <dsp:cNvPr id="0" name=""/>
        <dsp:cNvSpPr/>
      </dsp:nvSpPr>
      <dsp:spPr>
        <a:xfrm>
          <a:off x="230144" y="174753"/>
          <a:ext cx="418445" cy="418445"/>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88F9CD9E-1B04-45D3-AF1D-A2C42C161DC8}">
      <dsp:nvSpPr>
        <dsp:cNvPr id="0" name=""/>
        <dsp:cNvSpPr/>
      </dsp:nvSpPr>
      <dsp:spPr>
        <a:xfrm>
          <a:off x="878734" y="3571"/>
          <a:ext cx="5617315" cy="760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519" tIns="80519" rIns="80519" bIns="80519" numCol="1" spcCol="1270" anchor="ctr" anchorCtr="0">
          <a:noAutofit/>
        </a:bodyPr>
        <a:lstStyle/>
        <a:p>
          <a:pPr marL="0" lvl="0" indent="0" algn="l" defTabSz="844550">
            <a:lnSpc>
              <a:spcPct val="90000"/>
            </a:lnSpc>
            <a:spcBef>
              <a:spcPct val="0"/>
            </a:spcBef>
            <a:spcAft>
              <a:spcPct val="35000"/>
            </a:spcAft>
            <a:buNone/>
          </a:pPr>
          <a:r>
            <a:rPr lang="en-US" sz="1900" kern="1200"/>
            <a:t>EASY TO USE WEB BASED SYSTEM</a:t>
          </a:r>
        </a:p>
      </dsp:txBody>
      <dsp:txXfrm>
        <a:off x="878734" y="3571"/>
        <a:ext cx="5617315" cy="760809"/>
      </dsp:txXfrm>
    </dsp:sp>
    <dsp:sp modelId="{BF73A7D4-F03E-4CA9-802C-0DB4AC4D219E}">
      <dsp:nvSpPr>
        <dsp:cNvPr id="0" name=""/>
        <dsp:cNvSpPr/>
      </dsp:nvSpPr>
      <dsp:spPr>
        <a:xfrm>
          <a:off x="0" y="954583"/>
          <a:ext cx="6496050" cy="7608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2E214EC0-2D76-4F6E-BF11-062879A15B0C}">
      <dsp:nvSpPr>
        <dsp:cNvPr id="0" name=""/>
        <dsp:cNvSpPr/>
      </dsp:nvSpPr>
      <dsp:spPr>
        <a:xfrm>
          <a:off x="230144" y="1125765"/>
          <a:ext cx="418445" cy="418445"/>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4E75B611-48BD-48C5-A516-DADBAE857857}">
      <dsp:nvSpPr>
        <dsp:cNvPr id="0" name=""/>
        <dsp:cNvSpPr/>
      </dsp:nvSpPr>
      <dsp:spPr>
        <a:xfrm>
          <a:off x="878734" y="954583"/>
          <a:ext cx="5617315" cy="760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519" tIns="80519" rIns="80519" bIns="80519" numCol="1" spcCol="1270" anchor="ctr" anchorCtr="0">
          <a:noAutofit/>
        </a:bodyPr>
        <a:lstStyle/>
        <a:p>
          <a:pPr marL="0" lvl="0" indent="0" algn="l" defTabSz="844550">
            <a:lnSpc>
              <a:spcPct val="90000"/>
            </a:lnSpc>
            <a:spcBef>
              <a:spcPct val="0"/>
            </a:spcBef>
            <a:spcAft>
              <a:spcPct val="35000"/>
            </a:spcAft>
            <a:buNone/>
          </a:pPr>
          <a:r>
            <a:rPr lang="en-US" sz="1900" kern="1200"/>
            <a:t>USERS CAN REGISTER ONLINE</a:t>
          </a:r>
        </a:p>
      </dsp:txBody>
      <dsp:txXfrm>
        <a:off x="878734" y="954583"/>
        <a:ext cx="5617315" cy="760809"/>
      </dsp:txXfrm>
    </dsp:sp>
    <dsp:sp modelId="{4E1ADDEB-12FE-4635-B271-8B557E9782C7}">
      <dsp:nvSpPr>
        <dsp:cNvPr id="0" name=""/>
        <dsp:cNvSpPr/>
      </dsp:nvSpPr>
      <dsp:spPr>
        <a:xfrm>
          <a:off x="0" y="1905595"/>
          <a:ext cx="6496050" cy="7608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7BC2176D-F392-4552-BCED-5084885971DD}">
      <dsp:nvSpPr>
        <dsp:cNvPr id="0" name=""/>
        <dsp:cNvSpPr/>
      </dsp:nvSpPr>
      <dsp:spPr>
        <a:xfrm>
          <a:off x="230144" y="2076777"/>
          <a:ext cx="418445" cy="418445"/>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7BAC9FC3-125B-443E-A158-6E1F0D0EDDD5}">
      <dsp:nvSpPr>
        <dsp:cNvPr id="0" name=""/>
        <dsp:cNvSpPr/>
      </dsp:nvSpPr>
      <dsp:spPr>
        <a:xfrm>
          <a:off x="878734" y="1905595"/>
          <a:ext cx="5617315" cy="760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519" tIns="80519" rIns="80519" bIns="80519" numCol="1" spcCol="1270" anchor="ctr" anchorCtr="0">
          <a:noAutofit/>
        </a:bodyPr>
        <a:lstStyle/>
        <a:p>
          <a:pPr marL="0" lvl="0" indent="0" algn="l" defTabSz="844550">
            <a:lnSpc>
              <a:spcPct val="90000"/>
            </a:lnSpc>
            <a:spcBef>
              <a:spcPct val="0"/>
            </a:spcBef>
            <a:spcAft>
              <a:spcPct val="35000"/>
            </a:spcAft>
            <a:buNone/>
          </a:pPr>
          <a:r>
            <a:rPr lang="en-US" sz="1900" kern="1200"/>
            <a:t>NOTES ARE ACCESSIBLE FROM ANYWHERE</a:t>
          </a:r>
        </a:p>
      </dsp:txBody>
      <dsp:txXfrm>
        <a:off x="878734" y="1905595"/>
        <a:ext cx="5617315" cy="760809"/>
      </dsp:txXfrm>
    </dsp:sp>
    <dsp:sp modelId="{C3D0C43F-398B-4CE3-A49F-9D976F05A516}">
      <dsp:nvSpPr>
        <dsp:cNvPr id="0" name=""/>
        <dsp:cNvSpPr/>
      </dsp:nvSpPr>
      <dsp:spPr>
        <a:xfrm>
          <a:off x="0" y="2856607"/>
          <a:ext cx="6496050" cy="7608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91E17659-B1C7-422C-80ED-EEC366A3C86D}">
      <dsp:nvSpPr>
        <dsp:cNvPr id="0" name=""/>
        <dsp:cNvSpPr/>
      </dsp:nvSpPr>
      <dsp:spPr>
        <a:xfrm>
          <a:off x="230144" y="3027789"/>
          <a:ext cx="418445" cy="418445"/>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9AF073BC-5507-403F-A7A0-08BE305D3E78}">
      <dsp:nvSpPr>
        <dsp:cNvPr id="0" name=""/>
        <dsp:cNvSpPr/>
      </dsp:nvSpPr>
      <dsp:spPr>
        <a:xfrm>
          <a:off x="878734" y="2856607"/>
          <a:ext cx="5617315" cy="760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519" tIns="80519" rIns="80519" bIns="80519" numCol="1" spcCol="1270" anchor="ctr" anchorCtr="0">
          <a:noAutofit/>
        </a:bodyPr>
        <a:lstStyle/>
        <a:p>
          <a:pPr marL="0" lvl="0" indent="0" algn="l" defTabSz="844550">
            <a:lnSpc>
              <a:spcPct val="90000"/>
            </a:lnSpc>
            <a:spcBef>
              <a:spcPct val="0"/>
            </a:spcBef>
            <a:spcAft>
              <a:spcPct val="35000"/>
            </a:spcAft>
            <a:buNone/>
          </a:pPr>
          <a:r>
            <a:rPr lang="en-US" sz="1900" kern="1200"/>
            <a:t>CENTRALIZED CONTROL BY ADMINISTRATOR</a:t>
          </a:r>
        </a:p>
      </dsp:txBody>
      <dsp:txXfrm>
        <a:off x="878734" y="2856607"/>
        <a:ext cx="5617315" cy="760809"/>
      </dsp:txXfrm>
    </dsp:sp>
    <dsp:sp modelId="{D568E7FE-E6AB-46F3-AC26-1EFEDDF66B87}">
      <dsp:nvSpPr>
        <dsp:cNvPr id="0" name=""/>
        <dsp:cNvSpPr/>
      </dsp:nvSpPr>
      <dsp:spPr>
        <a:xfrm>
          <a:off x="0" y="3807618"/>
          <a:ext cx="6496050" cy="760809"/>
        </a:xfrm>
        <a:prstGeom prst="roundRect">
          <a:avLst>
            <a:gd name="adj" fmla="val 10000"/>
          </a:avLst>
        </a:prstGeom>
        <a:solidFill>
          <a:schemeClr val="bg1">
            <a:lumMod val="95000"/>
            <a:hueOff val="0"/>
            <a:satOff val="0"/>
            <a:lumOff val="0"/>
            <a:alphaOff val="0"/>
          </a:schemeClr>
        </a:solidFill>
        <a:ln>
          <a:noFill/>
        </a:ln>
        <a:effectLst/>
      </dsp:spPr>
      <dsp:style>
        <a:lnRef idx="0">
          <a:scrgbClr r="0" g="0" b="0"/>
        </a:lnRef>
        <a:fillRef idx="1">
          <a:scrgbClr r="0" g="0" b="0"/>
        </a:fillRef>
        <a:effectRef idx="0">
          <a:scrgbClr r="0" g="0" b="0"/>
        </a:effectRef>
        <a:fontRef idx="minor"/>
      </dsp:style>
    </dsp:sp>
    <dsp:sp modelId="{B9AE2AD8-A266-4B37-A41E-83D1330D23B7}">
      <dsp:nvSpPr>
        <dsp:cNvPr id="0" name=""/>
        <dsp:cNvSpPr/>
      </dsp:nvSpPr>
      <dsp:spPr>
        <a:xfrm>
          <a:off x="230144" y="3978800"/>
          <a:ext cx="418445" cy="418445"/>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9050" cap="rnd" cmpd="sng" algn="ctr">
          <a:noFill/>
          <a:prstDash val="solid"/>
        </a:ln>
        <a:effectLst/>
      </dsp:spPr>
      <dsp:style>
        <a:lnRef idx="2">
          <a:scrgbClr r="0" g="0" b="0"/>
        </a:lnRef>
        <a:fillRef idx="1">
          <a:scrgbClr r="0" g="0" b="0"/>
        </a:fillRef>
        <a:effectRef idx="0">
          <a:scrgbClr r="0" g="0" b="0"/>
        </a:effectRef>
        <a:fontRef idx="minor">
          <a:schemeClr val="lt1"/>
        </a:fontRef>
      </dsp:style>
    </dsp:sp>
    <dsp:sp modelId="{2D69A778-A711-4462-8538-D3541DD6DAEF}">
      <dsp:nvSpPr>
        <dsp:cNvPr id="0" name=""/>
        <dsp:cNvSpPr/>
      </dsp:nvSpPr>
      <dsp:spPr>
        <a:xfrm>
          <a:off x="878734" y="3807618"/>
          <a:ext cx="5617315" cy="760809"/>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80519" tIns="80519" rIns="80519" bIns="80519" numCol="1" spcCol="1270" anchor="ctr" anchorCtr="0">
          <a:noAutofit/>
        </a:bodyPr>
        <a:lstStyle/>
        <a:p>
          <a:pPr marL="0" lvl="0" indent="0" algn="l" defTabSz="844550">
            <a:lnSpc>
              <a:spcPct val="90000"/>
            </a:lnSpc>
            <a:spcBef>
              <a:spcPct val="0"/>
            </a:spcBef>
            <a:spcAft>
              <a:spcPct val="35000"/>
            </a:spcAft>
            <a:buNone/>
          </a:pPr>
          <a:r>
            <a:rPr lang="en-US" sz="1900" kern="1200"/>
            <a:t>MANAGED NOTES IN A SECURE MANNER</a:t>
          </a:r>
        </a:p>
      </dsp:txBody>
      <dsp:txXfrm>
        <a:off x="878734" y="3807618"/>
        <a:ext cx="5617315" cy="76080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226CC3-A8DE-4032-84CA-485CB0D56E5F}">
      <dsp:nvSpPr>
        <dsp:cNvPr id="0" name=""/>
        <dsp:cNvSpPr/>
      </dsp:nvSpPr>
      <dsp:spPr>
        <a:xfrm>
          <a:off x="0" y="1856706"/>
          <a:ext cx="5614987" cy="478800"/>
        </a:xfrm>
        <a:prstGeom prst="rect">
          <a:avLst/>
        </a:prstGeom>
        <a:solidFill>
          <a:schemeClr val="lt2">
            <a:alpha val="90000"/>
            <a:hueOff val="0"/>
            <a:satOff val="0"/>
            <a:lumOff val="0"/>
            <a:alphaOff val="0"/>
          </a:schemeClr>
        </a:solidFill>
        <a:ln w="9525" cap="rnd"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7CF0352-2B97-4E4B-8D87-8AE078DA6B13}">
      <dsp:nvSpPr>
        <dsp:cNvPr id="0" name=""/>
        <dsp:cNvSpPr/>
      </dsp:nvSpPr>
      <dsp:spPr>
        <a:xfrm>
          <a:off x="280749" y="1576266"/>
          <a:ext cx="3930490" cy="560880"/>
        </a:xfrm>
        <a:prstGeom prst="roundRect">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8563" tIns="0" rIns="148563" bIns="0" numCol="1" spcCol="1270" anchor="ctr" anchorCtr="0">
          <a:noAutofit/>
        </a:bodyPr>
        <a:lstStyle/>
        <a:p>
          <a:pPr marL="0" lvl="0" indent="0" algn="l" defTabSz="844550">
            <a:lnSpc>
              <a:spcPct val="90000"/>
            </a:lnSpc>
            <a:spcBef>
              <a:spcPct val="0"/>
            </a:spcBef>
            <a:spcAft>
              <a:spcPct val="35000"/>
            </a:spcAft>
            <a:buNone/>
          </a:pPr>
          <a:r>
            <a:rPr lang="en-US" sz="1900" b="0" i="0" kern="1200" dirty="0"/>
            <a:t>ADMINSTRATIVE MODULE </a:t>
          </a:r>
          <a:endParaRPr lang="en-US" sz="1900" kern="1200" dirty="0"/>
        </a:p>
      </dsp:txBody>
      <dsp:txXfrm>
        <a:off x="308129" y="1603646"/>
        <a:ext cx="3875730" cy="506120"/>
      </dsp:txXfrm>
    </dsp:sp>
    <dsp:sp modelId="{D054673D-AF23-4ECA-B0FE-654277CA23D7}">
      <dsp:nvSpPr>
        <dsp:cNvPr id="0" name=""/>
        <dsp:cNvSpPr/>
      </dsp:nvSpPr>
      <dsp:spPr>
        <a:xfrm>
          <a:off x="0" y="3066018"/>
          <a:ext cx="5614987" cy="478800"/>
        </a:xfrm>
        <a:prstGeom prst="rect">
          <a:avLst/>
        </a:prstGeom>
        <a:solidFill>
          <a:schemeClr val="lt2">
            <a:alpha val="90000"/>
            <a:hueOff val="0"/>
            <a:satOff val="0"/>
            <a:lumOff val="0"/>
            <a:alphaOff val="0"/>
          </a:schemeClr>
        </a:solidFill>
        <a:ln w="9525" cap="rnd" cmpd="sng" algn="ctr">
          <a:solidFill>
            <a:schemeClr val="dk2">
              <a:hueOff val="0"/>
              <a:satOff val="0"/>
              <a:lumOff val="0"/>
              <a:alphaOff val="0"/>
            </a:schemeClr>
          </a:solidFill>
          <a:prstDash val="solid"/>
        </a:ln>
        <a:effectLst/>
      </dsp:spPr>
      <dsp:style>
        <a:lnRef idx="1">
          <a:scrgbClr r="0" g="0" b="0"/>
        </a:lnRef>
        <a:fillRef idx="1">
          <a:scrgbClr r="0" g="0" b="0"/>
        </a:fillRef>
        <a:effectRef idx="0">
          <a:scrgbClr r="0" g="0" b="0"/>
        </a:effectRef>
        <a:fontRef idx="minor"/>
      </dsp:style>
    </dsp:sp>
    <dsp:sp modelId="{DDA4B183-0899-4C9B-8757-8C5DB0EE1BD2}">
      <dsp:nvSpPr>
        <dsp:cNvPr id="0" name=""/>
        <dsp:cNvSpPr/>
      </dsp:nvSpPr>
      <dsp:spPr>
        <a:xfrm>
          <a:off x="282358" y="2747123"/>
          <a:ext cx="3930490" cy="560880"/>
        </a:xfrm>
        <a:prstGeom prst="roundRect">
          <a:avLst/>
        </a:prstGeom>
        <a:gradFill rotWithShape="0">
          <a:gsLst>
            <a:gs pos="0">
              <a:schemeClr val="dk2">
                <a:hueOff val="0"/>
                <a:satOff val="0"/>
                <a:lumOff val="0"/>
                <a:alphaOff val="0"/>
                <a:tint val="98000"/>
                <a:lumMod val="114000"/>
              </a:schemeClr>
            </a:gs>
            <a:gs pos="100000">
              <a:schemeClr val="dk2">
                <a:hueOff val="0"/>
                <a:satOff val="0"/>
                <a:lumOff val="0"/>
                <a:alphaOff val="0"/>
                <a:shade val="90000"/>
                <a:lumMod val="84000"/>
              </a:schemeClr>
            </a:gs>
          </a:gsLst>
          <a:lin ang="5400000" scaled="0"/>
        </a:gradFill>
        <a:ln>
          <a:noFill/>
        </a:ln>
        <a:effectLst>
          <a:outerShdw blurRad="38100" dist="25400" dir="5400000" rotWithShape="0">
            <a:srgbClr val="000000">
              <a:alpha val="45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48563" tIns="0" rIns="148563" bIns="0" numCol="1" spcCol="1270" anchor="ctr" anchorCtr="0">
          <a:noAutofit/>
        </a:bodyPr>
        <a:lstStyle/>
        <a:p>
          <a:pPr marL="0" lvl="0" indent="0" algn="l" defTabSz="844550">
            <a:lnSpc>
              <a:spcPct val="90000"/>
            </a:lnSpc>
            <a:spcBef>
              <a:spcPct val="0"/>
            </a:spcBef>
            <a:spcAft>
              <a:spcPct val="35000"/>
            </a:spcAft>
            <a:buNone/>
          </a:pPr>
          <a:r>
            <a:rPr lang="en-US" sz="1900" b="0" i="0" kern="1200" dirty="0"/>
            <a:t>USER MANAGEMENT MODULE</a:t>
          </a:r>
          <a:endParaRPr lang="en-US" sz="1900" kern="1200" dirty="0"/>
        </a:p>
      </dsp:txBody>
      <dsp:txXfrm>
        <a:off x="309738" y="2774503"/>
        <a:ext cx="3875730" cy="50612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BCDA199-B50D-4101-9D6A-156656C9E6E6}">
      <dsp:nvSpPr>
        <dsp:cNvPr id="0" name=""/>
        <dsp:cNvSpPr/>
      </dsp:nvSpPr>
      <dsp:spPr>
        <a:xfrm>
          <a:off x="0" y="1122306"/>
          <a:ext cx="5614987" cy="630000"/>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F78ED688-8204-4B69-8C24-C4BE6676A8FF}">
      <dsp:nvSpPr>
        <dsp:cNvPr id="0" name=""/>
        <dsp:cNvSpPr/>
      </dsp:nvSpPr>
      <dsp:spPr>
        <a:xfrm>
          <a:off x="280749" y="753306"/>
          <a:ext cx="3930490" cy="73800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63" tIns="0" rIns="148563" bIns="0" numCol="1" spcCol="1270" anchor="ctr" anchorCtr="0">
          <a:noAutofit/>
        </a:bodyPr>
        <a:lstStyle/>
        <a:p>
          <a:pPr marL="0" lvl="0" indent="0" algn="l" defTabSz="1111250">
            <a:lnSpc>
              <a:spcPct val="90000"/>
            </a:lnSpc>
            <a:spcBef>
              <a:spcPct val="0"/>
            </a:spcBef>
            <a:spcAft>
              <a:spcPct val="35000"/>
            </a:spcAft>
            <a:buNone/>
          </a:pPr>
          <a:r>
            <a:rPr lang="en-US" sz="2500" b="0" i="0" kern="1200"/>
            <a:t>TECHNICAL FEASIBILITY</a:t>
          </a:r>
          <a:endParaRPr lang="en-US" sz="2500" kern="1200"/>
        </a:p>
      </dsp:txBody>
      <dsp:txXfrm>
        <a:off x="316775" y="789332"/>
        <a:ext cx="3858438" cy="665948"/>
      </dsp:txXfrm>
    </dsp:sp>
    <dsp:sp modelId="{876F6AA1-237A-46C8-8F7A-3A4F8101488C}">
      <dsp:nvSpPr>
        <dsp:cNvPr id="0" name=""/>
        <dsp:cNvSpPr/>
      </dsp:nvSpPr>
      <dsp:spPr>
        <a:xfrm>
          <a:off x="0" y="2256306"/>
          <a:ext cx="5614987" cy="630000"/>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0571B7A2-3B07-462A-907C-5C339169EB59}">
      <dsp:nvSpPr>
        <dsp:cNvPr id="0" name=""/>
        <dsp:cNvSpPr/>
      </dsp:nvSpPr>
      <dsp:spPr>
        <a:xfrm>
          <a:off x="280749" y="1887306"/>
          <a:ext cx="3930490" cy="73800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63" tIns="0" rIns="148563" bIns="0" numCol="1" spcCol="1270" anchor="ctr" anchorCtr="0">
          <a:noAutofit/>
        </a:bodyPr>
        <a:lstStyle/>
        <a:p>
          <a:pPr marL="0" lvl="0" indent="0" algn="l" defTabSz="1111250">
            <a:lnSpc>
              <a:spcPct val="90000"/>
            </a:lnSpc>
            <a:spcBef>
              <a:spcPct val="0"/>
            </a:spcBef>
            <a:spcAft>
              <a:spcPct val="35000"/>
            </a:spcAft>
            <a:buNone/>
          </a:pPr>
          <a:r>
            <a:rPr lang="en-US" sz="2500" b="0" i="0" kern="1200"/>
            <a:t>ECONOMIC FEASIBILITY</a:t>
          </a:r>
          <a:endParaRPr lang="en-US" sz="2500" kern="1200"/>
        </a:p>
      </dsp:txBody>
      <dsp:txXfrm>
        <a:off x="316775" y="1923332"/>
        <a:ext cx="3858438" cy="665948"/>
      </dsp:txXfrm>
    </dsp:sp>
    <dsp:sp modelId="{AE1CE465-4A50-45C5-92A8-703F6E01A5AE}">
      <dsp:nvSpPr>
        <dsp:cNvPr id="0" name=""/>
        <dsp:cNvSpPr/>
      </dsp:nvSpPr>
      <dsp:spPr>
        <a:xfrm>
          <a:off x="0" y="3390306"/>
          <a:ext cx="5614987" cy="630000"/>
        </a:xfrm>
        <a:prstGeom prst="rect">
          <a:avLst/>
        </a:prstGeom>
        <a:solidFill>
          <a:schemeClr val="lt2">
            <a:alpha val="90000"/>
            <a:hueOff val="0"/>
            <a:satOff val="0"/>
            <a:lumOff val="0"/>
            <a:alphaOff val="0"/>
          </a:schemeClr>
        </a:solidFill>
        <a:ln w="19050" cap="rnd" cmpd="sng" algn="ctr">
          <a:solidFill>
            <a:schemeClr val="dk2">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89311FEB-1666-4455-B241-EE27941B9CA9}">
      <dsp:nvSpPr>
        <dsp:cNvPr id="0" name=""/>
        <dsp:cNvSpPr/>
      </dsp:nvSpPr>
      <dsp:spPr>
        <a:xfrm>
          <a:off x="280749" y="3021306"/>
          <a:ext cx="3930490" cy="738000"/>
        </a:xfrm>
        <a:prstGeom prst="roundRect">
          <a:avLst/>
        </a:prstGeom>
        <a:solidFill>
          <a:schemeClr val="dk2">
            <a:hueOff val="0"/>
            <a:satOff val="0"/>
            <a:lumOff val="0"/>
            <a:alphaOff val="0"/>
          </a:schemeClr>
        </a:solidFill>
        <a:ln w="19050" cap="rnd" cmpd="sng" algn="ctr">
          <a:solidFill>
            <a:schemeClr val="lt2">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48563" tIns="0" rIns="148563" bIns="0" numCol="1" spcCol="1270" anchor="ctr" anchorCtr="0">
          <a:noAutofit/>
        </a:bodyPr>
        <a:lstStyle/>
        <a:p>
          <a:pPr marL="0" lvl="0" indent="0" algn="l" defTabSz="1111250">
            <a:lnSpc>
              <a:spcPct val="90000"/>
            </a:lnSpc>
            <a:spcBef>
              <a:spcPct val="0"/>
            </a:spcBef>
            <a:spcAft>
              <a:spcPct val="35000"/>
            </a:spcAft>
            <a:buNone/>
          </a:pPr>
          <a:r>
            <a:rPr lang="en-US" sz="2500" b="0" i="0" kern="1200"/>
            <a:t>SOCIAL FEASIBILITY</a:t>
          </a:r>
          <a:endParaRPr lang="en-US" sz="2500" kern="1200"/>
        </a:p>
      </dsp:txBody>
      <dsp:txXfrm>
        <a:off x="316775" y="3057332"/>
        <a:ext cx="3858438" cy="665948"/>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a:t>Click to edit Master title style</a:t>
            </a:r>
            <a:endParaRPr lang="en-US" dirty="0"/>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27CB49A-966F-4343-9D3F-C1FE05DB445B}" type="datetimeFigureOut">
              <a:rPr lang="en-IN" smtClean="0"/>
              <a:t>11-07-2025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81C121-B8FA-4C48-8C38-58C1E1CDA691}" type="slidenum">
              <a:rPr lang="en-IN" smtClean="0"/>
              <a:t>‹#›</a:t>
            </a:fld>
            <a:endParaRPr lang="en-IN"/>
          </a:p>
        </p:txBody>
      </p:sp>
    </p:spTree>
    <p:extLst>
      <p:ext uri="{BB962C8B-B14F-4D97-AF65-F5344CB8AC3E}">
        <p14:creationId xmlns:p14="http://schemas.microsoft.com/office/powerpoint/2010/main" val="373307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7CB49A-966F-4343-9D3F-C1FE05DB445B}" type="datetimeFigureOut">
              <a:rPr lang="en-IN" smtClean="0"/>
              <a:t>11-07-2025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81C121-B8FA-4C48-8C38-58C1E1CDA691}" type="slidenum">
              <a:rPr lang="en-IN" smtClean="0"/>
              <a:t>‹#›</a:t>
            </a:fld>
            <a:endParaRPr lang="en-IN"/>
          </a:p>
        </p:txBody>
      </p:sp>
    </p:spTree>
    <p:extLst>
      <p:ext uri="{BB962C8B-B14F-4D97-AF65-F5344CB8AC3E}">
        <p14:creationId xmlns:p14="http://schemas.microsoft.com/office/powerpoint/2010/main" val="1538249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a:t>Click to edit Master title style</a:t>
            </a:r>
            <a:endParaRPr lang="en-US" dirty="0"/>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27CB49A-966F-4343-9D3F-C1FE05DB445B}" type="datetimeFigureOut">
              <a:rPr lang="en-IN" smtClean="0"/>
              <a:t>11-07-2025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81C121-B8FA-4C48-8C38-58C1E1CDA691}" type="slidenum">
              <a:rPr lang="en-IN" smtClean="0"/>
              <a:t>‹#›</a:t>
            </a:fld>
            <a:endParaRPr lang="en-IN"/>
          </a:p>
        </p:txBody>
      </p:sp>
    </p:spTree>
    <p:extLst>
      <p:ext uri="{BB962C8B-B14F-4D97-AF65-F5344CB8AC3E}">
        <p14:creationId xmlns:p14="http://schemas.microsoft.com/office/powerpoint/2010/main" val="11435347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a:t>Click to edit Master title style</a:t>
            </a:r>
            <a:endParaRPr lang="en-US" dirty="0"/>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4" name="Date Placeholder 3"/>
          <p:cNvSpPr>
            <a:spLocks noGrp="1"/>
          </p:cNvSpPr>
          <p:nvPr>
            <p:ph type="dt" sz="half" idx="10"/>
          </p:nvPr>
        </p:nvSpPr>
        <p:spPr/>
        <p:txBody>
          <a:bodyPr/>
          <a:lstStyle/>
          <a:p>
            <a:fld id="{F27CB49A-966F-4343-9D3F-C1FE05DB445B}" type="datetimeFigureOut">
              <a:rPr lang="en-IN" smtClean="0"/>
              <a:t>11-07-2025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81C121-B8FA-4C48-8C38-58C1E1CDA691}" type="slidenum">
              <a:rPr lang="en-IN" smtClean="0"/>
              <a:t>‹#›</a:t>
            </a:fld>
            <a:endParaRPr lang="en-IN"/>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201890254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7CB49A-966F-4343-9D3F-C1FE05DB445B}" type="datetimeFigureOut">
              <a:rPr lang="en-IN" smtClean="0"/>
              <a:t>11-07-2025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81C121-B8FA-4C48-8C38-58C1E1CDA691}" type="slidenum">
              <a:rPr lang="en-IN" smtClean="0"/>
              <a:t>‹#›</a:t>
            </a:fld>
            <a:endParaRPr lang="en-IN"/>
          </a:p>
        </p:txBody>
      </p:sp>
    </p:spTree>
    <p:extLst>
      <p:ext uri="{BB962C8B-B14F-4D97-AF65-F5344CB8AC3E}">
        <p14:creationId xmlns:p14="http://schemas.microsoft.com/office/powerpoint/2010/main" val="266007467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27CB49A-966F-4343-9D3F-C1FE05DB445B}" type="datetimeFigureOut">
              <a:rPr lang="en-IN" smtClean="0"/>
              <a:t>11-07-2025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81C121-B8FA-4C48-8C38-58C1E1CDA691}" type="slidenum">
              <a:rPr lang="en-IN" smtClean="0"/>
              <a:t>‹#›</a:t>
            </a:fld>
            <a:endParaRPr lang="en-IN"/>
          </a:p>
        </p:txBody>
      </p:sp>
    </p:spTree>
    <p:extLst>
      <p:ext uri="{BB962C8B-B14F-4D97-AF65-F5344CB8AC3E}">
        <p14:creationId xmlns:p14="http://schemas.microsoft.com/office/powerpoint/2010/main" val="212561253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a:t>Click to edit Master title style</a:t>
            </a:r>
            <a:endParaRPr lang="en-US" dirty="0"/>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F27CB49A-966F-4343-9D3F-C1FE05DB445B}" type="datetimeFigureOut">
              <a:rPr lang="en-IN" smtClean="0"/>
              <a:t>11-07-2025</a:t>
            </a:fld>
            <a:endParaRPr lang="en-IN"/>
          </a:p>
        </p:txBody>
      </p:sp>
      <p:sp>
        <p:nvSpPr>
          <p:cNvPr id="4"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81C121-B8FA-4C48-8C38-58C1E1CDA691}" type="slidenum">
              <a:rPr lang="en-IN" smtClean="0"/>
              <a:t>‹#›</a:t>
            </a:fld>
            <a:endParaRPr lang="en-IN"/>
          </a:p>
        </p:txBody>
      </p:sp>
    </p:spTree>
    <p:extLst>
      <p:ext uri="{BB962C8B-B14F-4D97-AF65-F5344CB8AC3E}">
        <p14:creationId xmlns:p14="http://schemas.microsoft.com/office/powerpoint/2010/main" val="75553357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nchorCtr="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7CB49A-966F-4343-9D3F-C1FE05DB445B}" type="datetimeFigureOut">
              <a:rPr lang="en-IN" smtClean="0"/>
              <a:t>11-07-2025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81C121-B8FA-4C48-8C38-58C1E1CDA691}" type="slidenum">
              <a:rPr lang="en-IN" smtClean="0"/>
              <a:t>‹#›</a:t>
            </a:fld>
            <a:endParaRPr lang="en-IN"/>
          </a:p>
        </p:txBody>
      </p:sp>
    </p:spTree>
    <p:extLst>
      <p:ext uri="{BB962C8B-B14F-4D97-AF65-F5344CB8AC3E}">
        <p14:creationId xmlns:p14="http://schemas.microsoft.com/office/powerpoint/2010/main" val="95041212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F27CB49A-966F-4343-9D3F-C1FE05DB445B}" type="datetimeFigureOut">
              <a:rPr lang="en-IN" smtClean="0"/>
              <a:t>11-07-2025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81C121-B8FA-4C48-8C38-58C1E1CDA691}" type="slidenum">
              <a:rPr lang="en-IN" smtClean="0"/>
              <a:t>‹#›</a:t>
            </a:fld>
            <a:endParaRPr lang="en-IN"/>
          </a:p>
        </p:txBody>
      </p:sp>
    </p:spTree>
    <p:extLst>
      <p:ext uri="{BB962C8B-B14F-4D97-AF65-F5344CB8AC3E}">
        <p14:creationId xmlns:p14="http://schemas.microsoft.com/office/powerpoint/2010/main" val="2255327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p>
            <a:fld id="{F27CB49A-966F-4343-9D3F-C1FE05DB445B}" type="datetimeFigureOut">
              <a:rPr lang="en-IN" smtClean="0"/>
              <a:t>11-07-2025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81C121-B8FA-4C48-8C38-58C1E1CDA691}" type="slidenum">
              <a:rPr lang="en-IN" smtClean="0"/>
              <a:t>‹#›</a:t>
            </a:fld>
            <a:endParaRPr lang="en-IN"/>
          </a:p>
        </p:txBody>
      </p:sp>
    </p:spTree>
    <p:extLst>
      <p:ext uri="{BB962C8B-B14F-4D97-AF65-F5344CB8AC3E}">
        <p14:creationId xmlns:p14="http://schemas.microsoft.com/office/powerpoint/2010/main" val="8996567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F27CB49A-966F-4343-9D3F-C1FE05DB445B}" type="datetimeFigureOut">
              <a:rPr lang="en-IN" smtClean="0"/>
              <a:t>11-07-2025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A181C121-B8FA-4C48-8C38-58C1E1CDA691}" type="slidenum">
              <a:rPr lang="en-IN" smtClean="0"/>
              <a:t>‹#›</a:t>
            </a:fld>
            <a:endParaRPr lang="en-IN"/>
          </a:p>
        </p:txBody>
      </p:sp>
    </p:spTree>
    <p:extLst>
      <p:ext uri="{BB962C8B-B14F-4D97-AF65-F5344CB8AC3E}">
        <p14:creationId xmlns:p14="http://schemas.microsoft.com/office/powerpoint/2010/main" val="25728505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F27CB49A-966F-4343-9D3F-C1FE05DB445B}" type="datetimeFigureOut">
              <a:rPr lang="en-IN" smtClean="0"/>
              <a:t>11-07-2025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81C121-B8FA-4C48-8C38-58C1E1CDA691}" type="slidenum">
              <a:rPr lang="en-IN" smtClean="0"/>
              <a:t>‹#›</a:t>
            </a:fld>
            <a:endParaRPr lang="en-IN"/>
          </a:p>
        </p:txBody>
      </p:sp>
    </p:spTree>
    <p:extLst>
      <p:ext uri="{BB962C8B-B14F-4D97-AF65-F5344CB8AC3E}">
        <p14:creationId xmlns:p14="http://schemas.microsoft.com/office/powerpoint/2010/main" val="33813357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27CB49A-966F-4343-9D3F-C1FE05DB445B}" type="datetimeFigureOut">
              <a:rPr lang="en-IN" smtClean="0"/>
              <a:t>11-07-2025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A181C121-B8FA-4C48-8C38-58C1E1CDA691}" type="slidenum">
              <a:rPr lang="en-IN" smtClean="0"/>
              <a:t>‹#›</a:t>
            </a:fld>
            <a:endParaRPr lang="en-IN"/>
          </a:p>
        </p:txBody>
      </p:sp>
    </p:spTree>
    <p:extLst>
      <p:ext uri="{BB962C8B-B14F-4D97-AF65-F5344CB8AC3E}">
        <p14:creationId xmlns:p14="http://schemas.microsoft.com/office/powerpoint/2010/main" val="106470720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7" name="Date Placeholder 2"/>
          <p:cNvSpPr>
            <a:spLocks noGrp="1"/>
          </p:cNvSpPr>
          <p:nvPr>
            <p:ph type="dt" sz="half" idx="10"/>
          </p:nvPr>
        </p:nvSpPr>
        <p:spPr/>
        <p:txBody>
          <a:bodyPr/>
          <a:lstStyle/>
          <a:p>
            <a:fld id="{F27CB49A-966F-4343-9D3F-C1FE05DB445B}" type="datetimeFigureOut">
              <a:rPr lang="en-IN" smtClean="0"/>
              <a:t>11-07-2025</a:t>
            </a:fld>
            <a:endParaRPr lang="en-IN"/>
          </a:p>
        </p:txBody>
      </p:sp>
      <p:sp>
        <p:nvSpPr>
          <p:cNvPr id="5" name="Footer Placeholder 3"/>
          <p:cNvSpPr>
            <a:spLocks noGrp="1"/>
          </p:cNvSpPr>
          <p:nvPr>
            <p:ph type="ftr" sz="quarter" idx="11"/>
          </p:nvPr>
        </p:nvSpPr>
        <p:spPr/>
        <p:txBody>
          <a:bodyPr/>
          <a:lstStyle/>
          <a:p>
            <a:endParaRPr lang="en-IN"/>
          </a:p>
        </p:txBody>
      </p:sp>
      <p:sp>
        <p:nvSpPr>
          <p:cNvPr id="6" name="Slide Number Placeholder 4"/>
          <p:cNvSpPr>
            <a:spLocks noGrp="1"/>
          </p:cNvSpPr>
          <p:nvPr>
            <p:ph type="sldNum" sz="quarter" idx="12"/>
          </p:nvPr>
        </p:nvSpPr>
        <p:spPr/>
        <p:txBody>
          <a:bodyPr/>
          <a:lstStyle/>
          <a:p>
            <a:fld id="{A181C121-B8FA-4C48-8C38-58C1E1CDA691}" type="slidenum">
              <a:rPr lang="en-IN" smtClean="0"/>
              <a:t>‹#›</a:t>
            </a:fld>
            <a:endParaRPr lang="en-IN"/>
          </a:p>
        </p:txBody>
      </p:sp>
    </p:spTree>
    <p:extLst>
      <p:ext uri="{BB962C8B-B14F-4D97-AF65-F5344CB8AC3E}">
        <p14:creationId xmlns:p14="http://schemas.microsoft.com/office/powerpoint/2010/main" val="128170679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F27CB49A-966F-4343-9D3F-C1FE05DB445B}" type="datetimeFigureOut">
              <a:rPr lang="en-IN" smtClean="0"/>
              <a:t>11-07-2025</a:t>
            </a:fld>
            <a:endParaRPr lang="en-IN"/>
          </a:p>
        </p:txBody>
      </p:sp>
      <p:sp>
        <p:nvSpPr>
          <p:cNvPr id="5" name="Footer Placeholder 2"/>
          <p:cNvSpPr>
            <a:spLocks noGrp="1"/>
          </p:cNvSpPr>
          <p:nvPr>
            <p:ph type="ftr" sz="quarter" idx="11"/>
          </p:nvPr>
        </p:nvSpPr>
        <p:spPr/>
        <p:txBody>
          <a:bodyPr/>
          <a:lstStyle/>
          <a:p>
            <a:endParaRPr lang="en-IN"/>
          </a:p>
        </p:txBody>
      </p:sp>
      <p:sp>
        <p:nvSpPr>
          <p:cNvPr id="6" name="Slide Number Placeholder 3"/>
          <p:cNvSpPr>
            <a:spLocks noGrp="1"/>
          </p:cNvSpPr>
          <p:nvPr>
            <p:ph type="sldNum" sz="quarter" idx="12"/>
          </p:nvPr>
        </p:nvSpPr>
        <p:spPr/>
        <p:txBody>
          <a:bodyPr/>
          <a:lstStyle/>
          <a:p>
            <a:fld id="{A181C121-B8FA-4C48-8C38-58C1E1CDA691}" type="slidenum">
              <a:rPr lang="en-IN" smtClean="0"/>
              <a:t>‹#›</a:t>
            </a:fld>
            <a:endParaRPr lang="en-IN"/>
          </a:p>
        </p:txBody>
      </p:sp>
    </p:spTree>
    <p:extLst>
      <p:ext uri="{BB962C8B-B14F-4D97-AF65-F5344CB8AC3E}">
        <p14:creationId xmlns:p14="http://schemas.microsoft.com/office/powerpoint/2010/main" val="4070188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Date Placeholder 4"/>
          <p:cNvSpPr>
            <a:spLocks noGrp="1"/>
          </p:cNvSpPr>
          <p:nvPr>
            <p:ph type="dt" sz="half" idx="10"/>
          </p:nvPr>
        </p:nvSpPr>
        <p:spPr/>
        <p:txBody>
          <a:bodyPr/>
          <a:lstStyle/>
          <a:p>
            <a:fld id="{F27CB49A-966F-4343-9D3F-C1FE05DB445B}" type="datetimeFigureOut">
              <a:rPr lang="en-IN" smtClean="0"/>
              <a:t>11-07-2025</a:t>
            </a:fld>
            <a:endParaRPr lang="en-IN"/>
          </a:p>
        </p:txBody>
      </p:sp>
      <p:sp>
        <p:nvSpPr>
          <p:cNvPr id="5" name="Footer Placeholder 5"/>
          <p:cNvSpPr>
            <a:spLocks noGrp="1"/>
          </p:cNvSpPr>
          <p:nvPr>
            <p:ph type="ftr" sz="quarter" idx="11"/>
          </p:nvPr>
        </p:nvSpPr>
        <p:spPr/>
        <p:txBody>
          <a:bodyPr/>
          <a:lstStyle/>
          <a:p>
            <a:endParaRPr lang="en-IN"/>
          </a:p>
        </p:txBody>
      </p:sp>
      <p:sp>
        <p:nvSpPr>
          <p:cNvPr id="6" name="Slide Number Placeholder 6"/>
          <p:cNvSpPr>
            <a:spLocks noGrp="1"/>
          </p:cNvSpPr>
          <p:nvPr>
            <p:ph type="sldNum" sz="quarter" idx="12"/>
          </p:nvPr>
        </p:nvSpPr>
        <p:spPr/>
        <p:txBody>
          <a:bodyPr/>
          <a:lstStyle/>
          <a:p>
            <a:fld id="{A181C121-B8FA-4C48-8C38-58C1E1CDA691}" type="slidenum">
              <a:rPr lang="en-IN" smtClean="0"/>
              <a:t>‹#›</a:t>
            </a:fld>
            <a:endParaRPr lang="en-IN"/>
          </a:p>
        </p:txBody>
      </p:sp>
    </p:spTree>
    <p:extLst>
      <p:ext uri="{BB962C8B-B14F-4D97-AF65-F5344CB8AC3E}">
        <p14:creationId xmlns:p14="http://schemas.microsoft.com/office/powerpoint/2010/main" val="19450992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F27CB49A-966F-4343-9D3F-C1FE05DB445B}" type="datetimeFigureOut">
              <a:rPr lang="en-IN" smtClean="0"/>
              <a:t>11-07-2025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A181C121-B8FA-4C48-8C38-58C1E1CDA691}" type="slidenum">
              <a:rPr lang="en-IN" smtClean="0"/>
              <a:t>‹#›</a:t>
            </a:fld>
            <a:endParaRPr lang="en-IN"/>
          </a:p>
        </p:txBody>
      </p:sp>
    </p:spTree>
    <p:extLst>
      <p:ext uri="{BB962C8B-B14F-4D97-AF65-F5344CB8AC3E}">
        <p14:creationId xmlns:p14="http://schemas.microsoft.com/office/powerpoint/2010/main" val="17349829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a:t>Click to edit Master title style</a:t>
            </a:r>
            <a:endParaRPr lang="en-US" dirty="0"/>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F27CB49A-966F-4343-9D3F-C1FE05DB445B}" type="datetimeFigureOut">
              <a:rPr lang="en-IN" smtClean="0"/>
              <a:t>11-07-2025</a:t>
            </a:fld>
            <a:endParaRPr lang="en-IN"/>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IN"/>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A181C121-B8FA-4C48-8C38-58C1E1CDA691}" type="slidenum">
              <a:rPr lang="en-IN" smtClean="0"/>
              <a:t>‹#›</a:t>
            </a:fld>
            <a:endParaRPr lang="en-IN"/>
          </a:p>
        </p:txBody>
      </p:sp>
    </p:spTree>
    <p:extLst>
      <p:ext uri="{BB962C8B-B14F-4D97-AF65-F5344CB8AC3E}">
        <p14:creationId xmlns:p14="http://schemas.microsoft.com/office/powerpoint/2010/main" val="3602755351"/>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 id="2147483677" r:id="rId17"/>
  </p:sldLayoutIdLst>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1.xml"/><Relationship Id="rId5" Type="http://schemas.openxmlformats.org/officeDocument/2006/relationships/image" Target="../media/image5.png"/><Relationship Id="rId4" Type="http://schemas.openxmlformats.org/officeDocument/2006/relationships/image" Target="../media/image4.png"/></Relationships>
</file>

<file path=ppt/slides/_rels/slide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1.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1.xml"/><Relationship Id="rId5" Type="http://schemas.openxmlformats.org/officeDocument/2006/relationships/image" Target="../media/image5.png"/><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1.xml"/><Relationship Id="rId5" Type="http://schemas.openxmlformats.org/officeDocument/2006/relationships/image" Target="../media/image5.png"/><Relationship Id="rId4" Type="http://schemas.openxmlformats.org/officeDocument/2006/relationships/image" Target="../media/image4.png"/></Relationships>
</file>

<file path=ppt/slides/_rels/slide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1.xml"/><Relationship Id="rId5" Type="http://schemas.openxmlformats.org/officeDocument/2006/relationships/image" Target="../media/image5.png"/><Relationship Id="rId4" Type="http://schemas.openxmlformats.org/officeDocument/2006/relationships/image" Target="../media/image4.png"/></Relationships>
</file>

<file path=ppt/slides/_rels/slide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1.xml"/><Relationship Id="rId5" Type="http://schemas.openxmlformats.org/officeDocument/2006/relationships/image" Target="../media/image5.png"/><Relationship Id="rId4" Type="http://schemas.openxmlformats.org/officeDocument/2006/relationships/image" Target="../media/image4.png"/></Relationships>
</file>

<file path=ppt/slides/_rels/slide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1.xml"/><Relationship Id="rId5" Type="http://schemas.openxmlformats.org/officeDocument/2006/relationships/image" Target="../media/image5.png"/><Relationship Id="rId4" Type="http://schemas.openxmlformats.org/officeDocument/2006/relationships/image" Target="../media/image4.pn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1.xml"/><Relationship Id="rId5" Type="http://schemas.openxmlformats.org/officeDocument/2006/relationships/image" Target="../media/image5.png"/><Relationship Id="rId4" Type="http://schemas.openxmlformats.org/officeDocument/2006/relationships/image" Target="../media/image4.png"/></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1.xml"/><Relationship Id="rId5" Type="http://schemas.openxmlformats.org/officeDocument/2006/relationships/image" Target="../media/image5.png"/><Relationship Id="rId4" Type="http://schemas.openxmlformats.org/officeDocument/2006/relationships/image" Target="../media/image4.png"/></Relationships>
</file>

<file path=ppt/slides/_rels/slide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1.xml"/><Relationship Id="rId5" Type="http://schemas.openxmlformats.org/officeDocument/2006/relationships/image" Target="../media/image5.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1.xml"/><Relationship Id="rId5" Type="http://schemas.openxmlformats.org/officeDocument/2006/relationships/image" Target="../media/image5.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1.xml"/><Relationship Id="rId5" Type="http://schemas.openxmlformats.org/officeDocument/2006/relationships/image" Target="../media/image5.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2.jpeg"/><Relationship Id="rId2" Type="http://schemas.openxmlformats.org/officeDocument/2006/relationships/image" Target="../media/image1.jpeg"/><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3.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3.jpeg"/><Relationship Id="rId2" Type="http://schemas.openxmlformats.org/officeDocument/2006/relationships/image" Target="../media/image1.jpeg"/><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4.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4.jpg"/><Relationship Id="rId2" Type="http://schemas.openxmlformats.org/officeDocument/2006/relationships/image" Target="../media/image1.jpeg"/><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25.jpeg"/><Relationship Id="rId2" Type="http://schemas.openxmlformats.org/officeDocument/2006/relationships/image" Target="../media/image1.jpeg"/><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26.xml.rels><?xml version="1.0" encoding="UTF-8" standalone="yes"?>
<Relationships xmlns="http://schemas.openxmlformats.org/package/2006/relationships"><Relationship Id="rId8" Type="http://schemas.openxmlformats.org/officeDocument/2006/relationships/hyperlink" Target="https://roadmap.sh/frontend/projects" TargetMode="External"/><Relationship Id="rId3" Type="http://schemas.openxmlformats.org/officeDocument/2006/relationships/image" Target="../media/image2.png"/><Relationship Id="rId7" Type="http://schemas.openxmlformats.org/officeDocument/2006/relationships/hyperlink" Target="https://openai.com/" TargetMode="External"/><Relationship Id="rId2" Type="http://schemas.openxmlformats.org/officeDocument/2006/relationships/image" Target="../media/image1.jpeg"/><Relationship Id="rId1" Type="http://schemas.openxmlformats.org/officeDocument/2006/relationships/slideLayout" Target="../slideLayouts/slideLayout11.xml"/><Relationship Id="rId6" Type="http://schemas.openxmlformats.org/officeDocument/2006/relationships/image" Target="../media/image5.png"/><Relationship Id="rId5" Type="http://schemas.openxmlformats.org/officeDocument/2006/relationships/image" Target="../media/image4.png"/><Relationship Id="rId10" Type="http://schemas.openxmlformats.org/officeDocument/2006/relationships/hyperlink" Target="https://miro.com/app/dashboard" TargetMode="External"/><Relationship Id="rId4" Type="http://schemas.openxmlformats.org/officeDocument/2006/relationships/image" Target="../media/image3.png"/><Relationship Id="rId9" Type="http://schemas.openxmlformats.org/officeDocument/2006/relationships/hyperlink" Target="https://www.guvi.in/" TargetMode="Externa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1.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 Id="rId5" Type="http://schemas.openxmlformats.org/officeDocument/2006/relationships/image" Target="../media/image5.pn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8" Type="http://schemas.openxmlformats.org/officeDocument/2006/relationships/diagramQuickStyle" Target="../diagrams/quickStyle2.xml"/><Relationship Id="rId3" Type="http://schemas.openxmlformats.org/officeDocument/2006/relationships/image" Target="../media/image3.png"/><Relationship Id="rId7" Type="http://schemas.openxmlformats.org/officeDocument/2006/relationships/diagramLayout" Target="../diagrams/layout2.xml"/><Relationship Id="rId2" Type="http://schemas.openxmlformats.org/officeDocument/2006/relationships/image" Target="../media/image2.png"/><Relationship Id="rId1" Type="http://schemas.openxmlformats.org/officeDocument/2006/relationships/slideLayout" Target="../slideLayouts/slideLayout11.xml"/><Relationship Id="rId6" Type="http://schemas.openxmlformats.org/officeDocument/2006/relationships/diagramData" Target="../diagrams/data2.xml"/><Relationship Id="rId5" Type="http://schemas.openxmlformats.org/officeDocument/2006/relationships/image" Target="../media/image5.png"/><Relationship Id="rId10" Type="http://schemas.microsoft.com/office/2007/relationships/diagramDrawing" Target="../diagrams/drawing2.xml"/><Relationship Id="rId4" Type="http://schemas.openxmlformats.org/officeDocument/2006/relationships/image" Target="../media/image4.png"/><Relationship Id="rId9" Type="http://schemas.openxmlformats.org/officeDocument/2006/relationships/diagramColors" Target="../diagrams/colors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8" Type="http://schemas.openxmlformats.org/officeDocument/2006/relationships/diagramQuickStyle" Target="../diagrams/quickStyle3.xml"/><Relationship Id="rId3" Type="http://schemas.openxmlformats.org/officeDocument/2006/relationships/image" Target="../media/image3.png"/><Relationship Id="rId7" Type="http://schemas.openxmlformats.org/officeDocument/2006/relationships/diagramLayout" Target="../diagrams/layout3.xml"/><Relationship Id="rId2" Type="http://schemas.openxmlformats.org/officeDocument/2006/relationships/image" Target="../media/image2.png"/><Relationship Id="rId1" Type="http://schemas.openxmlformats.org/officeDocument/2006/relationships/slideLayout" Target="../slideLayouts/slideLayout6.xml"/><Relationship Id="rId6" Type="http://schemas.openxmlformats.org/officeDocument/2006/relationships/diagramData" Target="../diagrams/data3.xml"/><Relationship Id="rId5" Type="http://schemas.openxmlformats.org/officeDocument/2006/relationships/image" Target="../media/image5.png"/><Relationship Id="rId10" Type="http://schemas.microsoft.com/office/2007/relationships/diagramDrawing" Target="../diagrams/drawing3.xml"/><Relationship Id="rId4" Type="http://schemas.openxmlformats.org/officeDocument/2006/relationships/image" Target="../media/image4.png"/><Relationship Id="rId9" Type="http://schemas.openxmlformats.org/officeDocument/2006/relationships/diagramColors" Target="../diagrams/colors3.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9.xml.rels><?xml version="1.0" encoding="UTF-8" standalone="yes"?>
<Relationships xmlns="http://schemas.openxmlformats.org/package/2006/relationships"><Relationship Id="rId8" Type="http://schemas.openxmlformats.org/officeDocument/2006/relationships/diagramQuickStyle" Target="../diagrams/quickStyle5.xml"/><Relationship Id="rId3" Type="http://schemas.openxmlformats.org/officeDocument/2006/relationships/image" Target="../media/image3.png"/><Relationship Id="rId7" Type="http://schemas.openxmlformats.org/officeDocument/2006/relationships/diagramLayout" Target="../diagrams/layout5.xml"/><Relationship Id="rId2" Type="http://schemas.openxmlformats.org/officeDocument/2006/relationships/image" Target="../media/image2.png"/><Relationship Id="rId1" Type="http://schemas.openxmlformats.org/officeDocument/2006/relationships/slideLayout" Target="../slideLayouts/slideLayout11.xml"/><Relationship Id="rId6" Type="http://schemas.openxmlformats.org/officeDocument/2006/relationships/diagramData" Target="../diagrams/data5.xml"/><Relationship Id="rId5" Type="http://schemas.openxmlformats.org/officeDocument/2006/relationships/image" Target="../media/image5.png"/><Relationship Id="rId10" Type="http://schemas.microsoft.com/office/2007/relationships/diagramDrawing" Target="../diagrams/drawing5.xml"/><Relationship Id="rId4" Type="http://schemas.openxmlformats.org/officeDocument/2006/relationships/image" Target="../media/image4.png"/><Relationship Id="rId9" Type="http://schemas.openxmlformats.org/officeDocument/2006/relationships/diagramColors" Target="../diagrams/colors5.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10"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12" name="Freeform: Shape 11">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3" name="Subtitle 2">
            <a:extLst>
              <a:ext uri="{FF2B5EF4-FFF2-40B4-BE49-F238E27FC236}">
                <a16:creationId xmlns:a16="http://schemas.microsoft.com/office/drawing/2014/main" id="{928ABE97-366C-887F-4400-6CB8CD37DCDF}"/>
              </a:ext>
            </a:extLst>
          </p:cNvPr>
          <p:cNvSpPr>
            <a:spLocks noGrp="1"/>
          </p:cNvSpPr>
          <p:nvPr>
            <p:ph type="subTitle" idx="1"/>
          </p:nvPr>
        </p:nvSpPr>
        <p:spPr>
          <a:xfrm>
            <a:off x="588875" y="1859134"/>
            <a:ext cx="6974911" cy="476107"/>
          </a:xfrm>
        </p:spPr>
        <p:txBody>
          <a:bodyPr>
            <a:normAutofit/>
          </a:bodyPr>
          <a:lstStyle/>
          <a:p>
            <a:r>
              <a:rPr lang="en-US" dirty="0">
                <a:solidFill>
                  <a:schemeClr val="tx1">
                    <a:lumMod val="85000"/>
                    <a:lumOff val="15000"/>
                  </a:schemeClr>
                </a:solidFill>
              </a:rPr>
              <a:t>ONLINE  NOTES SHARING SYSTEM</a:t>
            </a:r>
            <a:endParaRPr lang="en-IN" dirty="0">
              <a:solidFill>
                <a:schemeClr val="tx1">
                  <a:lumMod val="85000"/>
                  <a:lumOff val="15000"/>
                </a:schemeClr>
              </a:solidFill>
            </a:endParaRPr>
          </a:p>
        </p:txBody>
      </p:sp>
      <p:sp>
        <p:nvSpPr>
          <p:cNvPr id="2" name="Title 1">
            <a:extLst>
              <a:ext uri="{FF2B5EF4-FFF2-40B4-BE49-F238E27FC236}">
                <a16:creationId xmlns:a16="http://schemas.microsoft.com/office/drawing/2014/main" id="{41425949-D83C-C5C7-BB81-9D7C444D4979}"/>
              </a:ext>
            </a:extLst>
          </p:cNvPr>
          <p:cNvSpPr>
            <a:spLocks noGrp="1"/>
          </p:cNvSpPr>
          <p:nvPr>
            <p:ph type="ctrTitle"/>
          </p:nvPr>
        </p:nvSpPr>
        <p:spPr>
          <a:xfrm>
            <a:off x="482270" y="529805"/>
            <a:ext cx="6974915" cy="1226389"/>
          </a:xfrm>
        </p:spPr>
        <p:txBody>
          <a:bodyPr>
            <a:normAutofit/>
          </a:bodyPr>
          <a:lstStyle/>
          <a:p>
            <a:r>
              <a:rPr lang="en-US" dirty="0"/>
              <a:t>NOTE FLUTTER</a:t>
            </a:r>
            <a:endParaRPr lang="en-IN" dirty="0"/>
          </a:p>
        </p:txBody>
      </p:sp>
      <p:sp>
        <p:nvSpPr>
          <p:cNvPr id="14" name="Rectangle 13">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 name="TextBox 3">
            <a:extLst>
              <a:ext uri="{FF2B5EF4-FFF2-40B4-BE49-F238E27FC236}">
                <a16:creationId xmlns:a16="http://schemas.microsoft.com/office/drawing/2014/main" id="{2F1DE6EB-638C-885A-2633-6E429D525E29}"/>
              </a:ext>
            </a:extLst>
          </p:cNvPr>
          <p:cNvSpPr txBox="1"/>
          <p:nvPr/>
        </p:nvSpPr>
        <p:spPr>
          <a:xfrm>
            <a:off x="588875" y="4514134"/>
            <a:ext cx="2882032" cy="1477328"/>
          </a:xfrm>
          <a:prstGeom prst="rect">
            <a:avLst/>
          </a:prstGeom>
          <a:noFill/>
        </p:spPr>
        <p:txBody>
          <a:bodyPr wrap="square" rtlCol="0">
            <a:spAutoFit/>
          </a:bodyPr>
          <a:lstStyle/>
          <a:p>
            <a:r>
              <a:rPr lang="en-US" sz="2000" dirty="0"/>
              <a:t>Group Members:-</a:t>
            </a:r>
          </a:p>
          <a:p>
            <a:endParaRPr lang="en-US" dirty="0"/>
          </a:p>
          <a:p>
            <a:r>
              <a:rPr lang="en-US" dirty="0"/>
              <a:t>Abhinav</a:t>
            </a:r>
            <a:r>
              <a:rPr lang="en-IN" dirty="0"/>
              <a:t> R Nair</a:t>
            </a:r>
          </a:p>
          <a:p>
            <a:r>
              <a:rPr lang="en-IN" dirty="0"/>
              <a:t>Anuja Praveen</a:t>
            </a:r>
          </a:p>
          <a:p>
            <a:r>
              <a:rPr lang="en-US" sz="1600" dirty="0"/>
              <a:t>Pavithra </a:t>
            </a:r>
            <a:r>
              <a:rPr lang="en-US" sz="1600" dirty="0" err="1"/>
              <a:t>Vijeshkumar</a:t>
            </a:r>
            <a:endParaRPr lang="en-IN" dirty="0"/>
          </a:p>
        </p:txBody>
      </p:sp>
      <p:sp>
        <p:nvSpPr>
          <p:cNvPr id="5" name="TextBox 4">
            <a:extLst>
              <a:ext uri="{FF2B5EF4-FFF2-40B4-BE49-F238E27FC236}">
                <a16:creationId xmlns:a16="http://schemas.microsoft.com/office/drawing/2014/main" id="{4B65B75F-943A-DE1F-FEC1-51A09EDB8E57}"/>
              </a:ext>
            </a:extLst>
          </p:cNvPr>
          <p:cNvSpPr txBox="1"/>
          <p:nvPr/>
        </p:nvSpPr>
        <p:spPr>
          <a:xfrm>
            <a:off x="6325895" y="4496192"/>
            <a:ext cx="2475781" cy="954107"/>
          </a:xfrm>
          <a:prstGeom prst="rect">
            <a:avLst/>
          </a:prstGeom>
          <a:noFill/>
        </p:spPr>
        <p:txBody>
          <a:bodyPr wrap="square" rtlCol="0">
            <a:spAutoFit/>
          </a:bodyPr>
          <a:lstStyle/>
          <a:p>
            <a:r>
              <a:rPr lang="en-US" sz="2000" dirty="0"/>
              <a:t>Group Guide:-</a:t>
            </a:r>
            <a:endParaRPr lang="en-US" dirty="0"/>
          </a:p>
          <a:p>
            <a:endParaRPr lang="en-US" dirty="0"/>
          </a:p>
          <a:p>
            <a:r>
              <a:rPr lang="en-US" dirty="0"/>
              <a:t>Mrs. Divya R</a:t>
            </a:r>
            <a:endParaRPr lang="en-IN" dirty="0"/>
          </a:p>
        </p:txBody>
      </p:sp>
    </p:spTree>
    <p:extLst>
      <p:ext uri="{BB962C8B-B14F-4D97-AF65-F5344CB8AC3E}">
        <p14:creationId xmlns:p14="http://schemas.microsoft.com/office/powerpoint/2010/main" val="11828958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2000"/>
                                  </p:stCondLst>
                                  <p:iterate type="lt">
                                    <p:tmPct val="10000"/>
                                  </p:iterate>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400"/>
                                        <p:tgtEl>
                                          <p:spTgt spid="3">
                                            <p:txEl>
                                              <p:pRg st="0" end="0"/>
                                            </p:txEl>
                                          </p:spTgt>
                                        </p:tgtEl>
                                      </p:cBhvr>
                                    </p:animEffect>
                                  </p:childTnLst>
                                </p:cTn>
                              </p:par>
                              <p:par>
                                <p:cTn id="8" presetID="10" presetClass="entr" presetSubtype="0" fill="hold" grpId="0" nodeType="withEffect">
                                  <p:stCondLst>
                                    <p:cond delay="500"/>
                                  </p:stCondLst>
                                  <p:iterate type="lt">
                                    <p:tmPct val="10000"/>
                                  </p:iterate>
                                  <p:childTnLst>
                                    <p:set>
                                      <p:cBhvr>
                                        <p:cTn id="9" dur="1" fill="hold">
                                          <p:stCondLst>
                                            <p:cond delay="0"/>
                                          </p:stCondLst>
                                        </p:cTn>
                                        <p:tgtEl>
                                          <p:spTgt spid="2"/>
                                        </p:tgtEl>
                                        <p:attrNameLst>
                                          <p:attrName>style.visibility</p:attrName>
                                        </p:attrNameLst>
                                      </p:cBhvr>
                                      <p:to>
                                        <p:strVal val="visible"/>
                                      </p:to>
                                    </p:set>
                                    <p:animEffect transition="in" filter="fade">
                                      <p:cBhvr>
                                        <p:cTn id="10" dur="400"/>
                                        <p:tgtEl>
                                          <p:spTgt spid="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animEffect transition="in" filter="fade">
                                      <p:cBhvr>
                                        <p:cTn id="15" dur="500"/>
                                        <p:tgtEl>
                                          <p:spTgt spid="4">
                                            <p:txEl>
                                              <p:pRg st="0" end="0"/>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4">
                                            <p:txEl>
                                              <p:pRg st="2" end="2"/>
                                            </p:txEl>
                                          </p:spTgt>
                                        </p:tgtEl>
                                        <p:attrNameLst>
                                          <p:attrName>style.visibility</p:attrName>
                                        </p:attrNameLst>
                                      </p:cBhvr>
                                      <p:to>
                                        <p:strVal val="visible"/>
                                      </p:to>
                                    </p:set>
                                    <p:animEffect transition="in" filter="fade">
                                      <p:cBhvr>
                                        <p:cTn id="18" dur="500"/>
                                        <p:tgtEl>
                                          <p:spTgt spid="4">
                                            <p:txEl>
                                              <p:pRg st="2" end="2"/>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animEffect transition="in" filter="fade">
                                      <p:cBhvr>
                                        <p:cTn id="21" dur="500"/>
                                        <p:tgtEl>
                                          <p:spTgt spid="4">
                                            <p:txEl>
                                              <p:pRg st="3" end="3"/>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4">
                                            <p:txEl>
                                              <p:pRg st="4" end="4"/>
                                            </p:txEl>
                                          </p:spTgt>
                                        </p:tgtEl>
                                        <p:attrNameLst>
                                          <p:attrName>style.visibility</p:attrName>
                                        </p:attrNameLst>
                                      </p:cBhvr>
                                      <p:to>
                                        <p:strVal val="visible"/>
                                      </p:to>
                                    </p:set>
                                    <p:animEffect transition="in" filter="fade">
                                      <p:cBhvr>
                                        <p:cTn id="24" dur="500"/>
                                        <p:tgtEl>
                                          <p:spTgt spid="4">
                                            <p:txEl>
                                              <p:pRg st="4" end="4"/>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5">
                                            <p:txEl>
                                              <p:pRg st="0" end="0"/>
                                            </p:txEl>
                                          </p:spTgt>
                                        </p:tgtEl>
                                        <p:attrNameLst>
                                          <p:attrName>style.visibility</p:attrName>
                                        </p:attrNameLst>
                                      </p:cBhvr>
                                      <p:to>
                                        <p:strVal val="visible"/>
                                      </p:to>
                                    </p:set>
                                    <p:animEffect transition="in" filter="fade">
                                      <p:cBhvr>
                                        <p:cTn id="29" dur="500"/>
                                        <p:tgtEl>
                                          <p:spTgt spid="5">
                                            <p:txEl>
                                              <p:pRg st="0" end="0"/>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5">
                                            <p:txEl>
                                              <p:pRg st="2" end="2"/>
                                            </p:txEl>
                                          </p:spTgt>
                                        </p:tgtEl>
                                        <p:attrNameLst>
                                          <p:attrName>style.visibility</p:attrName>
                                        </p:attrNameLst>
                                      </p:cBhvr>
                                      <p:to>
                                        <p:strVal val="visible"/>
                                      </p:to>
                                    </p:set>
                                    <p:animEffect transition="in" filter="fade">
                                      <p:cBhvr>
                                        <p:cTn id="32" dur="500"/>
                                        <p:tgtEl>
                                          <p:spTgt spid="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0" name="Picture 9">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2" name="Oval 11">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14" name="Picture 13">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6" name="Picture 15">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8" name="Rectangle 17">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0" name="Rectangle 19">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2"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24" name="Freeform: Shape 23">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7F20E64F-AECD-802A-FFE3-BBC053158F51}"/>
              </a:ext>
            </a:extLst>
          </p:cNvPr>
          <p:cNvSpPr>
            <a:spLocks noGrp="1"/>
          </p:cNvSpPr>
          <p:nvPr>
            <p:ph type="title"/>
          </p:nvPr>
        </p:nvSpPr>
        <p:spPr>
          <a:xfrm>
            <a:off x="1154955" y="1447801"/>
            <a:ext cx="6974915" cy="2601686"/>
          </a:xfrm>
        </p:spPr>
        <p:txBody>
          <a:bodyPr vert="horz" lIns="91440" tIns="45720" rIns="91440" bIns="45720" rtlCol="0" anchor="b">
            <a:normAutofit/>
          </a:bodyPr>
          <a:lstStyle/>
          <a:p>
            <a:r>
              <a:rPr lang="en-US" sz="7200" b="0" i="0" kern="1200" dirty="0">
                <a:solidFill>
                  <a:schemeClr val="tx2"/>
                </a:solidFill>
                <a:latin typeface="+mj-lt"/>
                <a:ea typeface="+mj-ea"/>
                <a:cs typeface="+mj-cs"/>
              </a:rPr>
              <a:t>TABLE DESIGN</a:t>
            </a:r>
          </a:p>
        </p:txBody>
      </p:sp>
      <p:sp>
        <p:nvSpPr>
          <p:cNvPr id="26" name="Rectangle 25">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2036318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1" name="Picture 30">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3" name="Picture 32">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5" name="Oval 34">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37" name="Picture 36">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9" name="Picture 38">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1" name="Rectangle 40">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3" name="Rectangle 42">
            <a:extLst>
              <a:ext uri="{FF2B5EF4-FFF2-40B4-BE49-F238E27FC236}">
                <a16:creationId xmlns:a16="http://schemas.microsoft.com/office/drawing/2014/main" id="{74CD14DB-BB81-479F-A1FC-1C75640E9F8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5" name="Rectangle 44">
            <a:extLst>
              <a:ext uri="{FF2B5EF4-FFF2-40B4-BE49-F238E27FC236}">
                <a16:creationId xmlns:a16="http://schemas.microsoft.com/office/drawing/2014/main" id="{C943A91B-7CA7-4592-A975-73B1BF8C4C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7" name="Freeform 7">
            <a:extLst>
              <a:ext uri="{FF2B5EF4-FFF2-40B4-BE49-F238E27FC236}">
                <a16:creationId xmlns:a16="http://schemas.microsoft.com/office/drawing/2014/main" id="{EC471314-E46A-414B-8D91-74880E84F1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49" name="Freeform: Shape 48">
            <a:extLst>
              <a:ext uri="{FF2B5EF4-FFF2-40B4-BE49-F238E27FC236}">
                <a16:creationId xmlns:a16="http://schemas.microsoft.com/office/drawing/2014/main" id="{6A681326-1C9D-44A3-A627-3871BDAE41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endParaRPr lang="en-IN"/>
          </a:p>
        </p:txBody>
      </p:sp>
      <p:sp>
        <p:nvSpPr>
          <p:cNvPr id="2" name="Title 1">
            <a:extLst>
              <a:ext uri="{FF2B5EF4-FFF2-40B4-BE49-F238E27FC236}">
                <a16:creationId xmlns:a16="http://schemas.microsoft.com/office/drawing/2014/main" id="{2602B7E8-4C06-86D8-107E-2D802F290745}"/>
              </a:ext>
            </a:extLst>
          </p:cNvPr>
          <p:cNvSpPr>
            <a:spLocks noGrp="1"/>
          </p:cNvSpPr>
          <p:nvPr>
            <p:ph type="title"/>
          </p:nvPr>
        </p:nvSpPr>
        <p:spPr>
          <a:xfrm>
            <a:off x="1103312" y="452718"/>
            <a:ext cx="8947522" cy="1400530"/>
          </a:xfrm>
        </p:spPr>
        <p:txBody>
          <a:bodyPr vert="horz" lIns="91440" tIns="45720" rIns="91440" bIns="45720" rtlCol="0" anchor="ctr">
            <a:normAutofit/>
          </a:bodyPr>
          <a:lstStyle/>
          <a:p>
            <a:r>
              <a:rPr lang="en-US" sz="4200" b="0" i="0" kern="1200" dirty="0">
                <a:solidFill>
                  <a:srgbClr val="FFFFFF"/>
                </a:solidFill>
                <a:latin typeface="+mj-lt"/>
                <a:ea typeface="+mj-ea"/>
                <a:cs typeface="+mj-cs"/>
              </a:rPr>
              <a:t>ADMIN</a:t>
            </a:r>
          </a:p>
        </p:txBody>
      </p:sp>
      <p:sp>
        <p:nvSpPr>
          <p:cNvPr id="3" name="Text Placeholder 2">
            <a:extLst>
              <a:ext uri="{FF2B5EF4-FFF2-40B4-BE49-F238E27FC236}">
                <a16:creationId xmlns:a16="http://schemas.microsoft.com/office/drawing/2014/main" id="{147514E4-C047-D035-2A77-47634258B112}"/>
              </a:ext>
            </a:extLst>
          </p:cNvPr>
          <p:cNvSpPr>
            <a:spLocks noGrp="1"/>
          </p:cNvSpPr>
          <p:nvPr>
            <p:ph type="body" sz="half" idx="2"/>
          </p:nvPr>
        </p:nvSpPr>
        <p:spPr>
          <a:xfrm>
            <a:off x="1103312" y="2763520"/>
            <a:ext cx="8946541" cy="3484879"/>
          </a:xfrm>
        </p:spPr>
        <p:txBody>
          <a:bodyPr vert="horz" lIns="91440" tIns="45720" rIns="91440" bIns="45720" rtlCol="0">
            <a:normAutofit/>
          </a:bodyPr>
          <a:lstStyle/>
          <a:p>
            <a:pPr>
              <a:buFont typeface="Wingdings 3" charset="2"/>
              <a:buChar char=""/>
            </a:pPr>
            <a:endParaRPr lang="en-US" dirty="0"/>
          </a:p>
        </p:txBody>
      </p:sp>
      <p:graphicFrame>
        <p:nvGraphicFramePr>
          <p:cNvPr id="4" name="Table 3">
            <a:extLst>
              <a:ext uri="{FF2B5EF4-FFF2-40B4-BE49-F238E27FC236}">
                <a16:creationId xmlns:a16="http://schemas.microsoft.com/office/drawing/2014/main" id="{31401D4B-8B14-6E51-F2C4-FF7B8DCE80DC}"/>
              </a:ext>
            </a:extLst>
          </p:cNvPr>
          <p:cNvGraphicFramePr>
            <a:graphicFrameLocks noGrp="1"/>
          </p:cNvGraphicFramePr>
          <p:nvPr>
            <p:extLst>
              <p:ext uri="{D42A27DB-BD31-4B8C-83A1-F6EECF244321}">
                <p14:modId xmlns:p14="http://schemas.microsoft.com/office/powerpoint/2010/main" val="297286606"/>
              </p:ext>
            </p:extLst>
          </p:nvPr>
        </p:nvGraphicFramePr>
        <p:xfrm>
          <a:off x="763587" y="2502333"/>
          <a:ext cx="10664824" cy="4035626"/>
        </p:xfrm>
        <a:graphic>
          <a:graphicData uri="http://schemas.openxmlformats.org/drawingml/2006/table">
            <a:tbl>
              <a:tblPr firstRow="1" firstCol="1" bandRow="1">
                <a:tableStyleId>{5C22544A-7EE6-4342-B048-85BDC9FD1C3A}</a:tableStyleId>
              </a:tblPr>
              <a:tblGrid>
                <a:gridCol w="2544360">
                  <a:extLst>
                    <a:ext uri="{9D8B030D-6E8A-4147-A177-3AD203B41FA5}">
                      <a16:colId xmlns:a16="http://schemas.microsoft.com/office/drawing/2014/main" val="964272954"/>
                    </a:ext>
                  </a:extLst>
                </a:gridCol>
                <a:gridCol w="2743744">
                  <a:extLst>
                    <a:ext uri="{9D8B030D-6E8A-4147-A177-3AD203B41FA5}">
                      <a16:colId xmlns:a16="http://schemas.microsoft.com/office/drawing/2014/main" val="1473183755"/>
                    </a:ext>
                  </a:extLst>
                </a:gridCol>
                <a:gridCol w="2774760">
                  <a:extLst>
                    <a:ext uri="{9D8B030D-6E8A-4147-A177-3AD203B41FA5}">
                      <a16:colId xmlns:a16="http://schemas.microsoft.com/office/drawing/2014/main" val="2437651054"/>
                    </a:ext>
                  </a:extLst>
                </a:gridCol>
                <a:gridCol w="2601960">
                  <a:extLst>
                    <a:ext uri="{9D8B030D-6E8A-4147-A177-3AD203B41FA5}">
                      <a16:colId xmlns:a16="http://schemas.microsoft.com/office/drawing/2014/main" val="1071508405"/>
                    </a:ext>
                  </a:extLst>
                </a:gridCol>
              </a:tblGrid>
              <a:tr h="366546">
                <a:tc>
                  <a:txBody>
                    <a:bodyPr/>
                    <a:lstStyle/>
                    <a:p>
                      <a:pPr algn="just">
                        <a:lnSpc>
                          <a:spcPct val="115000"/>
                        </a:lnSpc>
                        <a:spcAft>
                          <a:spcPts val="800"/>
                        </a:spcAft>
                        <a:buNone/>
                      </a:pPr>
                      <a:r>
                        <a:rPr lang="en-IN" sz="1400" kern="0">
                          <a:effectLst/>
                        </a:rPr>
                        <a:t>Field name</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Datatypes</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Constraints</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Description</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256432152"/>
                  </a:ext>
                </a:extLst>
              </a:tr>
              <a:tr h="917270">
                <a:tc>
                  <a:txBody>
                    <a:bodyPr/>
                    <a:lstStyle/>
                    <a:p>
                      <a:pPr algn="just">
                        <a:lnSpc>
                          <a:spcPct val="115000"/>
                        </a:lnSpc>
                        <a:spcAft>
                          <a:spcPts val="800"/>
                        </a:spcAft>
                        <a:buNone/>
                      </a:pPr>
                      <a:r>
                        <a:rPr lang="en-IN" sz="1400" kern="0" dirty="0" err="1">
                          <a:effectLst/>
                        </a:rPr>
                        <a:t>admin_id</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dirty="0">
                          <a:effectLst/>
                        </a:rPr>
                        <a:t>INT</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Primary key,</a:t>
                      </a:r>
                      <a:endParaRPr lang="en-IN" sz="1200" kern="100">
                        <a:effectLst/>
                      </a:endParaRPr>
                    </a:p>
                    <a:p>
                      <a:pPr algn="just">
                        <a:lnSpc>
                          <a:spcPct val="115000"/>
                        </a:lnSpc>
                        <a:spcAft>
                          <a:spcPts val="800"/>
                        </a:spcAft>
                        <a:buNone/>
                      </a:pPr>
                      <a:r>
                        <a:rPr lang="en-IN" sz="1400" kern="0">
                          <a:effectLst/>
                        </a:rPr>
                        <a:t>Auto increment</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Unique admin </a:t>
                      </a:r>
                      <a:endParaRPr lang="en-IN" sz="1200" kern="100">
                        <a:effectLst/>
                      </a:endParaRPr>
                    </a:p>
                    <a:p>
                      <a:pPr algn="just">
                        <a:lnSpc>
                          <a:spcPct val="115000"/>
                        </a:lnSpc>
                        <a:spcAft>
                          <a:spcPts val="800"/>
                        </a:spcAft>
                        <a:buNone/>
                      </a:pPr>
                      <a:r>
                        <a:rPr lang="en-IN" sz="1400" kern="0">
                          <a:effectLst/>
                        </a:rPr>
                        <a:t>ID</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424453849"/>
                  </a:ext>
                </a:extLst>
              </a:tr>
              <a:tr h="917270">
                <a:tc>
                  <a:txBody>
                    <a:bodyPr/>
                    <a:lstStyle/>
                    <a:p>
                      <a:pPr algn="just">
                        <a:lnSpc>
                          <a:spcPct val="115000"/>
                        </a:lnSpc>
                        <a:spcAft>
                          <a:spcPts val="800"/>
                        </a:spcAft>
                        <a:buNone/>
                      </a:pPr>
                      <a:r>
                        <a:rPr lang="en-IN" sz="1400" kern="0" dirty="0" err="1">
                          <a:effectLst/>
                        </a:rPr>
                        <a:t>user_name</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dirty="0">
                          <a:effectLst/>
                        </a:rPr>
                        <a:t>VARCHAR(100)</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Not null</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dirty="0">
                          <a:effectLst/>
                        </a:rPr>
                        <a:t>User name of </a:t>
                      </a:r>
                      <a:endParaRPr lang="en-IN" sz="1200" kern="100" dirty="0">
                        <a:effectLst/>
                      </a:endParaRPr>
                    </a:p>
                    <a:p>
                      <a:pPr algn="just">
                        <a:lnSpc>
                          <a:spcPct val="115000"/>
                        </a:lnSpc>
                        <a:spcAft>
                          <a:spcPts val="800"/>
                        </a:spcAft>
                        <a:buNone/>
                      </a:pPr>
                      <a:r>
                        <a:rPr lang="en-IN" sz="1400" kern="0" dirty="0">
                          <a:effectLst/>
                        </a:rPr>
                        <a:t>admin</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3708556"/>
                  </a:ext>
                </a:extLst>
              </a:tr>
              <a:tr h="917270">
                <a:tc>
                  <a:txBody>
                    <a:bodyPr/>
                    <a:lstStyle/>
                    <a:p>
                      <a:pPr algn="just">
                        <a:lnSpc>
                          <a:spcPct val="115000"/>
                        </a:lnSpc>
                        <a:spcAft>
                          <a:spcPts val="800"/>
                        </a:spcAft>
                        <a:buNone/>
                      </a:pPr>
                      <a:r>
                        <a:rPr lang="en-IN" sz="1400" kern="0">
                          <a:effectLst/>
                        </a:rPr>
                        <a:t>password</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VARCHAR(255)</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Not null</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Admin’s </a:t>
                      </a:r>
                      <a:endParaRPr lang="en-IN" sz="1200" kern="100">
                        <a:effectLst/>
                      </a:endParaRPr>
                    </a:p>
                    <a:p>
                      <a:pPr algn="just">
                        <a:lnSpc>
                          <a:spcPct val="115000"/>
                        </a:lnSpc>
                        <a:spcAft>
                          <a:spcPts val="800"/>
                        </a:spcAft>
                        <a:buNone/>
                      </a:pPr>
                      <a:r>
                        <a:rPr lang="en-IN" sz="1400" kern="0">
                          <a:effectLst/>
                        </a:rPr>
                        <a:t>password</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679681932"/>
                  </a:ext>
                </a:extLst>
              </a:tr>
              <a:tr h="917270">
                <a:tc>
                  <a:txBody>
                    <a:bodyPr/>
                    <a:lstStyle/>
                    <a:p>
                      <a:pPr algn="just">
                        <a:lnSpc>
                          <a:spcPct val="115000"/>
                        </a:lnSpc>
                        <a:spcAft>
                          <a:spcPts val="800"/>
                        </a:spcAft>
                        <a:buNone/>
                      </a:pPr>
                      <a:r>
                        <a:rPr lang="en-IN" sz="1400" kern="0">
                          <a:effectLst/>
                        </a:rPr>
                        <a:t>email</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VARCHAR(100)</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Unique, </a:t>
                      </a:r>
                      <a:endParaRPr lang="en-IN" sz="1200" kern="100">
                        <a:effectLst/>
                      </a:endParaRPr>
                    </a:p>
                    <a:p>
                      <a:pPr algn="just">
                        <a:lnSpc>
                          <a:spcPct val="115000"/>
                        </a:lnSpc>
                        <a:spcAft>
                          <a:spcPts val="800"/>
                        </a:spcAft>
                        <a:buNone/>
                      </a:pPr>
                      <a:r>
                        <a:rPr lang="en-IN" sz="1400" kern="0">
                          <a:effectLst/>
                        </a:rPr>
                        <a:t>Not null</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dirty="0">
                          <a:effectLst/>
                        </a:rPr>
                        <a:t>Admin’s </a:t>
                      </a:r>
                      <a:endParaRPr lang="en-IN" sz="1200" kern="100" dirty="0">
                        <a:effectLst/>
                      </a:endParaRPr>
                    </a:p>
                    <a:p>
                      <a:pPr algn="just">
                        <a:lnSpc>
                          <a:spcPct val="115000"/>
                        </a:lnSpc>
                        <a:spcAft>
                          <a:spcPts val="800"/>
                        </a:spcAft>
                        <a:buNone/>
                      </a:pPr>
                      <a:r>
                        <a:rPr lang="en-IN" sz="1400" kern="0" dirty="0">
                          <a:effectLst/>
                        </a:rPr>
                        <a:t>e-mail.</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95413170"/>
                  </a:ext>
                </a:extLst>
              </a:tr>
            </a:tbl>
          </a:graphicData>
        </a:graphic>
      </p:graphicFrame>
    </p:spTree>
    <p:extLst>
      <p:ext uri="{BB962C8B-B14F-4D97-AF65-F5344CB8AC3E}">
        <p14:creationId xmlns:p14="http://schemas.microsoft.com/office/powerpoint/2010/main" val="258510083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pageCurlDouble"/>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44B3CA0-A739-0A00-373C-4CAC6CCEE5EC}"/>
            </a:ext>
          </a:extLst>
        </p:cNvPr>
        <p:cNvGrpSpPr/>
        <p:nvPr/>
      </p:nvGrpSpPr>
      <p:grpSpPr>
        <a:xfrm>
          <a:off x="0" y="0"/>
          <a:ext cx="0" cy="0"/>
          <a:chOff x="0" y="0"/>
          <a:chExt cx="0" cy="0"/>
        </a:xfrm>
      </p:grpSpPr>
      <p:pic>
        <p:nvPicPr>
          <p:cNvPr id="31" name="Picture 30">
            <a:extLst>
              <a:ext uri="{FF2B5EF4-FFF2-40B4-BE49-F238E27FC236}">
                <a16:creationId xmlns:a16="http://schemas.microsoft.com/office/drawing/2014/main" id="{48F0DB3B-1E39-B274-79DE-D6288712B02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3" name="Picture 32">
            <a:extLst>
              <a:ext uri="{FF2B5EF4-FFF2-40B4-BE49-F238E27FC236}">
                <a16:creationId xmlns:a16="http://schemas.microsoft.com/office/drawing/2014/main" id="{9376C152-1F9F-2AC8-7F12-BD2CFE4F37B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5" name="Oval 34">
            <a:extLst>
              <a:ext uri="{FF2B5EF4-FFF2-40B4-BE49-F238E27FC236}">
                <a16:creationId xmlns:a16="http://schemas.microsoft.com/office/drawing/2014/main" id="{9233914F-9201-FC2F-DDC9-CE1548352B4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37" name="Picture 36">
            <a:extLst>
              <a:ext uri="{FF2B5EF4-FFF2-40B4-BE49-F238E27FC236}">
                <a16:creationId xmlns:a16="http://schemas.microsoft.com/office/drawing/2014/main" id="{4482E854-CBC1-68CA-D600-88E6FEC8DCA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9" name="Picture 38">
            <a:extLst>
              <a:ext uri="{FF2B5EF4-FFF2-40B4-BE49-F238E27FC236}">
                <a16:creationId xmlns:a16="http://schemas.microsoft.com/office/drawing/2014/main" id="{C79306F9-ADD3-879C-F161-C9A078EF2EA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1" name="Rectangle 40">
            <a:extLst>
              <a:ext uri="{FF2B5EF4-FFF2-40B4-BE49-F238E27FC236}">
                <a16:creationId xmlns:a16="http://schemas.microsoft.com/office/drawing/2014/main" id="{874057F0-BF5E-9BD8-A999-6B4C36A2173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3" name="Rectangle 42">
            <a:extLst>
              <a:ext uri="{FF2B5EF4-FFF2-40B4-BE49-F238E27FC236}">
                <a16:creationId xmlns:a16="http://schemas.microsoft.com/office/drawing/2014/main" id="{FE96738D-F2C3-E325-54CD-48817FABDB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5" name="Rectangle 44">
            <a:extLst>
              <a:ext uri="{FF2B5EF4-FFF2-40B4-BE49-F238E27FC236}">
                <a16:creationId xmlns:a16="http://schemas.microsoft.com/office/drawing/2014/main" id="{28FD6553-5E01-0E71-57CF-E5CA8F6398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7" name="Freeform 7">
            <a:extLst>
              <a:ext uri="{FF2B5EF4-FFF2-40B4-BE49-F238E27FC236}">
                <a16:creationId xmlns:a16="http://schemas.microsoft.com/office/drawing/2014/main" id="{207BB8D8-C7DA-66E3-F3AA-BD533968153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49" name="Freeform: Shape 48">
            <a:extLst>
              <a:ext uri="{FF2B5EF4-FFF2-40B4-BE49-F238E27FC236}">
                <a16:creationId xmlns:a16="http://schemas.microsoft.com/office/drawing/2014/main" id="{94C51B7A-DA66-3638-F30B-1741F64B19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681F7DBF-BD0E-9E19-D76A-D1E85C48693C}"/>
              </a:ext>
            </a:extLst>
          </p:cNvPr>
          <p:cNvSpPr>
            <a:spLocks noGrp="1"/>
          </p:cNvSpPr>
          <p:nvPr>
            <p:ph type="title"/>
          </p:nvPr>
        </p:nvSpPr>
        <p:spPr>
          <a:xfrm>
            <a:off x="1103312" y="452718"/>
            <a:ext cx="8947522" cy="1400530"/>
          </a:xfrm>
        </p:spPr>
        <p:txBody>
          <a:bodyPr vert="horz" lIns="91440" tIns="45720" rIns="91440" bIns="45720" rtlCol="0" anchor="ctr">
            <a:normAutofit/>
          </a:bodyPr>
          <a:lstStyle/>
          <a:p>
            <a:r>
              <a:rPr lang="en-US" sz="4200" dirty="0">
                <a:solidFill>
                  <a:srgbClr val="FFFFFF"/>
                </a:solidFill>
              </a:rPr>
              <a:t>USER</a:t>
            </a:r>
            <a:endParaRPr lang="en-US" sz="4200" b="0" i="0" kern="1200" dirty="0">
              <a:solidFill>
                <a:srgbClr val="FFFFFF"/>
              </a:solidFill>
              <a:latin typeface="+mj-lt"/>
              <a:ea typeface="+mj-ea"/>
              <a:cs typeface="+mj-cs"/>
            </a:endParaRPr>
          </a:p>
        </p:txBody>
      </p:sp>
      <p:sp>
        <p:nvSpPr>
          <p:cNvPr id="3" name="Text Placeholder 2">
            <a:extLst>
              <a:ext uri="{FF2B5EF4-FFF2-40B4-BE49-F238E27FC236}">
                <a16:creationId xmlns:a16="http://schemas.microsoft.com/office/drawing/2014/main" id="{16558CE0-309F-6F84-2837-9E21D15FB473}"/>
              </a:ext>
            </a:extLst>
          </p:cNvPr>
          <p:cNvSpPr>
            <a:spLocks noGrp="1"/>
          </p:cNvSpPr>
          <p:nvPr>
            <p:ph type="body" sz="half" idx="2"/>
          </p:nvPr>
        </p:nvSpPr>
        <p:spPr>
          <a:xfrm>
            <a:off x="1103312" y="2763520"/>
            <a:ext cx="8946541" cy="3484879"/>
          </a:xfrm>
        </p:spPr>
        <p:txBody>
          <a:bodyPr vert="horz" lIns="91440" tIns="45720" rIns="91440" bIns="45720" rtlCol="0">
            <a:normAutofit/>
          </a:bodyPr>
          <a:lstStyle/>
          <a:p>
            <a:pPr>
              <a:buFont typeface="Wingdings 3" charset="2"/>
              <a:buChar char=""/>
            </a:pPr>
            <a:endParaRPr lang="en-US" dirty="0"/>
          </a:p>
        </p:txBody>
      </p:sp>
      <p:graphicFrame>
        <p:nvGraphicFramePr>
          <p:cNvPr id="5" name="Table 4">
            <a:extLst>
              <a:ext uri="{FF2B5EF4-FFF2-40B4-BE49-F238E27FC236}">
                <a16:creationId xmlns:a16="http://schemas.microsoft.com/office/drawing/2014/main" id="{12D6A365-0E96-2358-A1A7-135FB86453AB}"/>
              </a:ext>
            </a:extLst>
          </p:cNvPr>
          <p:cNvGraphicFramePr>
            <a:graphicFrameLocks noGrp="1"/>
          </p:cNvGraphicFramePr>
          <p:nvPr>
            <p:extLst>
              <p:ext uri="{D42A27DB-BD31-4B8C-83A1-F6EECF244321}">
                <p14:modId xmlns:p14="http://schemas.microsoft.com/office/powerpoint/2010/main" val="723984394"/>
              </p:ext>
            </p:extLst>
          </p:nvPr>
        </p:nvGraphicFramePr>
        <p:xfrm>
          <a:off x="763589" y="2502331"/>
          <a:ext cx="10664823" cy="3902951"/>
        </p:xfrm>
        <a:graphic>
          <a:graphicData uri="http://schemas.openxmlformats.org/drawingml/2006/table">
            <a:tbl>
              <a:tblPr firstRow="1" firstCol="1" bandRow="1">
                <a:tableStyleId>{5C22544A-7EE6-4342-B048-85BDC9FD1C3A}</a:tableStyleId>
              </a:tblPr>
              <a:tblGrid>
                <a:gridCol w="2493406">
                  <a:extLst>
                    <a:ext uri="{9D8B030D-6E8A-4147-A177-3AD203B41FA5}">
                      <a16:colId xmlns:a16="http://schemas.microsoft.com/office/drawing/2014/main" val="175339594"/>
                    </a:ext>
                  </a:extLst>
                </a:gridCol>
                <a:gridCol w="3029527">
                  <a:extLst>
                    <a:ext uri="{9D8B030D-6E8A-4147-A177-3AD203B41FA5}">
                      <a16:colId xmlns:a16="http://schemas.microsoft.com/office/drawing/2014/main" val="886323480"/>
                    </a:ext>
                  </a:extLst>
                </a:gridCol>
                <a:gridCol w="2570945">
                  <a:extLst>
                    <a:ext uri="{9D8B030D-6E8A-4147-A177-3AD203B41FA5}">
                      <a16:colId xmlns:a16="http://schemas.microsoft.com/office/drawing/2014/main" val="1226602629"/>
                    </a:ext>
                  </a:extLst>
                </a:gridCol>
                <a:gridCol w="2570945">
                  <a:extLst>
                    <a:ext uri="{9D8B030D-6E8A-4147-A177-3AD203B41FA5}">
                      <a16:colId xmlns:a16="http://schemas.microsoft.com/office/drawing/2014/main" val="1641129030"/>
                    </a:ext>
                  </a:extLst>
                </a:gridCol>
              </a:tblGrid>
              <a:tr h="243312">
                <a:tc>
                  <a:txBody>
                    <a:bodyPr/>
                    <a:lstStyle/>
                    <a:p>
                      <a:pPr algn="just">
                        <a:lnSpc>
                          <a:spcPct val="115000"/>
                        </a:lnSpc>
                        <a:spcAft>
                          <a:spcPts val="800"/>
                        </a:spcAft>
                        <a:buNone/>
                      </a:pPr>
                      <a:r>
                        <a:rPr lang="en-IN" sz="1400" kern="0">
                          <a:effectLst/>
                        </a:rPr>
                        <a:t>Field name</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6328" marR="66328" marT="0" marB="0"/>
                </a:tc>
                <a:tc>
                  <a:txBody>
                    <a:bodyPr/>
                    <a:lstStyle/>
                    <a:p>
                      <a:pPr algn="just">
                        <a:lnSpc>
                          <a:spcPct val="115000"/>
                        </a:lnSpc>
                        <a:spcAft>
                          <a:spcPts val="800"/>
                        </a:spcAft>
                        <a:buNone/>
                      </a:pPr>
                      <a:r>
                        <a:rPr lang="en-IN" sz="1400" kern="0">
                          <a:effectLst/>
                        </a:rPr>
                        <a:t>datatype</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6328" marR="66328" marT="0" marB="0"/>
                </a:tc>
                <a:tc>
                  <a:txBody>
                    <a:bodyPr/>
                    <a:lstStyle/>
                    <a:p>
                      <a:pPr algn="just">
                        <a:lnSpc>
                          <a:spcPct val="115000"/>
                        </a:lnSpc>
                        <a:spcAft>
                          <a:spcPts val="800"/>
                        </a:spcAft>
                        <a:buNone/>
                      </a:pPr>
                      <a:r>
                        <a:rPr lang="en-IN" sz="1400" kern="0">
                          <a:effectLst/>
                        </a:rPr>
                        <a:t>Constraints</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6328" marR="66328" marT="0" marB="0"/>
                </a:tc>
                <a:tc>
                  <a:txBody>
                    <a:bodyPr/>
                    <a:lstStyle/>
                    <a:p>
                      <a:pPr algn="just">
                        <a:lnSpc>
                          <a:spcPct val="115000"/>
                        </a:lnSpc>
                        <a:spcAft>
                          <a:spcPts val="800"/>
                        </a:spcAft>
                        <a:buNone/>
                      </a:pPr>
                      <a:r>
                        <a:rPr lang="en-IN" sz="1400" kern="0">
                          <a:effectLst/>
                        </a:rPr>
                        <a:t>description</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6328" marR="66328" marT="0" marB="0"/>
                </a:tc>
                <a:extLst>
                  <a:ext uri="{0D108BD9-81ED-4DB2-BD59-A6C34878D82A}">
                    <a16:rowId xmlns:a16="http://schemas.microsoft.com/office/drawing/2014/main" val="4039431447"/>
                  </a:ext>
                </a:extLst>
              </a:tr>
              <a:tr h="608883">
                <a:tc>
                  <a:txBody>
                    <a:bodyPr/>
                    <a:lstStyle/>
                    <a:p>
                      <a:pPr algn="just">
                        <a:lnSpc>
                          <a:spcPct val="115000"/>
                        </a:lnSpc>
                        <a:spcAft>
                          <a:spcPts val="800"/>
                        </a:spcAft>
                        <a:buNone/>
                      </a:pPr>
                      <a:r>
                        <a:rPr lang="en-IN" sz="1400" kern="0">
                          <a:effectLst/>
                        </a:rPr>
                        <a:t>user_id</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6328" marR="66328" marT="0" marB="0"/>
                </a:tc>
                <a:tc>
                  <a:txBody>
                    <a:bodyPr/>
                    <a:lstStyle/>
                    <a:p>
                      <a:pPr algn="just">
                        <a:lnSpc>
                          <a:spcPct val="115000"/>
                        </a:lnSpc>
                        <a:spcAft>
                          <a:spcPts val="800"/>
                        </a:spcAft>
                        <a:buNone/>
                      </a:pPr>
                      <a:r>
                        <a:rPr lang="en-IN" sz="1400" kern="0" dirty="0">
                          <a:effectLst/>
                        </a:rPr>
                        <a:t>INT</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6328" marR="66328" marT="0" marB="0"/>
                </a:tc>
                <a:tc>
                  <a:txBody>
                    <a:bodyPr/>
                    <a:lstStyle/>
                    <a:p>
                      <a:pPr algn="just">
                        <a:lnSpc>
                          <a:spcPct val="115000"/>
                        </a:lnSpc>
                        <a:spcAft>
                          <a:spcPts val="800"/>
                        </a:spcAft>
                        <a:buNone/>
                      </a:pPr>
                      <a:r>
                        <a:rPr lang="en-IN" sz="1400" kern="0">
                          <a:effectLst/>
                        </a:rPr>
                        <a:t>Primary key,</a:t>
                      </a:r>
                      <a:endParaRPr lang="en-IN" sz="1200" kern="100">
                        <a:effectLst/>
                      </a:endParaRPr>
                    </a:p>
                    <a:p>
                      <a:pPr algn="just">
                        <a:lnSpc>
                          <a:spcPct val="115000"/>
                        </a:lnSpc>
                        <a:spcAft>
                          <a:spcPts val="800"/>
                        </a:spcAft>
                        <a:buNone/>
                      </a:pPr>
                      <a:r>
                        <a:rPr lang="en-IN" sz="1400" kern="0">
                          <a:effectLst/>
                        </a:rPr>
                        <a:t>Auto increment</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6328" marR="66328" marT="0" marB="0"/>
                </a:tc>
                <a:tc>
                  <a:txBody>
                    <a:bodyPr/>
                    <a:lstStyle/>
                    <a:p>
                      <a:pPr algn="just">
                        <a:lnSpc>
                          <a:spcPct val="115000"/>
                        </a:lnSpc>
                        <a:spcAft>
                          <a:spcPts val="800"/>
                        </a:spcAft>
                        <a:buNone/>
                      </a:pPr>
                      <a:r>
                        <a:rPr lang="en-IN" sz="1400" kern="0">
                          <a:effectLst/>
                        </a:rPr>
                        <a:t>Unique user ID</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6328" marR="66328" marT="0" marB="0"/>
                </a:tc>
                <a:extLst>
                  <a:ext uri="{0D108BD9-81ED-4DB2-BD59-A6C34878D82A}">
                    <a16:rowId xmlns:a16="http://schemas.microsoft.com/office/drawing/2014/main" val="4065185254"/>
                  </a:ext>
                </a:extLst>
              </a:tr>
              <a:tr h="243446">
                <a:tc>
                  <a:txBody>
                    <a:bodyPr/>
                    <a:lstStyle/>
                    <a:p>
                      <a:pPr algn="just">
                        <a:lnSpc>
                          <a:spcPct val="115000"/>
                        </a:lnSpc>
                        <a:spcAft>
                          <a:spcPts val="800"/>
                        </a:spcAft>
                        <a:buNone/>
                      </a:pPr>
                      <a:r>
                        <a:rPr lang="en-IN" sz="1400" kern="0">
                          <a:effectLst/>
                        </a:rPr>
                        <a:t>User_name</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6328" marR="66328" marT="0" marB="0"/>
                </a:tc>
                <a:tc>
                  <a:txBody>
                    <a:bodyPr/>
                    <a:lstStyle/>
                    <a:p>
                      <a:pPr algn="just">
                        <a:lnSpc>
                          <a:spcPct val="115000"/>
                        </a:lnSpc>
                        <a:spcAft>
                          <a:spcPts val="800"/>
                        </a:spcAft>
                        <a:buNone/>
                      </a:pPr>
                      <a:r>
                        <a:rPr lang="en-IN" sz="1400" kern="0">
                          <a:effectLst/>
                        </a:rPr>
                        <a:t>VARCHAR (100)</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6328" marR="66328" marT="0" marB="0"/>
                </a:tc>
                <a:tc>
                  <a:txBody>
                    <a:bodyPr/>
                    <a:lstStyle/>
                    <a:p>
                      <a:pPr algn="just">
                        <a:lnSpc>
                          <a:spcPct val="115000"/>
                        </a:lnSpc>
                        <a:spcAft>
                          <a:spcPts val="800"/>
                        </a:spcAft>
                        <a:buNone/>
                      </a:pPr>
                      <a:r>
                        <a:rPr lang="en-IN" sz="1400" kern="0">
                          <a:effectLst/>
                        </a:rPr>
                        <a:t>Unique,not null</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6328" marR="66328" marT="0" marB="0"/>
                </a:tc>
                <a:tc>
                  <a:txBody>
                    <a:bodyPr/>
                    <a:lstStyle/>
                    <a:p>
                      <a:pPr algn="just">
                        <a:lnSpc>
                          <a:spcPct val="115000"/>
                        </a:lnSpc>
                        <a:spcAft>
                          <a:spcPts val="800"/>
                        </a:spcAft>
                        <a:buNone/>
                      </a:pPr>
                      <a:r>
                        <a:rPr lang="en-IN" sz="1400" kern="0">
                          <a:effectLst/>
                        </a:rPr>
                        <a:t>User’s username</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6328" marR="66328" marT="0" marB="0"/>
                </a:tc>
                <a:extLst>
                  <a:ext uri="{0D108BD9-81ED-4DB2-BD59-A6C34878D82A}">
                    <a16:rowId xmlns:a16="http://schemas.microsoft.com/office/drawing/2014/main" val="3514107540"/>
                  </a:ext>
                </a:extLst>
              </a:tr>
              <a:tr h="243446">
                <a:tc>
                  <a:txBody>
                    <a:bodyPr/>
                    <a:lstStyle/>
                    <a:p>
                      <a:pPr algn="just">
                        <a:lnSpc>
                          <a:spcPct val="115000"/>
                        </a:lnSpc>
                        <a:spcAft>
                          <a:spcPts val="800"/>
                        </a:spcAft>
                        <a:buNone/>
                      </a:pPr>
                      <a:r>
                        <a:rPr lang="en-IN" sz="1400" kern="0">
                          <a:effectLst/>
                        </a:rPr>
                        <a:t>name</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6328" marR="66328" marT="0" marB="0"/>
                </a:tc>
                <a:tc>
                  <a:txBody>
                    <a:bodyPr/>
                    <a:lstStyle/>
                    <a:p>
                      <a:pPr algn="just">
                        <a:lnSpc>
                          <a:spcPct val="115000"/>
                        </a:lnSpc>
                        <a:spcAft>
                          <a:spcPts val="800"/>
                        </a:spcAft>
                        <a:buNone/>
                      </a:pPr>
                      <a:r>
                        <a:rPr lang="en-IN" sz="1400" kern="0">
                          <a:effectLst/>
                        </a:rPr>
                        <a:t>VARCHAR (100)</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6328" marR="66328" marT="0" marB="0"/>
                </a:tc>
                <a:tc>
                  <a:txBody>
                    <a:bodyPr/>
                    <a:lstStyle/>
                    <a:p>
                      <a:pPr algn="just">
                        <a:lnSpc>
                          <a:spcPct val="115000"/>
                        </a:lnSpc>
                        <a:spcAft>
                          <a:spcPts val="800"/>
                        </a:spcAft>
                        <a:buNone/>
                      </a:pPr>
                      <a:r>
                        <a:rPr lang="en-IN" sz="1400" kern="0">
                          <a:effectLst/>
                        </a:rPr>
                        <a:t>Not null</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6328" marR="66328" marT="0" marB="0"/>
                </a:tc>
                <a:tc>
                  <a:txBody>
                    <a:bodyPr/>
                    <a:lstStyle/>
                    <a:p>
                      <a:pPr algn="just">
                        <a:lnSpc>
                          <a:spcPct val="115000"/>
                        </a:lnSpc>
                        <a:spcAft>
                          <a:spcPts val="800"/>
                        </a:spcAft>
                        <a:buNone/>
                      </a:pPr>
                      <a:r>
                        <a:rPr lang="en-IN" sz="1400" kern="0">
                          <a:effectLst/>
                        </a:rPr>
                        <a:t>User’s name</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6328" marR="66328" marT="0" marB="0"/>
                </a:tc>
                <a:extLst>
                  <a:ext uri="{0D108BD9-81ED-4DB2-BD59-A6C34878D82A}">
                    <a16:rowId xmlns:a16="http://schemas.microsoft.com/office/drawing/2014/main" val="3980002267"/>
                  </a:ext>
                </a:extLst>
              </a:tr>
              <a:tr h="243446">
                <a:tc>
                  <a:txBody>
                    <a:bodyPr/>
                    <a:lstStyle/>
                    <a:p>
                      <a:pPr algn="just">
                        <a:lnSpc>
                          <a:spcPct val="115000"/>
                        </a:lnSpc>
                        <a:spcAft>
                          <a:spcPts val="800"/>
                        </a:spcAft>
                        <a:buNone/>
                      </a:pPr>
                      <a:r>
                        <a:rPr lang="en-IN" sz="1400" kern="0">
                          <a:effectLst/>
                        </a:rPr>
                        <a:t>email</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6328" marR="66328" marT="0" marB="0"/>
                </a:tc>
                <a:tc>
                  <a:txBody>
                    <a:bodyPr/>
                    <a:lstStyle/>
                    <a:p>
                      <a:pPr algn="just">
                        <a:lnSpc>
                          <a:spcPct val="115000"/>
                        </a:lnSpc>
                        <a:spcAft>
                          <a:spcPts val="800"/>
                        </a:spcAft>
                        <a:buNone/>
                      </a:pPr>
                      <a:r>
                        <a:rPr lang="en-IN" sz="1400" kern="0">
                          <a:effectLst/>
                        </a:rPr>
                        <a:t>VARCHAR (100)</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6328" marR="66328" marT="0" marB="0"/>
                </a:tc>
                <a:tc>
                  <a:txBody>
                    <a:bodyPr/>
                    <a:lstStyle/>
                    <a:p>
                      <a:pPr algn="just">
                        <a:lnSpc>
                          <a:spcPct val="115000"/>
                        </a:lnSpc>
                        <a:spcAft>
                          <a:spcPts val="800"/>
                        </a:spcAft>
                        <a:buNone/>
                      </a:pPr>
                      <a:r>
                        <a:rPr lang="en-IN" sz="1400" kern="0">
                          <a:effectLst/>
                        </a:rPr>
                        <a:t>Unique,not null</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6328" marR="66328" marT="0" marB="0"/>
                </a:tc>
                <a:tc>
                  <a:txBody>
                    <a:bodyPr/>
                    <a:lstStyle/>
                    <a:p>
                      <a:pPr algn="just">
                        <a:lnSpc>
                          <a:spcPct val="115000"/>
                        </a:lnSpc>
                        <a:spcAft>
                          <a:spcPts val="800"/>
                        </a:spcAft>
                        <a:buNone/>
                      </a:pPr>
                      <a:r>
                        <a:rPr lang="en-IN" sz="1400" kern="0">
                          <a:effectLst/>
                        </a:rPr>
                        <a:t>User’s email</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6328" marR="66328" marT="0" marB="0"/>
                </a:tc>
                <a:extLst>
                  <a:ext uri="{0D108BD9-81ED-4DB2-BD59-A6C34878D82A}">
                    <a16:rowId xmlns:a16="http://schemas.microsoft.com/office/drawing/2014/main" val="1192514321"/>
                  </a:ext>
                </a:extLst>
              </a:tr>
              <a:tr h="246960">
                <a:tc>
                  <a:txBody>
                    <a:bodyPr/>
                    <a:lstStyle/>
                    <a:p>
                      <a:pPr algn="just">
                        <a:lnSpc>
                          <a:spcPct val="115000"/>
                        </a:lnSpc>
                        <a:spcAft>
                          <a:spcPts val="800"/>
                        </a:spcAft>
                        <a:buNone/>
                      </a:pPr>
                      <a:r>
                        <a:rPr lang="en-IN" sz="1400" kern="0">
                          <a:effectLst/>
                        </a:rPr>
                        <a:t>phone no.</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6328" marR="66328" marT="0" marB="0"/>
                </a:tc>
                <a:tc>
                  <a:txBody>
                    <a:bodyPr/>
                    <a:lstStyle/>
                    <a:p>
                      <a:pPr algn="just">
                        <a:lnSpc>
                          <a:spcPct val="115000"/>
                        </a:lnSpc>
                        <a:spcAft>
                          <a:spcPts val="800"/>
                        </a:spcAft>
                        <a:buNone/>
                      </a:pPr>
                      <a:r>
                        <a:rPr lang="en-IN" sz="1400" kern="0">
                          <a:effectLst/>
                        </a:rPr>
                        <a:t>INT</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6328" marR="66328" marT="0" marB="0"/>
                </a:tc>
                <a:tc>
                  <a:txBody>
                    <a:bodyPr/>
                    <a:lstStyle/>
                    <a:p>
                      <a:pPr algn="just">
                        <a:lnSpc>
                          <a:spcPct val="115000"/>
                        </a:lnSpc>
                        <a:spcAft>
                          <a:spcPts val="800"/>
                        </a:spcAft>
                        <a:buNone/>
                      </a:pPr>
                      <a:r>
                        <a:rPr lang="en-IN" sz="1400" kern="0">
                          <a:effectLst/>
                        </a:rPr>
                        <a:t>Unique,not null</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6328" marR="66328" marT="0" marB="0"/>
                </a:tc>
                <a:tc>
                  <a:txBody>
                    <a:bodyPr/>
                    <a:lstStyle/>
                    <a:p>
                      <a:pPr algn="just">
                        <a:lnSpc>
                          <a:spcPct val="115000"/>
                        </a:lnSpc>
                        <a:spcAft>
                          <a:spcPts val="800"/>
                        </a:spcAft>
                        <a:buNone/>
                      </a:pPr>
                      <a:r>
                        <a:rPr lang="en-IN" sz="1400" kern="0">
                          <a:effectLst/>
                        </a:rPr>
                        <a:t>User’s phone no</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6328" marR="66328" marT="0" marB="0"/>
                </a:tc>
                <a:extLst>
                  <a:ext uri="{0D108BD9-81ED-4DB2-BD59-A6C34878D82A}">
                    <a16:rowId xmlns:a16="http://schemas.microsoft.com/office/drawing/2014/main" val="2364543204"/>
                  </a:ext>
                </a:extLst>
              </a:tr>
              <a:tr h="501873">
                <a:tc>
                  <a:txBody>
                    <a:bodyPr/>
                    <a:lstStyle/>
                    <a:p>
                      <a:pPr algn="just">
                        <a:lnSpc>
                          <a:spcPct val="115000"/>
                        </a:lnSpc>
                        <a:spcAft>
                          <a:spcPts val="800"/>
                        </a:spcAft>
                        <a:buNone/>
                      </a:pPr>
                      <a:r>
                        <a:rPr lang="en-IN" sz="1400" kern="0">
                          <a:effectLst/>
                        </a:rPr>
                        <a:t>password</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6328" marR="66328" marT="0" marB="0"/>
                </a:tc>
                <a:tc>
                  <a:txBody>
                    <a:bodyPr/>
                    <a:lstStyle/>
                    <a:p>
                      <a:pPr algn="just">
                        <a:lnSpc>
                          <a:spcPct val="115000"/>
                        </a:lnSpc>
                        <a:spcAft>
                          <a:spcPts val="800"/>
                        </a:spcAft>
                        <a:buNone/>
                      </a:pPr>
                      <a:r>
                        <a:rPr lang="en-IN" sz="1400" kern="0">
                          <a:effectLst/>
                        </a:rPr>
                        <a:t>VARCHAR (255)</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6328" marR="66328" marT="0" marB="0"/>
                </a:tc>
                <a:tc>
                  <a:txBody>
                    <a:bodyPr/>
                    <a:lstStyle/>
                    <a:p>
                      <a:pPr algn="just">
                        <a:lnSpc>
                          <a:spcPct val="115000"/>
                        </a:lnSpc>
                        <a:spcAft>
                          <a:spcPts val="800"/>
                        </a:spcAft>
                        <a:buNone/>
                      </a:pPr>
                      <a:r>
                        <a:rPr lang="en-IN" sz="1400" kern="0">
                          <a:effectLst/>
                        </a:rPr>
                        <a:t>Not null</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6328" marR="66328" marT="0" marB="0"/>
                </a:tc>
                <a:tc>
                  <a:txBody>
                    <a:bodyPr/>
                    <a:lstStyle/>
                    <a:p>
                      <a:pPr algn="l">
                        <a:lnSpc>
                          <a:spcPct val="115000"/>
                        </a:lnSpc>
                        <a:spcAft>
                          <a:spcPts val="800"/>
                        </a:spcAft>
                        <a:buNone/>
                      </a:pPr>
                      <a:r>
                        <a:rPr lang="en-IN" sz="1400" kern="0" dirty="0">
                          <a:effectLst/>
                        </a:rPr>
                        <a:t>Password of</a:t>
                      </a:r>
                      <a:br>
                        <a:rPr lang="en-IN" sz="1400" kern="0" dirty="0">
                          <a:effectLst/>
                        </a:rPr>
                      </a:br>
                      <a:r>
                        <a:rPr lang="en-IN" sz="1400" kern="0" dirty="0">
                          <a:effectLst/>
                        </a:rPr>
                        <a:t>user</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6328" marR="66328" marT="0" marB="0"/>
                </a:tc>
                <a:extLst>
                  <a:ext uri="{0D108BD9-81ED-4DB2-BD59-A6C34878D82A}">
                    <a16:rowId xmlns:a16="http://schemas.microsoft.com/office/drawing/2014/main" val="2368219226"/>
                  </a:ext>
                </a:extLst>
              </a:tr>
              <a:tr h="727949">
                <a:tc>
                  <a:txBody>
                    <a:bodyPr/>
                    <a:lstStyle/>
                    <a:p>
                      <a:pPr algn="just">
                        <a:lnSpc>
                          <a:spcPct val="115000"/>
                        </a:lnSpc>
                        <a:spcAft>
                          <a:spcPts val="800"/>
                        </a:spcAft>
                        <a:buNone/>
                      </a:pPr>
                      <a:r>
                        <a:rPr lang="en-IN" sz="1400" kern="0">
                          <a:effectLst/>
                        </a:rPr>
                        <a:t>status</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6328" marR="66328" marT="0" marB="0"/>
                </a:tc>
                <a:tc>
                  <a:txBody>
                    <a:bodyPr/>
                    <a:lstStyle/>
                    <a:p>
                      <a:pPr algn="just">
                        <a:lnSpc>
                          <a:spcPct val="115000"/>
                        </a:lnSpc>
                        <a:spcAft>
                          <a:spcPts val="800"/>
                        </a:spcAft>
                        <a:buNone/>
                      </a:pPr>
                      <a:r>
                        <a:rPr lang="en-IN" sz="1400" kern="0" dirty="0">
                          <a:effectLst/>
                        </a:rPr>
                        <a:t>ENUM</a:t>
                      </a:r>
                      <a:endParaRPr lang="en-IN" sz="1200" kern="100" dirty="0">
                        <a:effectLst/>
                      </a:endParaRPr>
                    </a:p>
                    <a:p>
                      <a:pPr algn="just">
                        <a:lnSpc>
                          <a:spcPct val="115000"/>
                        </a:lnSpc>
                        <a:spcAft>
                          <a:spcPts val="800"/>
                        </a:spcAft>
                        <a:buNone/>
                      </a:pPr>
                      <a:r>
                        <a:rPr lang="en-IN" sz="1400" kern="0" dirty="0">
                          <a:effectLst/>
                        </a:rPr>
                        <a:t>(</a:t>
                      </a:r>
                      <a:r>
                        <a:rPr lang="en-IN" sz="1400" kern="0" dirty="0" err="1">
                          <a:effectLst/>
                        </a:rPr>
                        <a:t>active,banned,Suspected</a:t>
                      </a:r>
                      <a:r>
                        <a:rPr lang="en-IN" sz="1400" kern="0" dirty="0">
                          <a:effectLst/>
                        </a:rPr>
                        <a:t>)</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6328" marR="66328" marT="0" marB="0"/>
                </a:tc>
                <a:tc>
                  <a:txBody>
                    <a:bodyPr/>
                    <a:lstStyle/>
                    <a:p>
                      <a:pPr algn="just">
                        <a:lnSpc>
                          <a:spcPct val="115000"/>
                        </a:lnSpc>
                        <a:spcAft>
                          <a:spcPts val="800"/>
                        </a:spcAft>
                        <a:buNone/>
                      </a:pPr>
                      <a:r>
                        <a:rPr lang="en-IN" sz="1400" kern="0">
                          <a:effectLst/>
                        </a:rPr>
                        <a:t>Default ‘active’</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6328" marR="66328" marT="0" marB="0"/>
                </a:tc>
                <a:tc>
                  <a:txBody>
                    <a:bodyPr/>
                    <a:lstStyle/>
                    <a:p>
                      <a:pPr algn="l">
                        <a:lnSpc>
                          <a:spcPct val="115000"/>
                        </a:lnSpc>
                        <a:spcAft>
                          <a:spcPts val="800"/>
                        </a:spcAft>
                        <a:buNone/>
                      </a:pPr>
                      <a:r>
                        <a:rPr lang="en-IN" sz="1400" kern="0" dirty="0">
                          <a:effectLst/>
                        </a:rPr>
                        <a:t>User’s status changed from active If admin</a:t>
                      </a:r>
                      <a:r>
                        <a:rPr lang="en-IN" sz="1200" kern="100" dirty="0">
                          <a:effectLst/>
                        </a:rPr>
                        <a:t> </a:t>
                      </a:r>
                      <a:r>
                        <a:rPr lang="en-IN" sz="1400" kern="0" dirty="0">
                          <a:effectLst/>
                        </a:rPr>
                        <a:t>decides</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6328" marR="66328" marT="0" marB="0"/>
                </a:tc>
                <a:extLst>
                  <a:ext uri="{0D108BD9-81ED-4DB2-BD59-A6C34878D82A}">
                    <a16:rowId xmlns:a16="http://schemas.microsoft.com/office/drawing/2014/main" val="2995750286"/>
                  </a:ext>
                </a:extLst>
              </a:tr>
              <a:tr h="243446">
                <a:tc>
                  <a:txBody>
                    <a:bodyPr/>
                    <a:lstStyle/>
                    <a:p>
                      <a:pPr algn="just">
                        <a:lnSpc>
                          <a:spcPct val="115000"/>
                        </a:lnSpc>
                        <a:spcAft>
                          <a:spcPts val="800"/>
                        </a:spcAft>
                        <a:buNone/>
                      </a:pPr>
                      <a:r>
                        <a:rPr lang="en-IN" sz="1400" kern="0" dirty="0" err="1">
                          <a:effectLst/>
                        </a:rPr>
                        <a:t>Reputation_score</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6328" marR="66328" marT="0" marB="0"/>
                </a:tc>
                <a:tc>
                  <a:txBody>
                    <a:bodyPr/>
                    <a:lstStyle/>
                    <a:p>
                      <a:pPr algn="just">
                        <a:lnSpc>
                          <a:spcPct val="115000"/>
                        </a:lnSpc>
                        <a:spcAft>
                          <a:spcPts val="800"/>
                        </a:spcAft>
                        <a:buNone/>
                      </a:pPr>
                      <a:r>
                        <a:rPr lang="en-IN" sz="1400" kern="0">
                          <a:effectLst/>
                        </a:rPr>
                        <a:t>INT</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6328" marR="66328" marT="0" marB="0"/>
                </a:tc>
                <a:tc>
                  <a:txBody>
                    <a:bodyPr/>
                    <a:lstStyle/>
                    <a:p>
                      <a:pPr algn="just">
                        <a:lnSpc>
                          <a:spcPct val="115000"/>
                        </a:lnSpc>
                        <a:spcAft>
                          <a:spcPts val="800"/>
                        </a:spcAft>
                        <a:buNone/>
                      </a:pPr>
                      <a:r>
                        <a:rPr lang="en-IN" sz="1400" kern="0">
                          <a:effectLst/>
                        </a:rPr>
                        <a:t>Default 0</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6328" marR="66328" marT="0" marB="0"/>
                </a:tc>
                <a:tc>
                  <a:txBody>
                    <a:bodyPr/>
                    <a:lstStyle/>
                    <a:p>
                      <a:pPr algn="just">
                        <a:lnSpc>
                          <a:spcPct val="115000"/>
                        </a:lnSpc>
                        <a:spcAft>
                          <a:spcPts val="800"/>
                        </a:spcAft>
                        <a:buNone/>
                      </a:pPr>
                      <a:r>
                        <a:rPr lang="en-IN" sz="1400" kern="0">
                          <a:effectLst/>
                        </a:rPr>
                        <a:t>Contribution score</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6328" marR="66328" marT="0" marB="0"/>
                </a:tc>
                <a:extLst>
                  <a:ext uri="{0D108BD9-81ED-4DB2-BD59-A6C34878D82A}">
                    <a16:rowId xmlns:a16="http://schemas.microsoft.com/office/drawing/2014/main" val="3602898469"/>
                  </a:ext>
                </a:extLst>
              </a:tr>
              <a:tr h="600190">
                <a:tc>
                  <a:txBody>
                    <a:bodyPr/>
                    <a:lstStyle/>
                    <a:p>
                      <a:pPr algn="just">
                        <a:lnSpc>
                          <a:spcPct val="115000"/>
                        </a:lnSpc>
                        <a:spcAft>
                          <a:spcPts val="800"/>
                        </a:spcAft>
                        <a:buNone/>
                      </a:pPr>
                      <a:r>
                        <a:rPr lang="en-IN" sz="1400" kern="0" dirty="0" err="1">
                          <a:effectLst/>
                        </a:rPr>
                        <a:t>created_at</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6328" marR="66328" marT="0" marB="0"/>
                </a:tc>
                <a:tc>
                  <a:txBody>
                    <a:bodyPr/>
                    <a:lstStyle/>
                    <a:p>
                      <a:pPr algn="just">
                        <a:lnSpc>
                          <a:spcPct val="115000"/>
                        </a:lnSpc>
                        <a:spcAft>
                          <a:spcPts val="800"/>
                        </a:spcAft>
                        <a:buNone/>
                      </a:pPr>
                      <a:r>
                        <a:rPr lang="en-IN" sz="1400" kern="0" dirty="0">
                          <a:effectLst/>
                        </a:rPr>
                        <a:t>DATETIME</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6328" marR="66328" marT="0" marB="0"/>
                </a:tc>
                <a:tc>
                  <a:txBody>
                    <a:bodyPr/>
                    <a:lstStyle/>
                    <a:p>
                      <a:pPr algn="l">
                        <a:lnSpc>
                          <a:spcPct val="115000"/>
                        </a:lnSpc>
                        <a:spcAft>
                          <a:spcPts val="800"/>
                        </a:spcAft>
                        <a:buNone/>
                      </a:pPr>
                      <a:r>
                        <a:rPr lang="en-IN" sz="1400" kern="0" dirty="0">
                          <a:effectLst/>
                        </a:rPr>
                        <a:t>Default </a:t>
                      </a:r>
                      <a:r>
                        <a:rPr lang="en-IN" sz="1400" kern="0" dirty="0" err="1">
                          <a:effectLst/>
                        </a:rPr>
                        <a:t>current_time</a:t>
                      </a:r>
                      <a:r>
                        <a:rPr lang="en-IN" sz="1200" kern="100" dirty="0">
                          <a:effectLst/>
                        </a:rPr>
                        <a:t> </a:t>
                      </a:r>
                      <a:r>
                        <a:rPr lang="en-IN" sz="1400" kern="0" dirty="0">
                          <a:effectLst/>
                        </a:rPr>
                        <a:t>stamp</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6328" marR="66328" marT="0" marB="0"/>
                </a:tc>
                <a:tc>
                  <a:txBody>
                    <a:bodyPr/>
                    <a:lstStyle/>
                    <a:p>
                      <a:pPr algn="just">
                        <a:lnSpc>
                          <a:spcPct val="115000"/>
                        </a:lnSpc>
                        <a:spcAft>
                          <a:spcPts val="800"/>
                        </a:spcAft>
                        <a:buNone/>
                      </a:pPr>
                      <a:r>
                        <a:rPr lang="en-IN" sz="1400" kern="0" dirty="0">
                          <a:effectLst/>
                        </a:rPr>
                        <a:t>Account creation date and time</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6328" marR="66328" marT="0" marB="0"/>
                </a:tc>
                <a:extLst>
                  <a:ext uri="{0D108BD9-81ED-4DB2-BD59-A6C34878D82A}">
                    <a16:rowId xmlns:a16="http://schemas.microsoft.com/office/drawing/2014/main" val="1353965334"/>
                  </a:ext>
                </a:extLst>
              </a:tr>
            </a:tbl>
          </a:graphicData>
        </a:graphic>
      </p:graphicFrame>
    </p:spTree>
    <p:extLst>
      <p:ext uri="{BB962C8B-B14F-4D97-AF65-F5344CB8AC3E}">
        <p14:creationId xmlns:p14="http://schemas.microsoft.com/office/powerpoint/2010/main" val="284479508"/>
      </p:ext>
    </p:extLst>
  </p:cSld>
  <p:clrMapOvr>
    <a:overrideClrMapping bg1="lt1" tx1="dk1" bg2="lt2" tx2="dk2" accent1="accent1" accent2="accent2" accent3="accent3" accent4="accent4" accent5="accent5" accent6="accent6" hlink="hlink" folHlink="folHlink"/>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8CACA95-7721-6F2B-0ED6-5534E19DC2D3}"/>
            </a:ext>
          </a:extLst>
        </p:cNvPr>
        <p:cNvGrpSpPr/>
        <p:nvPr/>
      </p:nvGrpSpPr>
      <p:grpSpPr>
        <a:xfrm>
          <a:off x="0" y="0"/>
          <a:ext cx="0" cy="0"/>
          <a:chOff x="0" y="0"/>
          <a:chExt cx="0" cy="0"/>
        </a:xfrm>
      </p:grpSpPr>
      <p:pic>
        <p:nvPicPr>
          <p:cNvPr id="31" name="Picture 30">
            <a:extLst>
              <a:ext uri="{FF2B5EF4-FFF2-40B4-BE49-F238E27FC236}">
                <a16:creationId xmlns:a16="http://schemas.microsoft.com/office/drawing/2014/main" id="{2C31EFFF-BE6B-6199-C2F9-DA93B1CF4133}"/>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3" name="Picture 32">
            <a:extLst>
              <a:ext uri="{FF2B5EF4-FFF2-40B4-BE49-F238E27FC236}">
                <a16:creationId xmlns:a16="http://schemas.microsoft.com/office/drawing/2014/main" id="{E5AB8F90-A213-5541-EA81-A4696454B19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5" name="Oval 34">
            <a:extLst>
              <a:ext uri="{FF2B5EF4-FFF2-40B4-BE49-F238E27FC236}">
                <a16:creationId xmlns:a16="http://schemas.microsoft.com/office/drawing/2014/main" id="{1974E1DB-622F-D286-A5FF-162F47BC10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37" name="Picture 36">
            <a:extLst>
              <a:ext uri="{FF2B5EF4-FFF2-40B4-BE49-F238E27FC236}">
                <a16:creationId xmlns:a16="http://schemas.microsoft.com/office/drawing/2014/main" id="{5B4872B4-7BE2-55A9-0D6C-D991E5A5BFD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9" name="Picture 38">
            <a:extLst>
              <a:ext uri="{FF2B5EF4-FFF2-40B4-BE49-F238E27FC236}">
                <a16:creationId xmlns:a16="http://schemas.microsoft.com/office/drawing/2014/main" id="{C7772EB5-1B73-6531-099A-74DFF6EA87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1" name="Rectangle 40">
            <a:extLst>
              <a:ext uri="{FF2B5EF4-FFF2-40B4-BE49-F238E27FC236}">
                <a16:creationId xmlns:a16="http://schemas.microsoft.com/office/drawing/2014/main" id="{C02C21E8-97CC-FEA3-492C-EB7BEE537C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3" name="Rectangle 42">
            <a:extLst>
              <a:ext uri="{FF2B5EF4-FFF2-40B4-BE49-F238E27FC236}">
                <a16:creationId xmlns:a16="http://schemas.microsoft.com/office/drawing/2014/main" id="{DA345D17-8160-0553-29CD-50DFD5881D6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5" name="Rectangle 44">
            <a:extLst>
              <a:ext uri="{FF2B5EF4-FFF2-40B4-BE49-F238E27FC236}">
                <a16:creationId xmlns:a16="http://schemas.microsoft.com/office/drawing/2014/main" id="{D423CC14-6661-F472-0F38-5041E4DDA9A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7" name="Freeform 7">
            <a:extLst>
              <a:ext uri="{FF2B5EF4-FFF2-40B4-BE49-F238E27FC236}">
                <a16:creationId xmlns:a16="http://schemas.microsoft.com/office/drawing/2014/main" id="{57C80F87-FC1B-8CDD-6379-68F67EA854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49" name="Freeform: Shape 48">
            <a:extLst>
              <a:ext uri="{FF2B5EF4-FFF2-40B4-BE49-F238E27FC236}">
                <a16:creationId xmlns:a16="http://schemas.microsoft.com/office/drawing/2014/main" id="{0E9ECAA0-4499-1F97-4B60-CF7B3E8F7F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83316092-C458-6101-0644-D2E5C7ECBB07}"/>
              </a:ext>
            </a:extLst>
          </p:cNvPr>
          <p:cNvSpPr>
            <a:spLocks noGrp="1"/>
          </p:cNvSpPr>
          <p:nvPr>
            <p:ph type="title"/>
          </p:nvPr>
        </p:nvSpPr>
        <p:spPr>
          <a:xfrm>
            <a:off x="1103312" y="452718"/>
            <a:ext cx="8947522" cy="1400530"/>
          </a:xfrm>
        </p:spPr>
        <p:txBody>
          <a:bodyPr vert="horz" lIns="91440" tIns="45720" rIns="91440" bIns="45720" rtlCol="0" anchor="ctr">
            <a:normAutofit/>
          </a:bodyPr>
          <a:lstStyle/>
          <a:p>
            <a:r>
              <a:rPr lang="en-US" sz="4200" b="0" i="0" kern="1200" dirty="0">
                <a:solidFill>
                  <a:srgbClr val="FFFFFF"/>
                </a:solidFill>
                <a:latin typeface="+mj-lt"/>
                <a:ea typeface="+mj-ea"/>
                <a:cs typeface="+mj-cs"/>
              </a:rPr>
              <a:t>STUDY GROUP</a:t>
            </a:r>
          </a:p>
        </p:txBody>
      </p:sp>
      <p:sp>
        <p:nvSpPr>
          <p:cNvPr id="3" name="Text Placeholder 2">
            <a:extLst>
              <a:ext uri="{FF2B5EF4-FFF2-40B4-BE49-F238E27FC236}">
                <a16:creationId xmlns:a16="http://schemas.microsoft.com/office/drawing/2014/main" id="{5DFD324D-FC40-8C6E-BBF8-13A419B466B8}"/>
              </a:ext>
            </a:extLst>
          </p:cNvPr>
          <p:cNvSpPr>
            <a:spLocks noGrp="1"/>
          </p:cNvSpPr>
          <p:nvPr>
            <p:ph type="body" sz="half" idx="2"/>
          </p:nvPr>
        </p:nvSpPr>
        <p:spPr>
          <a:xfrm>
            <a:off x="1103312" y="2763520"/>
            <a:ext cx="8946541" cy="3484879"/>
          </a:xfrm>
        </p:spPr>
        <p:txBody>
          <a:bodyPr vert="horz" lIns="91440" tIns="45720" rIns="91440" bIns="45720" rtlCol="0">
            <a:normAutofit/>
          </a:bodyPr>
          <a:lstStyle/>
          <a:p>
            <a:pPr>
              <a:buFont typeface="Wingdings 3" charset="2"/>
              <a:buChar char=""/>
            </a:pPr>
            <a:endParaRPr lang="en-US" dirty="0"/>
          </a:p>
        </p:txBody>
      </p:sp>
      <p:graphicFrame>
        <p:nvGraphicFramePr>
          <p:cNvPr id="4" name="Table 3">
            <a:extLst>
              <a:ext uri="{FF2B5EF4-FFF2-40B4-BE49-F238E27FC236}">
                <a16:creationId xmlns:a16="http://schemas.microsoft.com/office/drawing/2014/main" id="{A5D32928-1C31-D6F7-D99B-416BBDAC10E5}"/>
              </a:ext>
            </a:extLst>
          </p:cNvPr>
          <p:cNvGraphicFramePr>
            <a:graphicFrameLocks noGrp="1"/>
          </p:cNvGraphicFramePr>
          <p:nvPr>
            <p:extLst>
              <p:ext uri="{D42A27DB-BD31-4B8C-83A1-F6EECF244321}">
                <p14:modId xmlns:p14="http://schemas.microsoft.com/office/powerpoint/2010/main" val="3445867279"/>
              </p:ext>
            </p:extLst>
          </p:nvPr>
        </p:nvGraphicFramePr>
        <p:xfrm>
          <a:off x="855028" y="2641834"/>
          <a:ext cx="10664824" cy="3707931"/>
        </p:xfrm>
        <a:graphic>
          <a:graphicData uri="http://schemas.openxmlformats.org/drawingml/2006/table">
            <a:tbl>
              <a:tblPr firstRow="1" firstCol="1" bandRow="1">
                <a:tableStyleId>{5C22544A-7EE6-4342-B048-85BDC9FD1C3A}</a:tableStyleId>
              </a:tblPr>
              <a:tblGrid>
                <a:gridCol w="2665707">
                  <a:extLst>
                    <a:ext uri="{9D8B030D-6E8A-4147-A177-3AD203B41FA5}">
                      <a16:colId xmlns:a16="http://schemas.microsoft.com/office/drawing/2014/main" val="1929284318"/>
                    </a:ext>
                  </a:extLst>
                </a:gridCol>
                <a:gridCol w="2665707">
                  <a:extLst>
                    <a:ext uri="{9D8B030D-6E8A-4147-A177-3AD203B41FA5}">
                      <a16:colId xmlns:a16="http://schemas.microsoft.com/office/drawing/2014/main" val="1094773155"/>
                    </a:ext>
                  </a:extLst>
                </a:gridCol>
                <a:gridCol w="2666705">
                  <a:extLst>
                    <a:ext uri="{9D8B030D-6E8A-4147-A177-3AD203B41FA5}">
                      <a16:colId xmlns:a16="http://schemas.microsoft.com/office/drawing/2014/main" val="580318478"/>
                    </a:ext>
                  </a:extLst>
                </a:gridCol>
                <a:gridCol w="2666705">
                  <a:extLst>
                    <a:ext uri="{9D8B030D-6E8A-4147-A177-3AD203B41FA5}">
                      <a16:colId xmlns:a16="http://schemas.microsoft.com/office/drawing/2014/main" val="144840118"/>
                    </a:ext>
                  </a:extLst>
                </a:gridCol>
              </a:tblGrid>
              <a:tr h="278955">
                <a:tc>
                  <a:txBody>
                    <a:bodyPr/>
                    <a:lstStyle/>
                    <a:p>
                      <a:pPr algn="just">
                        <a:lnSpc>
                          <a:spcPct val="115000"/>
                        </a:lnSpc>
                        <a:spcAft>
                          <a:spcPts val="800"/>
                        </a:spcAft>
                        <a:buNone/>
                      </a:pPr>
                      <a:r>
                        <a:rPr lang="en-IN" sz="1400" kern="0">
                          <a:effectLst/>
                        </a:rPr>
                        <a:t>Field name</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Datatype</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Constraints</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Description</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8660005"/>
                  </a:ext>
                </a:extLst>
              </a:tr>
              <a:tr h="698078">
                <a:tc>
                  <a:txBody>
                    <a:bodyPr/>
                    <a:lstStyle/>
                    <a:p>
                      <a:pPr algn="just">
                        <a:lnSpc>
                          <a:spcPct val="115000"/>
                        </a:lnSpc>
                        <a:spcAft>
                          <a:spcPts val="800"/>
                        </a:spcAft>
                        <a:buNone/>
                      </a:pPr>
                      <a:r>
                        <a:rPr lang="en-IN" sz="1400" kern="0">
                          <a:effectLst/>
                        </a:rPr>
                        <a:t>group_id</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INT</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Primary key,</a:t>
                      </a:r>
                      <a:endParaRPr lang="en-IN" sz="1200" kern="100">
                        <a:effectLst/>
                      </a:endParaRPr>
                    </a:p>
                    <a:p>
                      <a:pPr algn="just">
                        <a:lnSpc>
                          <a:spcPct val="115000"/>
                        </a:lnSpc>
                        <a:spcAft>
                          <a:spcPts val="800"/>
                        </a:spcAft>
                        <a:buNone/>
                      </a:pPr>
                      <a:r>
                        <a:rPr lang="en-IN" sz="1400" kern="0">
                          <a:effectLst/>
                        </a:rPr>
                        <a:t>Auto increment</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Unique group </a:t>
                      </a:r>
                      <a:endParaRPr lang="en-IN" sz="1200" kern="100">
                        <a:effectLst/>
                      </a:endParaRPr>
                    </a:p>
                    <a:p>
                      <a:pPr algn="just">
                        <a:lnSpc>
                          <a:spcPct val="115000"/>
                        </a:lnSpc>
                        <a:spcAft>
                          <a:spcPts val="800"/>
                        </a:spcAft>
                        <a:buNone/>
                      </a:pPr>
                      <a:r>
                        <a:rPr lang="en-IN" sz="1400" kern="0">
                          <a:effectLst/>
                        </a:rPr>
                        <a:t>ID</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9859526"/>
                  </a:ext>
                </a:extLst>
              </a:tr>
              <a:tr h="698078">
                <a:tc>
                  <a:txBody>
                    <a:bodyPr/>
                    <a:lstStyle/>
                    <a:p>
                      <a:pPr algn="just">
                        <a:lnSpc>
                          <a:spcPct val="115000"/>
                        </a:lnSpc>
                        <a:spcAft>
                          <a:spcPts val="800"/>
                        </a:spcAft>
                        <a:buNone/>
                      </a:pPr>
                      <a:r>
                        <a:rPr lang="en-IN" sz="1400" kern="0">
                          <a:effectLst/>
                        </a:rPr>
                        <a:t>group_name</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VARCHAR(100)</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Not null</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Study groups </a:t>
                      </a:r>
                      <a:endParaRPr lang="en-IN" sz="1200" kern="100">
                        <a:effectLst/>
                      </a:endParaRPr>
                    </a:p>
                    <a:p>
                      <a:pPr algn="just">
                        <a:lnSpc>
                          <a:spcPct val="115000"/>
                        </a:lnSpc>
                        <a:spcAft>
                          <a:spcPts val="800"/>
                        </a:spcAft>
                        <a:buNone/>
                      </a:pPr>
                      <a:r>
                        <a:rPr lang="en-IN" sz="1400" kern="0">
                          <a:effectLst/>
                        </a:rPr>
                        <a:t>name</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746533868"/>
                  </a:ext>
                </a:extLst>
              </a:tr>
              <a:tr h="636664">
                <a:tc>
                  <a:txBody>
                    <a:bodyPr/>
                    <a:lstStyle/>
                    <a:p>
                      <a:pPr algn="just">
                        <a:lnSpc>
                          <a:spcPct val="115000"/>
                        </a:lnSpc>
                        <a:spcAft>
                          <a:spcPts val="800"/>
                        </a:spcAft>
                        <a:buNone/>
                      </a:pPr>
                      <a:r>
                        <a:rPr lang="en-IN" sz="1400" kern="0">
                          <a:effectLst/>
                        </a:rPr>
                        <a:t>user_id</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 INT</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dirty="0">
                          <a:effectLst/>
                        </a:rPr>
                        <a:t>Not null,</a:t>
                      </a:r>
                      <a:r>
                        <a:rPr lang="en-IN" sz="1200" kern="100" dirty="0">
                          <a:effectLst/>
                        </a:rPr>
                        <a:t> </a:t>
                      </a:r>
                      <a:r>
                        <a:rPr lang="en-IN" sz="1400" kern="0" dirty="0">
                          <a:effectLst/>
                        </a:rPr>
                        <a:t>Foreign </a:t>
                      </a:r>
                      <a:r>
                        <a:rPr lang="en-IN" sz="1400" kern="0" dirty="0" err="1">
                          <a:effectLst/>
                        </a:rPr>
                        <a:t>key→users</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Creator of the groups</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78728549"/>
                  </a:ext>
                </a:extLst>
              </a:tr>
              <a:tr h="698078">
                <a:tc>
                  <a:txBody>
                    <a:bodyPr/>
                    <a:lstStyle/>
                    <a:p>
                      <a:pPr algn="just">
                        <a:lnSpc>
                          <a:spcPct val="115000"/>
                        </a:lnSpc>
                        <a:spcAft>
                          <a:spcPts val="800"/>
                        </a:spcAft>
                        <a:buNone/>
                      </a:pPr>
                      <a:r>
                        <a:rPr lang="en-IN" sz="1400" kern="0">
                          <a:effectLst/>
                        </a:rPr>
                        <a:t>approved</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BOOLEAN</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Default false</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Approval of </a:t>
                      </a:r>
                      <a:endParaRPr lang="en-IN" sz="1200" kern="100">
                        <a:effectLst/>
                      </a:endParaRPr>
                    </a:p>
                    <a:p>
                      <a:pPr algn="just">
                        <a:lnSpc>
                          <a:spcPct val="115000"/>
                        </a:lnSpc>
                        <a:spcAft>
                          <a:spcPts val="800"/>
                        </a:spcAft>
                        <a:buNone/>
                      </a:pPr>
                      <a:r>
                        <a:rPr lang="en-IN" sz="1400" kern="0">
                          <a:effectLst/>
                        </a:rPr>
                        <a:t>admin</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44849062"/>
                  </a:ext>
                </a:extLst>
              </a:tr>
              <a:tr h="698078">
                <a:tc>
                  <a:txBody>
                    <a:bodyPr/>
                    <a:lstStyle/>
                    <a:p>
                      <a:pPr algn="just">
                        <a:lnSpc>
                          <a:spcPct val="115000"/>
                        </a:lnSpc>
                        <a:spcAft>
                          <a:spcPts val="800"/>
                        </a:spcAft>
                        <a:buNone/>
                      </a:pPr>
                      <a:r>
                        <a:rPr lang="en-IN" sz="1400" kern="0">
                          <a:effectLst/>
                        </a:rPr>
                        <a:t>created_at</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DATETIME</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dirty="0">
                          <a:effectLst/>
                        </a:rPr>
                        <a:t>Default </a:t>
                      </a:r>
                      <a:r>
                        <a:rPr lang="en-IN" sz="1400" kern="0" dirty="0" err="1">
                          <a:effectLst/>
                        </a:rPr>
                        <a:t>current_timestamp</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dirty="0">
                          <a:effectLst/>
                        </a:rPr>
                        <a:t>Group creation timestamp</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17893205"/>
                  </a:ext>
                </a:extLst>
              </a:tr>
            </a:tbl>
          </a:graphicData>
        </a:graphic>
      </p:graphicFrame>
    </p:spTree>
    <p:extLst>
      <p:ext uri="{BB962C8B-B14F-4D97-AF65-F5344CB8AC3E}">
        <p14:creationId xmlns:p14="http://schemas.microsoft.com/office/powerpoint/2010/main" val="81727467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400">
        <p14:ripple/>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CA64A9E-577F-A9DA-EEAA-2280C1596868}"/>
            </a:ext>
          </a:extLst>
        </p:cNvPr>
        <p:cNvGrpSpPr/>
        <p:nvPr/>
      </p:nvGrpSpPr>
      <p:grpSpPr>
        <a:xfrm>
          <a:off x="0" y="0"/>
          <a:ext cx="0" cy="0"/>
          <a:chOff x="0" y="0"/>
          <a:chExt cx="0" cy="0"/>
        </a:xfrm>
      </p:grpSpPr>
      <p:pic>
        <p:nvPicPr>
          <p:cNvPr id="31" name="Picture 30">
            <a:extLst>
              <a:ext uri="{FF2B5EF4-FFF2-40B4-BE49-F238E27FC236}">
                <a16:creationId xmlns:a16="http://schemas.microsoft.com/office/drawing/2014/main" id="{265C5C11-E41F-ED69-9073-D3AA72F347E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3" name="Picture 32">
            <a:extLst>
              <a:ext uri="{FF2B5EF4-FFF2-40B4-BE49-F238E27FC236}">
                <a16:creationId xmlns:a16="http://schemas.microsoft.com/office/drawing/2014/main" id="{A26A1D5A-C939-D774-7AD3-3DD65F5C783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5" name="Oval 34">
            <a:extLst>
              <a:ext uri="{FF2B5EF4-FFF2-40B4-BE49-F238E27FC236}">
                <a16:creationId xmlns:a16="http://schemas.microsoft.com/office/drawing/2014/main" id="{A46BFE89-9E6D-6E52-ECA4-3CC82F5B3C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37" name="Picture 36">
            <a:extLst>
              <a:ext uri="{FF2B5EF4-FFF2-40B4-BE49-F238E27FC236}">
                <a16:creationId xmlns:a16="http://schemas.microsoft.com/office/drawing/2014/main" id="{218AC6E8-AB18-97A7-0B94-47D0CD4720D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9" name="Picture 38">
            <a:extLst>
              <a:ext uri="{FF2B5EF4-FFF2-40B4-BE49-F238E27FC236}">
                <a16:creationId xmlns:a16="http://schemas.microsoft.com/office/drawing/2014/main" id="{BA3BD26A-231C-CF7B-E824-30BFE4512B9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1" name="Rectangle 40">
            <a:extLst>
              <a:ext uri="{FF2B5EF4-FFF2-40B4-BE49-F238E27FC236}">
                <a16:creationId xmlns:a16="http://schemas.microsoft.com/office/drawing/2014/main" id="{A3EBC849-125C-74AD-F582-10628D132D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3" name="Rectangle 42">
            <a:extLst>
              <a:ext uri="{FF2B5EF4-FFF2-40B4-BE49-F238E27FC236}">
                <a16:creationId xmlns:a16="http://schemas.microsoft.com/office/drawing/2014/main" id="{6462820E-3FAC-7B6F-304A-D127B21EFD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5" name="Rectangle 44">
            <a:extLst>
              <a:ext uri="{FF2B5EF4-FFF2-40B4-BE49-F238E27FC236}">
                <a16:creationId xmlns:a16="http://schemas.microsoft.com/office/drawing/2014/main" id="{BBD29669-3B93-F2EB-FE87-222DA1A244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7" name="Freeform 7">
            <a:extLst>
              <a:ext uri="{FF2B5EF4-FFF2-40B4-BE49-F238E27FC236}">
                <a16:creationId xmlns:a16="http://schemas.microsoft.com/office/drawing/2014/main" id="{A47724D0-D918-5823-ABD0-BF21FCDED45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49" name="Freeform: Shape 48">
            <a:extLst>
              <a:ext uri="{FF2B5EF4-FFF2-40B4-BE49-F238E27FC236}">
                <a16:creationId xmlns:a16="http://schemas.microsoft.com/office/drawing/2014/main" id="{AEF6EA65-C44E-AE34-6E9B-44BD7F7752C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4CC080CB-7122-8075-16F9-0631F3FB526A}"/>
              </a:ext>
            </a:extLst>
          </p:cNvPr>
          <p:cNvSpPr>
            <a:spLocks noGrp="1"/>
          </p:cNvSpPr>
          <p:nvPr>
            <p:ph type="title"/>
          </p:nvPr>
        </p:nvSpPr>
        <p:spPr>
          <a:xfrm>
            <a:off x="1103312" y="452718"/>
            <a:ext cx="8947522" cy="1400530"/>
          </a:xfrm>
        </p:spPr>
        <p:txBody>
          <a:bodyPr vert="horz" lIns="91440" tIns="45720" rIns="91440" bIns="45720" rtlCol="0" anchor="ctr">
            <a:normAutofit/>
          </a:bodyPr>
          <a:lstStyle/>
          <a:p>
            <a:r>
              <a:rPr lang="en-US" sz="4200" b="0" i="0" kern="1200" dirty="0">
                <a:solidFill>
                  <a:srgbClr val="FFFFFF"/>
                </a:solidFill>
                <a:latin typeface="+mj-lt"/>
                <a:ea typeface="+mj-ea"/>
                <a:cs typeface="+mj-cs"/>
              </a:rPr>
              <a:t>GROUP MEMBERS</a:t>
            </a:r>
          </a:p>
        </p:txBody>
      </p:sp>
      <p:sp>
        <p:nvSpPr>
          <p:cNvPr id="3" name="Text Placeholder 2">
            <a:extLst>
              <a:ext uri="{FF2B5EF4-FFF2-40B4-BE49-F238E27FC236}">
                <a16:creationId xmlns:a16="http://schemas.microsoft.com/office/drawing/2014/main" id="{357715DE-04FF-BCBF-89DF-126B1131637B}"/>
              </a:ext>
            </a:extLst>
          </p:cNvPr>
          <p:cNvSpPr>
            <a:spLocks noGrp="1"/>
          </p:cNvSpPr>
          <p:nvPr>
            <p:ph type="body" sz="half" idx="2"/>
          </p:nvPr>
        </p:nvSpPr>
        <p:spPr>
          <a:xfrm>
            <a:off x="1103312" y="2763520"/>
            <a:ext cx="8946541" cy="3484879"/>
          </a:xfrm>
        </p:spPr>
        <p:txBody>
          <a:bodyPr vert="horz" lIns="91440" tIns="45720" rIns="91440" bIns="45720" rtlCol="0">
            <a:normAutofit/>
          </a:bodyPr>
          <a:lstStyle/>
          <a:p>
            <a:pPr>
              <a:buFont typeface="Wingdings 3" charset="2"/>
              <a:buChar char=""/>
            </a:pPr>
            <a:endParaRPr lang="en-US" dirty="0"/>
          </a:p>
        </p:txBody>
      </p:sp>
      <p:graphicFrame>
        <p:nvGraphicFramePr>
          <p:cNvPr id="5" name="Table 4">
            <a:extLst>
              <a:ext uri="{FF2B5EF4-FFF2-40B4-BE49-F238E27FC236}">
                <a16:creationId xmlns:a16="http://schemas.microsoft.com/office/drawing/2014/main" id="{76BBD047-506C-D253-1A82-74429A506A04}"/>
              </a:ext>
            </a:extLst>
          </p:cNvPr>
          <p:cNvGraphicFramePr>
            <a:graphicFrameLocks noGrp="1"/>
          </p:cNvGraphicFramePr>
          <p:nvPr>
            <p:extLst>
              <p:ext uri="{D42A27DB-BD31-4B8C-83A1-F6EECF244321}">
                <p14:modId xmlns:p14="http://schemas.microsoft.com/office/powerpoint/2010/main" val="733109929"/>
              </p:ext>
            </p:extLst>
          </p:nvPr>
        </p:nvGraphicFramePr>
        <p:xfrm>
          <a:off x="841248" y="2450756"/>
          <a:ext cx="10369296" cy="4023196"/>
        </p:xfrm>
        <a:graphic>
          <a:graphicData uri="http://schemas.openxmlformats.org/drawingml/2006/table">
            <a:tbl>
              <a:tblPr firstRow="1" firstCol="1" bandRow="1">
                <a:tableStyleId>{5C22544A-7EE6-4342-B048-85BDC9FD1C3A}</a:tableStyleId>
              </a:tblPr>
              <a:tblGrid>
                <a:gridCol w="2591839">
                  <a:extLst>
                    <a:ext uri="{9D8B030D-6E8A-4147-A177-3AD203B41FA5}">
                      <a16:colId xmlns:a16="http://schemas.microsoft.com/office/drawing/2014/main" val="2898494521"/>
                    </a:ext>
                  </a:extLst>
                </a:gridCol>
                <a:gridCol w="2591839">
                  <a:extLst>
                    <a:ext uri="{9D8B030D-6E8A-4147-A177-3AD203B41FA5}">
                      <a16:colId xmlns:a16="http://schemas.microsoft.com/office/drawing/2014/main" val="411027414"/>
                    </a:ext>
                  </a:extLst>
                </a:gridCol>
                <a:gridCol w="2592809">
                  <a:extLst>
                    <a:ext uri="{9D8B030D-6E8A-4147-A177-3AD203B41FA5}">
                      <a16:colId xmlns:a16="http://schemas.microsoft.com/office/drawing/2014/main" val="274015851"/>
                    </a:ext>
                  </a:extLst>
                </a:gridCol>
                <a:gridCol w="2592809">
                  <a:extLst>
                    <a:ext uri="{9D8B030D-6E8A-4147-A177-3AD203B41FA5}">
                      <a16:colId xmlns:a16="http://schemas.microsoft.com/office/drawing/2014/main" val="807262345"/>
                    </a:ext>
                  </a:extLst>
                </a:gridCol>
              </a:tblGrid>
              <a:tr h="250254">
                <a:tc>
                  <a:txBody>
                    <a:bodyPr/>
                    <a:lstStyle/>
                    <a:p>
                      <a:pPr algn="just">
                        <a:lnSpc>
                          <a:spcPct val="115000"/>
                        </a:lnSpc>
                        <a:spcAft>
                          <a:spcPts val="800"/>
                        </a:spcAft>
                        <a:buNone/>
                      </a:pPr>
                      <a:r>
                        <a:rPr lang="en-IN" sz="1400" kern="0">
                          <a:effectLst/>
                        </a:rPr>
                        <a:t>Field name</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Datatype</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Constraints</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Description</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66693487"/>
                  </a:ext>
                </a:extLst>
              </a:tr>
              <a:tr h="626256">
                <a:tc>
                  <a:txBody>
                    <a:bodyPr/>
                    <a:lstStyle/>
                    <a:p>
                      <a:pPr algn="just">
                        <a:lnSpc>
                          <a:spcPct val="115000"/>
                        </a:lnSpc>
                        <a:spcAft>
                          <a:spcPts val="800"/>
                        </a:spcAft>
                        <a:buNone/>
                      </a:pPr>
                      <a:r>
                        <a:rPr lang="en-IN" sz="1400" kern="0">
                          <a:effectLst/>
                        </a:rPr>
                        <a:t>members_id</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INT</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Primary key,</a:t>
                      </a:r>
                      <a:endParaRPr lang="en-IN" sz="1200" kern="100">
                        <a:effectLst/>
                      </a:endParaRPr>
                    </a:p>
                    <a:p>
                      <a:pPr algn="just">
                        <a:lnSpc>
                          <a:spcPct val="115000"/>
                        </a:lnSpc>
                        <a:spcAft>
                          <a:spcPts val="800"/>
                        </a:spcAft>
                        <a:buNone/>
                      </a:pPr>
                      <a:r>
                        <a:rPr lang="en-IN" sz="1400" kern="0">
                          <a:effectLst/>
                        </a:rPr>
                        <a:t>Auto increment</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Unique ID of</a:t>
                      </a:r>
                      <a:endParaRPr lang="en-IN" sz="1200" kern="100">
                        <a:effectLst/>
                      </a:endParaRPr>
                    </a:p>
                    <a:p>
                      <a:pPr algn="just">
                        <a:lnSpc>
                          <a:spcPct val="115000"/>
                        </a:lnSpc>
                        <a:spcAft>
                          <a:spcPts val="800"/>
                        </a:spcAft>
                        <a:buNone/>
                      </a:pPr>
                      <a:r>
                        <a:rPr lang="en-IN" sz="1400" kern="0">
                          <a:effectLst/>
                        </a:rPr>
                        <a:t>group</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54496664"/>
                  </a:ext>
                </a:extLst>
              </a:tr>
              <a:tr h="892056">
                <a:tc>
                  <a:txBody>
                    <a:bodyPr/>
                    <a:lstStyle/>
                    <a:p>
                      <a:pPr algn="just">
                        <a:lnSpc>
                          <a:spcPct val="115000"/>
                        </a:lnSpc>
                        <a:spcAft>
                          <a:spcPts val="800"/>
                        </a:spcAft>
                        <a:buNone/>
                      </a:pPr>
                      <a:r>
                        <a:rPr lang="en-IN" sz="1400" kern="0">
                          <a:effectLst/>
                        </a:rPr>
                        <a:t>group_id</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INT</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Not null,foreign</a:t>
                      </a:r>
                      <a:endParaRPr lang="en-IN" sz="1200" kern="100">
                        <a:effectLst/>
                      </a:endParaRPr>
                    </a:p>
                    <a:p>
                      <a:pPr algn="just">
                        <a:lnSpc>
                          <a:spcPct val="115000"/>
                        </a:lnSpc>
                        <a:spcAft>
                          <a:spcPts val="800"/>
                        </a:spcAft>
                        <a:buNone/>
                      </a:pPr>
                      <a:r>
                        <a:rPr lang="en-IN" sz="1400" kern="0">
                          <a:effectLst/>
                        </a:rPr>
                        <a:t>key→study group</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Associated group in</a:t>
                      </a:r>
                      <a:endParaRPr lang="en-IN" sz="1200" kern="100">
                        <a:effectLst/>
                      </a:endParaRPr>
                    </a:p>
                    <a:p>
                      <a:pPr algn="just">
                        <a:lnSpc>
                          <a:spcPct val="115000"/>
                        </a:lnSpc>
                        <a:spcAft>
                          <a:spcPts val="800"/>
                        </a:spcAft>
                        <a:buNone/>
                      </a:pPr>
                      <a:r>
                        <a:rPr lang="en-IN" sz="1400" kern="0">
                          <a:effectLst/>
                        </a:rPr>
                        <a:t>question</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405932941"/>
                  </a:ext>
                </a:extLst>
              </a:tr>
              <a:tr h="626256">
                <a:tc>
                  <a:txBody>
                    <a:bodyPr/>
                    <a:lstStyle/>
                    <a:p>
                      <a:pPr algn="just">
                        <a:lnSpc>
                          <a:spcPct val="115000"/>
                        </a:lnSpc>
                        <a:spcAft>
                          <a:spcPts val="800"/>
                        </a:spcAft>
                        <a:buNone/>
                      </a:pPr>
                      <a:r>
                        <a:rPr lang="en-IN" sz="1400" kern="0">
                          <a:effectLst/>
                        </a:rPr>
                        <a:t>user_id</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dirty="0">
                          <a:effectLst/>
                        </a:rPr>
                        <a:t>INT</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Not null,foreign</a:t>
                      </a:r>
                      <a:endParaRPr lang="en-IN" sz="1200" kern="100">
                        <a:effectLst/>
                      </a:endParaRPr>
                    </a:p>
                    <a:p>
                      <a:pPr algn="just">
                        <a:lnSpc>
                          <a:spcPct val="115000"/>
                        </a:lnSpc>
                        <a:spcAft>
                          <a:spcPts val="800"/>
                        </a:spcAft>
                        <a:buNone/>
                      </a:pPr>
                      <a:r>
                        <a:rPr lang="en-IN" sz="1400" kern="0">
                          <a:effectLst/>
                        </a:rPr>
                        <a:t>key→user</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Member of the </a:t>
                      </a:r>
                      <a:endParaRPr lang="en-IN" sz="1200" kern="100">
                        <a:effectLst/>
                      </a:endParaRPr>
                    </a:p>
                    <a:p>
                      <a:pPr algn="just">
                        <a:lnSpc>
                          <a:spcPct val="115000"/>
                        </a:lnSpc>
                        <a:spcAft>
                          <a:spcPts val="800"/>
                        </a:spcAft>
                        <a:buNone/>
                      </a:pPr>
                      <a:r>
                        <a:rPr lang="en-IN" sz="1400" kern="0">
                          <a:effectLst/>
                        </a:rPr>
                        <a:t>group</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22527611"/>
                  </a:ext>
                </a:extLst>
              </a:tr>
              <a:tr h="1002118">
                <a:tc>
                  <a:txBody>
                    <a:bodyPr/>
                    <a:lstStyle/>
                    <a:p>
                      <a:pPr algn="just">
                        <a:lnSpc>
                          <a:spcPct val="115000"/>
                        </a:lnSpc>
                        <a:spcAft>
                          <a:spcPts val="800"/>
                        </a:spcAft>
                        <a:buNone/>
                      </a:pPr>
                      <a:r>
                        <a:rPr lang="en-IN" sz="1400" kern="0">
                          <a:effectLst/>
                        </a:rPr>
                        <a:t>role</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dirty="0">
                          <a:effectLst/>
                        </a:rPr>
                        <a:t>ENUM</a:t>
                      </a:r>
                      <a:endParaRPr lang="en-IN" sz="1200" kern="100" dirty="0">
                        <a:effectLst/>
                      </a:endParaRPr>
                    </a:p>
                    <a:p>
                      <a:pPr algn="just">
                        <a:lnSpc>
                          <a:spcPct val="115000"/>
                        </a:lnSpc>
                        <a:spcAft>
                          <a:spcPts val="800"/>
                        </a:spcAft>
                        <a:buNone/>
                      </a:pPr>
                      <a:r>
                        <a:rPr lang="en-IN" sz="1400" kern="0" dirty="0">
                          <a:effectLst/>
                        </a:rPr>
                        <a:t>(</a:t>
                      </a:r>
                      <a:r>
                        <a:rPr lang="en-IN" sz="1400" kern="0" dirty="0" err="1">
                          <a:effectLst/>
                        </a:rPr>
                        <a:t>members,moderator</a:t>
                      </a:r>
                      <a:r>
                        <a:rPr lang="en-IN" sz="1400" kern="0" dirty="0">
                          <a:effectLst/>
                        </a:rPr>
                        <a:t>)</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Default ‘member’</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Member or </a:t>
                      </a:r>
                      <a:endParaRPr lang="en-IN" sz="1200" kern="100">
                        <a:effectLst/>
                      </a:endParaRPr>
                    </a:p>
                    <a:p>
                      <a:pPr algn="just">
                        <a:lnSpc>
                          <a:spcPct val="115000"/>
                        </a:lnSpc>
                        <a:spcAft>
                          <a:spcPts val="800"/>
                        </a:spcAft>
                        <a:buNone/>
                      </a:pPr>
                      <a:r>
                        <a:rPr lang="en-IN" sz="1400" kern="0">
                          <a:effectLst/>
                        </a:rPr>
                        <a:t>moderator</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26775205"/>
                  </a:ext>
                </a:extLst>
              </a:tr>
              <a:tr h="626256">
                <a:tc>
                  <a:txBody>
                    <a:bodyPr/>
                    <a:lstStyle/>
                    <a:p>
                      <a:pPr algn="just">
                        <a:lnSpc>
                          <a:spcPct val="115000"/>
                        </a:lnSpc>
                        <a:spcAft>
                          <a:spcPts val="800"/>
                        </a:spcAft>
                        <a:buNone/>
                      </a:pPr>
                      <a:r>
                        <a:rPr lang="en-IN" sz="1400" kern="0">
                          <a:effectLst/>
                        </a:rPr>
                        <a:t>status</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ENUM(pending,</a:t>
                      </a:r>
                      <a:endParaRPr lang="en-IN" sz="1200" kern="100">
                        <a:effectLst/>
                      </a:endParaRPr>
                    </a:p>
                    <a:p>
                      <a:pPr algn="just">
                        <a:lnSpc>
                          <a:spcPct val="115000"/>
                        </a:lnSpc>
                        <a:spcAft>
                          <a:spcPts val="800"/>
                        </a:spcAft>
                        <a:buNone/>
                      </a:pPr>
                      <a:r>
                        <a:rPr lang="en-IN" sz="1400" kern="0">
                          <a:effectLst/>
                        </a:rPr>
                        <a:t>Joined)</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Default</a:t>
                      </a:r>
                      <a:endParaRPr lang="en-IN" sz="1200" kern="100">
                        <a:effectLst/>
                      </a:endParaRPr>
                    </a:p>
                    <a:p>
                      <a:pPr algn="just">
                        <a:lnSpc>
                          <a:spcPct val="115000"/>
                        </a:lnSpc>
                        <a:spcAft>
                          <a:spcPts val="800"/>
                        </a:spcAft>
                        <a:buNone/>
                      </a:pPr>
                      <a:r>
                        <a:rPr lang="en-IN" sz="1400" kern="0">
                          <a:effectLst/>
                        </a:rPr>
                        <a:t>‘pending’</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dirty="0">
                          <a:effectLst/>
                        </a:rPr>
                        <a:t>‘pending’,</a:t>
                      </a:r>
                      <a:endParaRPr lang="en-IN" sz="1200" kern="100" dirty="0">
                        <a:effectLst/>
                      </a:endParaRPr>
                    </a:p>
                    <a:p>
                      <a:pPr algn="just">
                        <a:lnSpc>
                          <a:spcPct val="115000"/>
                        </a:lnSpc>
                        <a:spcAft>
                          <a:spcPts val="800"/>
                        </a:spcAft>
                        <a:buNone/>
                      </a:pPr>
                      <a:r>
                        <a:rPr lang="en-IN" sz="1400" kern="0" dirty="0">
                          <a:effectLst/>
                        </a:rPr>
                        <a:t>‘joined’</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08544386"/>
                  </a:ext>
                </a:extLst>
              </a:tr>
            </a:tbl>
          </a:graphicData>
        </a:graphic>
      </p:graphicFrame>
    </p:spTree>
    <p:extLst>
      <p:ext uri="{BB962C8B-B14F-4D97-AF65-F5344CB8AC3E}">
        <p14:creationId xmlns:p14="http://schemas.microsoft.com/office/powerpoint/2010/main" val="99203111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mc:Choice xmlns:p14="http://schemas.microsoft.com/office/powerpoint/2010/main" Requires="p14">
      <p:transition spd="slow" p14:dur="1500">
        <p:random/>
      </p:transition>
    </mc:Choice>
    <mc:Fallback>
      <p:transition spd="slow">
        <p:random/>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5190C45-5684-8700-1D54-DF0CD149907C}"/>
            </a:ext>
          </a:extLst>
        </p:cNvPr>
        <p:cNvGrpSpPr/>
        <p:nvPr/>
      </p:nvGrpSpPr>
      <p:grpSpPr>
        <a:xfrm>
          <a:off x="0" y="0"/>
          <a:ext cx="0" cy="0"/>
          <a:chOff x="0" y="0"/>
          <a:chExt cx="0" cy="0"/>
        </a:xfrm>
      </p:grpSpPr>
      <p:pic>
        <p:nvPicPr>
          <p:cNvPr id="31" name="Picture 30">
            <a:extLst>
              <a:ext uri="{FF2B5EF4-FFF2-40B4-BE49-F238E27FC236}">
                <a16:creationId xmlns:a16="http://schemas.microsoft.com/office/drawing/2014/main" id="{26303869-0A70-9F28-AA3B-44EF826CF07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3" name="Picture 32">
            <a:extLst>
              <a:ext uri="{FF2B5EF4-FFF2-40B4-BE49-F238E27FC236}">
                <a16:creationId xmlns:a16="http://schemas.microsoft.com/office/drawing/2014/main" id="{E47D5DDC-1EED-C00D-E60C-FFCA644843D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5" name="Oval 34">
            <a:extLst>
              <a:ext uri="{FF2B5EF4-FFF2-40B4-BE49-F238E27FC236}">
                <a16:creationId xmlns:a16="http://schemas.microsoft.com/office/drawing/2014/main" id="{BB27929C-8F02-7E69-6479-6F69F06D5A3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37" name="Picture 36">
            <a:extLst>
              <a:ext uri="{FF2B5EF4-FFF2-40B4-BE49-F238E27FC236}">
                <a16:creationId xmlns:a16="http://schemas.microsoft.com/office/drawing/2014/main" id="{846E83A4-E87E-FDDB-AEA2-A97701008BA9}"/>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9" name="Picture 38">
            <a:extLst>
              <a:ext uri="{FF2B5EF4-FFF2-40B4-BE49-F238E27FC236}">
                <a16:creationId xmlns:a16="http://schemas.microsoft.com/office/drawing/2014/main" id="{6E59818C-CFE5-2A06-4055-CE924FE2FDC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1" name="Rectangle 40">
            <a:extLst>
              <a:ext uri="{FF2B5EF4-FFF2-40B4-BE49-F238E27FC236}">
                <a16:creationId xmlns:a16="http://schemas.microsoft.com/office/drawing/2014/main" id="{BF2C9400-144F-9BFA-0A2E-D591784AB75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3" name="Rectangle 42">
            <a:extLst>
              <a:ext uri="{FF2B5EF4-FFF2-40B4-BE49-F238E27FC236}">
                <a16:creationId xmlns:a16="http://schemas.microsoft.com/office/drawing/2014/main" id="{52B2C23F-ABB8-80F5-BFA4-DE131123CD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5" name="Rectangle 44">
            <a:extLst>
              <a:ext uri="{FF2B5EF4-FFF2-40B4-BE49-F238E27FC236}">
                <a16:creationId xmlns:a16="http://schemas.microsoft.com/office/drawing/2014/main" id="{F9A04E6D-7E05-7EA7-6352-FB6D06447B9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7" name="Freeform 7">
            <a:extLst>
              <a:ext uri="{FF2B5EF4-FFF2-40B4-BE49-F238E27FC236}">
                <a16:creationId xmlns:a16="http://schemas.microsoft.com/office/drawing/2014/main" id="{447ED281-13BF-3BAC-3897-3CEAB803F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49" name="Freeform: Shape 48">
            <a:extLst>
              <a:ext uri="{FF2B5EF4-FFF2-40B4-BE49-F238E27FC236}">
                <a16:creationId xmlns:a16="http://schemas.microsoft.com/office/drawing/2014/main" id="{A0C8984E-9A7C-BAEC-BC5E-5A9EBA556C7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4F48ACB1-24CF-316D-2CF9-C1085C672D7D}"/>
              </a:ext>
            </a:extLst>
          </p:cNvPr>
          <p:cNvSpPr>
            <a:spLocks noGrp="1"/>
          </p:cNvSpPr>
          <p:nvPr>
            <p:ph type="title"/>
          </p:nvPr>
        </p:nvSpPr>
        <p:spPr>
          <a:xfrm>
            <a:off x="1103312" y="452718"/>
            <a:ext cx="8947522" cy="1400530"/>
          </a:xfrm>
        </p:spPr>
        <p:txBody>
          <a:bodyPr vert="horz" lIns="91440" tIns="45720" rIns="91440" bIns="45720" rtlCol="0" anchor="ctr">
            <a:normAutofit/>
          </a:bodyPr>
          <a:lstStyle/>
          <a:p>
            <a:r>
              <a:rPr lang="en-US" sz="4200" b="0" i="0" kern="1200" dirty="0">
                <a:solidFill>
                  <a:srgbClr val="FFFFFF"/>
                </a:solidFill>
                <a:latin typeface="+mj-lt"/>
                <a:ea typeface="+mj-ea"/>
                <a:cs typeface="+mj-cs"/>
              </a:rPr>
              <a:t>GROUP MESSAGES</a:t>
            </a:r>
          </a:p>
        </p:txBody>
      </p:sp>
      <p:sp>
        <p:nvSpPr>
          <p:cNvPr id="3" name="Text Placeholder 2">
            <a:extLst>
              <a:ext uri="{FF2B5EF4-FFF2-40B4-BE49-F238E27FC236}">
                <a16:creationId xmlns:a16="http://schemas.microsoft.com/office/drawing/2014/main" id="{556B0031-7BD8-3845-8BA0-1F322258E2F7}"/>
              </a:ext>
            </a:extLst>
          </p:cNvPr>
          <p:cNvSpPr>
            <a:spLocks noGrp="1"/>
          </p:cNvSpPr>
          <p:nvPr>
            <p:ph type="body" sz="half" idx="2"/>
          </p:nvPr>
        </p:nvSpPr>
        <p:spPr>
          <a:xfrm>
            <a:off x="1103312" y="2763520"/>
            <a:ext cx="8946541" cy="3484879"/>
          </a:xfrm>
        </p:spPr>
        <p:txBody>
          <a:bodyPr vert="horz" lIns="91440" tIns="45720" rIns="91440" bIns="45720" rtlCol="0">
            <a:normAutofit/>
          </a:bodyPr>
          <a:lstStyle/>
          <a:p>
            <a:pPr>
              <a:buFont typeface="Wingdings 3" charset="2"/>
              <a:buChar char=""/>
            </a:pPr>
            <a:endParaRPr lang="en-US" dirty="0"/>
          </a:p>
        </p:txBody>
      </p:sp>
      <p:graphicFrame>
        <p:nvGraphicFramePr>
          <p:cNvPr id="4" name="Table 3">
            <a:extLst>
              <a:ext uri="{FF2B5EF4-FFF2-40B4-BE49-F238E27FC236}">
                <a16:creationId xmlns:a16="http://schemas.microsoft.com/office/drawing/2014/main" id="{D99E5B03-2E4F-E2B6-E841-2867311B8ECB}"/>
              </a:ext>
            </a:extLst>
          </p:cNvPr>
          <p:cNvGraphicFramePr>
            <a:graphicFrameLocks noGrp="1"/>
          </p:cNvGraphicFramePr>
          <p:nvPr>
            <p:extLst>
              <p:ext uri="{D42A27DB-BD31-4B8C-83A1-F6EECF244321}">
                <p14:modId xmlns:p14="http://schemas.microsoft.com/office/powerpoint/2010/main" val="597958095"/>
              </p:ext>
            </p:extLst>
          </p:nvPr>
        </p:nvGraphicFramePr>
        <p:xfrm>
          <a:off x="763588" y="2587998"/>
          <a:ext cx="10664824" cy="3913386"/>
        </p:xfrm>
        <a:graphic>
          <a:graphicData uri="http://schemas.openxmlformats.org/drawingml/2006/table">
            <a:tbl>
              <a:tblPr firstRow="1" firstCol="1" bandRow="1">
                <a:tableStyleId>{5C22544A-7EE6-4342-B048-85BDC9FD1C3A}</a:tableStyleId>
              </a:tblPr>
              <a:tblGrid>
                <a:gridCol w="2665707">
                  <a:extLst>
                    <a:ext uri="{9D8B030D-6E8A-4147-A177-3AD203B41FA5}">
                      <a16:colId xmlns:a16="http://schemas.microsoft.com/office/drawing/2014/main" val="4061748624"/>
                    </a:ext>
                  </a:extLst>
                </a:gridCol>
                <a:gridCol w="2665707">
                  <a:extLst>
                    <a:ext uri="{9D8B030D-6E8A-4147-A177-3AD203B41FA5}">
                      <a16:colId xmlns:a16="http://schemas.microsoft.com/office/drawing/2014/main" val="1073219460"/>
                    </a:ext>
                  </a:extLst>
                </a:gridCol>
                <a:gridCol w="2666705">
                  <a:extLst>
                    <a:ext uri="{9D8B030D-6E8A-4147-A177-3AD203B41FA5}">
                      <a16:colId xmlns:a16="http://schemas.microsoft.com/office/drawing/2014/main" val="2051980767"/>
                    </a:ext>
                  </a:extLst>
                </a:gridCol>
                <a:gridCol w="2666705">
                  <a:extLst>
                    <a:ext uri="{9D8B030D-6E8A-4147-A177-3AD203B41FA5}">
                      <a16:colId xmlns:a16="http://schemas.microsoft.com/office/drawing/2014/main" val="2248790105"/>
                    </a:ext>
                  </a:extLst>
                </a:gridCol>
              </a:tblGrid>
              <a:tr h="486317">
                <a:tc>
                  <a:txBody>
                    <a:bodyPr/>
                    <a:lstStyle/>
                    <a:p>
                      <a:pPr algn="just">
                        <a:lnSpc>
                          <a:spcPct val="115000"/>
                        </a:lnSpc>
                        <a:spcAft>
                          <a:spcPts val="800"/>
                        </a:spcAft>
                        <a:buNone/>
                      </a:pPr>
                      <a:r>
                        <a:rPr lang="en-IN" sz="1400" kern="0">
                          <a:effectLst/>
                        </a:rPr>
                        <a:t>Field name</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Datatype</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Constarints</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Description</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17459403"/>
                  </a:ext>
                </a:extLst>
              </a:tr>
              <a:tr h="571786">
                <a:tc>
                  <a:txBody>
                    <a:bodyPr/>
                    <a:lstStyle/>
                    <a:p>
                      <a:pPr algn="just">
                        <a:lnSpc>
                          <a:spcPct val="115000"/>
                        </a:lnSpc>
                        <a:spcAft>
                          <a:spcPts val="800"/>
                        </a:spcAft>
                        <a:buNone/>
                      </a:pPr>
                      <a:r>
                        <a:rPr lang="en-IN" sz="1400" kern="0">
                          <a:effectLst/>
                        </a:rPr>
                        <a:t>message_id</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INT</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dirty="0" err="1">
                          <a:effectLst/>
                        </a:rPr>
                        <a:t>Primary_key</a:t>
                      </a:r>
                      <a:r>
                        <a:rPr lang="en-IN" sz="1400" kern="0" dirty="0">
                          <a:effectLst/>
                        </a:rPr>
                        <a:t>,</a:t>
                      </a:r>
                      <a:r>
                        <a:rPr lang="en-IN" sz="1200" kern="100" dirty="0">
                          <a:effectLst/>
                        </a:rPr>
                        <a:t> </a:t>
                      </a:r>
                      <a:r>
                        <a:rPr lang="en-IN" sz="1400" kern="0" dirty="0">
                          <a:effectLst/>
                        </a:rPr>
                        <a:t>Auto increment</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Message_ID</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974678258"/>
                  </a:ext>
                </a:extLst>
              </a:tr>
              <a:tr h="893259">
                <a:tc>
                  <a:txBody>
                    <a:bodyPr/>
                    <a:lstStyle/>
                    <a:p>
                      <a:pPr algn="just">
                        <a:lnSpc>
                          <a:spcPct val="115000"/>
                        </a:lnSpc>
                        <a:spcAft>
                          <a:spcPts val="800"/>
                        </a:spcAft>
                        <a:buNone/>
                      </a:pPr>
                      <a:r>
                        <a:rPr lang="en-IN" sz="1400" kern="0">
                          <a:effectLst/>
                        </a:rPr>
                        <a:t>group_id</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INT</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IN" sz="1400" kern="0" dirty="0">
                          <a:effectLst/>
                        </a:rPr>
                        <a:t>Not </a:t>
                      </a:r>
                      <a:r>
                        <a:rPr lang="en-IN" sz="1400" kern="0" dirty="0" err="1">
                          <a:effectLst/>
                        </a:rPr>
                        <a:t>null,foreign</a:t>
                      </a:r>
                      <a:r>
                        <a:rPr lang="en-IN" sz="1200" kern="100" dirty="0">
                          <a:effectLst/>
                        </a:rPr>
                        <a:t> </a:t>
                      </a:r>
                      <a:r>
                        <a:rPr lang="en-IN" sz="1400" kern="0" dirty="0" err="1">
                          <a:effectLst/>
                        </a:rPr>
                        <a:t>key→study</a:t>
                      </a:r>
                      <a:r>
                        <a:rPr lang="en-IN" sz="1400" kern="0" dirty="0">
                          <a:effectLst/>
                        </a:rPr>
                        <a:t> groups</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Liked group</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081720801"/>
                  </a:ext>
                </a:extLst>
              </a:tr>
              <a:tr h="810963">
                <a:tc>
                  <a:txBody>
                    <a:bodyPr/>
                    <a:lstStyle/>
                    <a:p>
                      <a:pPr algn="just">
                        <a:lnSpc>
                          <a:spcPct val="115000"/>
                        </a:lnSpc>
                        <a:spcAft>
                          <a:spcPts val="800"/>
                        </a:spcAft>
                        <a:buNone/>
                      </a:pPr>
                      <a:r>
                        <a:rPr lang="en-IN" sz="1400" kern="0">
                          <a:effectLst/>
                        </a:rPr>
                        <a:t>user_id</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INT</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dirty="0">
                          <a:effectLst/>
                        </a:rPr>
                        <a:t>Not </a:t>
                      </a:r>
                      <a:r>
                        <a:rPr lang="en-IN" sz="1400" kern="0" dirty="0" err="1">
                          <a:effectLst/>
                        </a:rPr>
                        <a:t>null,foreign</a:t>
                      </a:r>
                      <a:r>
                        <a:rPr lang="en-IN" sz="1200" kern="100" dirty="0">
                          <a:effectLst/>
                        </a:rPr>
                        <a:t> </a:t>
                      </a:r>
                      <a:r>
                        <a:rPr lang="en-IN" sz="1400" kern="0" dirty="0" err="1">
                          <a:effectLst/>
                        </a:rPr>
                        <a:t>key→users</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Sender of </a:t>
                      </a:r>
                      <a:endParaRPr lang="en-IN" sz="1200" kern="100">
                        <a:effectLst/>
                      </a:endParaRPr>
                    </a:p>
                    <a:p>
                      <a:pPr algn="just">
                        <a:lnSpc>
                          <a:spcPct val="115000"/>
                        </a:lnSpc>
                        <a:spcAft>
                          <a:spcPts val="800"/>
                        </a:spcAft>
                        <a:buNone/>
                      </a:pPr>
                      <a:r>
                        <a:rPr lang="en-IN" sz="1400" kern="0">
                          <a:effectLst/>
                        </a:rPr>
                        <a:t>message</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03791127"/>
                  </a:ext>
                </a:extLst>
              </a:tr>
              <a:tr h="486586">
                <a:tc>
                  <a:txBody>
                    <a:bodyPr/>
                    <a:lstStyle/>
                    <a:p>
                      <a:pPr algn="just">
                        <a:lnSpc>
                          <a:spcPct val="115000"/>
                        </a:lnSpc>
                        <a:spcAft>
                          <a:spcPts val="800"/>
                        </a:spcAft>
                        <a:buNone/>
                      </a:pPr>
                      <a:r>
                        <a:rPr lang="en-IN" sz="1400" kern="0">
                          <a:effectLst/>
                        </a:rPr>
                        <a:t>content</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TEXT</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Not null</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Message content</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44771219"/>
                  </a:ext>
                </a:extLst>
              </a:tr>
              <a:tr h="664475">
                <a:tc>
                  <a:txBody>
                    <a:bodyPr/>
                    <a:lstStyle/>
                    <a:p>
                      <a:pPr algn="just">
                        <a:lnSpc>
                          <a:spcPct val="115000"/>
                        </a:lnSpc>
                        <a:spcAft>
                          <a:spcPts val="800"/>
                        </a:spcAft>
                        <a:buNone/>
                      </a:pPr>
                      <a:r>
                        <a:rPr lang="en-IN" sz="1400" kern="0">
                          <a:effectLst/>
                        </a:rPr>
                        <a:t>time_stamp</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DATETIME</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dirty="0">
                          <a:effectLst/>
                        </a:rPr>
                        <a:t>Default </a:t>
                      </a:r>
                      <a:r>
                        <a:rPr lang="en-IN" sz="1400" kern="0" dirty="0" err="1">
                          <a:effectLst/>
                        </a:rPr>
                        <a:t>current_timestamp</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dirty="0">
                          <a:effectLst/>
                        </a:rPr>
                        <a:t>When it user</a:t>
                      </a:r>
                      <a:r>
                        <a:rPr lang="en-IN" sz="1200" kern="100" dirty="0">
                          <a:effectLst/>
                        </a:rPr>
                        <a:t> </a:t>
                      </a:r>
                      <a:r>
                        <a:rPr lang="en-IN" sz="1400" kern="0" dirty="0">
                          <a:effectLst/>
                        </a:rPr>
                        <a:t>sent</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014156204"/>
                  </a:ext>
                </a:extLst>
              </a:tr>
            </a:tbl>
          </a:graphicData>
        </a:graphic>
      </p:graphicFrame>
    </p:spTree>
    <p:extLst>
      <p:ext uri="{BB962C8B-B14F-4D97-AF65-F5344CB8AC3E}">
        <p14:creationId xmlns:p14="http://schemas.microsoft.com/office/powerpoint/2010/main" val="19930261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1250">
        <p15:prstTrans prst="airplane"/>
      </p:transition>
    </mc:Choice>
    <mc:Fallback xmlns="">
      <p:transition spd="slow">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E5F6431-28E1-8A3C-2E51-FB11BDE79D93}"/>
            </a:ext>
          </a:extLst>
        </p:cNvPr>
        <p:cNvGrpSpPr/>
        <p:nvPr/>
      </p:nvGrpSpPr>
      <p:grpSpPr>
        <a:xfrm>
          <a:off x="0" y="0"/>
          <a:ext cx="0" cy="0"/>
          <a:chOff x="0" y="0"/>
          <a:chExt cx="0" cy="0"/>
        </a:xfrm>
      </p:grpSpPr>
      <p:pic>
        <p:nvPicPr>
          <p:cNvPr id="31" name="Picture 30">
            <a:extLst>
              <a:ext uri="{FF2B5EF4-FFF2-40B4-BE49-F238E27FC236}">
                <a16:creationId xmlns:a16="http://schemas.microsoft.com/office/drawing/2014/main" id="{34E11054-62E4-AB4A-E848-246139D12F2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3" name="Picture 32">
            <a:extLst>
              <a:ext uri="{FF2B5EF4-FFF2-40B4-BE49-F238E27FC236}">
                <a16:creationId xmlns:a16="http://schemas.microsoft.com/office/drawing/2014/main" id="{36DC76E0-19CF-9947-B2B5-E1874C3F0522}"/>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5" name="Oval 34">
            <a:extLst>
              <a:ext uri="{FF2B5EF4-FFF2-40B4-BE49-F238E27FC236}">
                <a16:creationId xmlns:a16="http://schemas.microsoft.com/office/drawing/2014/main" id="{D3366C97-76FC-BEA7-20AB-18C316CE88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37" name="Picture 36">
            <a:extLst>
              <a:ext uri="{FF2B5EF4-FFF2-40B4-BE49-F238E27FC236}">
                <a16:creationId xmlns:a16="http://schemas.microsoft.com/office/drawing/2014/main" id="{23D066DC-0B02-E2E1-6E2A-CFAFCF63B95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9" name="Picture 38">
            <a:extLst>
              <a:ext uri="{FF2B5EF4-FFF2-40B4-BE49-F238E27FC236}">
                <a16:creationId xmlns:a16="http://schemas.microsoft.com/office/drawing/2014/main" id="{E3AA719E-FF64-7D3D-85A0-3F38BB6E5E3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1" name="Rectangle 40">
            <a:extLst>
              <a:ext uri="{FF2B5EF4-FFF2-40B4-BE49-F238E27FC236}">
                <a16:creationId xmlns:a16="http://schemas.microsoft.com/office/drawing/2014/main" id="{7AF03623-904B-C435-0F00-4E635D2FE8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3" name="Rectangle 42">
            <a:extLst>
              <a:ext uri="{FF2B5EF4-FFF2-40B4-BE49-F238E27FC236}">
                <a16:creationId xmlns:a16="http://schemas.microsoft.com/office/drawing/2014/main" id="{ACC3F047-891B-6B01-A0E7-8E36950DBD6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5" name="Rectangle 44">
            <a:extLst>
              <a:ext uri="{FF2B5EF4-FFF2-40B4-BE49-F238E27FC236}">
                <a16:creationId xmlns:a16="http://schemas.microsoft.com/office/drawing/2014/main" id="{682592FD-CD24-66FF-B7AD-D3CDE36FF6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7" name="Freeform 7">
            <a:extLst>
              <a:ext uri="{FF2B5EF4-FFF2-40B4-BE49-F238E27FC236}">
                <a16:creationId xmlns:a16="http://schemas.microsoft.com/office/drawing/2014/main" id="{4C8FCF89-815E-433C-57BA-D4DD7C499BF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49" name="Freeform: Shape 48">
            <a:extLst>
              <a:ext uri="{FF2B5EF4-FFF2-40B4-BE49-F238E27FC236}">
                <a16:creationId xmlns:a16="http://schemas.microsoft.com/office/drawing/2014/main" id="{CC11AE58-9FF5-4CA2-7719-B75A419949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48EA498B-209C-CCC3-EC1C-F0D907F5430C}"/>
              </a:ext>
            </a:extLst>
          </p:cNvPr>
          <p:cNvSpPr>
            <a:spLocks noGrp="1"/>
          </p:cNvSpPr>
          <p:nvPr>
            <p:ph type="title"/>
          </p:nvPr>
        </p:nvSpPr>
        <p:spPr>
          <a:xfrm>
            <a:off x="1103312" y="452718"/>
            <a:ext cx="8947522" cy="1400530"/>
          </a:xfrm>
        </p:spPr>
        <p:txBody>
          <a:bodyPr vert="horz" lIns="91440" tIns="45720" rIns="91440" bIns="45720" rtlCol="0" anchor="ctr">
            <a:normAutofit/>
          </a:bodyPr>
          <a:lstStyle/>
          <a:p>
            <a:r>
              <a:rPr lang="en-US" sz="4200" dirty="0">
                <a:solidFill>
                  <a:srgbClr val="FFFFFF"/>
                </a:solidFill>
              </a:rPr>
              <a:t>NOTES</a:t>
            </a:r>
            <a:endParaRPr lang="en-US" sz="4200" b="0" i="0" kern="1200" dirty="0">
              <a:solidFill>
                <a:srgbClr val="FFFFFF"/>
              </a:solidFill>
              <a:latin typeface="+mj-lt"/>
              <a:ea typeface="+mj-ea"/>
              <a:cs typeface="+mj-cs"/>
            </a:endParaRPr>
          </a:p>
        </p:txBody>
      </p:sp>
      <p:sp>
        <p:nvSpPr>
          <p:cNvPr id="3" name="Text Placeholder 2">
            <a:extLst>
              <a:ext uri="{FF2B5EF4-FFF2-40B4-BE49-F238E27FC236}">
                <a16:creationId xmlns:a16="http://schemas.microsoft.com/office/drawing/2014/main" id="{8C5774CB-6791-9979-584B-60FF277D63C8}"/>
              </a:ext>
            </a:extLst>
          </p:cNvPr>
          <p:cNvSpPr>
            <a:spLocks noGrp="1"/>
          </p:cNvSpPr>
          <p:nvPr>
            <p:ph type="body" sz="half" idx="2"/>
          </p:nvPr>
        </p:nvSpPr>
        <p:spPr>
          <a:xfrm>
            <a:off x="1103312" y="2763520"/>
            <a:ext cx="8946541" cy="3484879"/>
          </a:xfrm>
        </p:spPr>
        <p:txBody>
          <a:bodyPr vert="horz" lIns="91440" tIns="45720" rIns="91440" bIns="45720" rtlCol="0">
            <a:normAutofit/>
          </a:bodyPr>
          <a:lstStyle/>
          <a:p>
            <a:pPr>
              <a:buFont typeface="Wingdings 3" charset="2"/>
              <a:buChar char=""/>
            </a:pPr>
            <a:endParaRPr lang="en-US" dirty="0"/>
          </a:p>
        </p:txBody>
      </p:sp>
      <p:graphicFrame>
        <p:nvGraphicFramePr>
          <p:cNvPr id="5" name="Table 4">
            <a:extLst>
              <a:ext uri="{FF2B5EF4-FFF2-40B4-BE49-F238E27FC236}">
                <a16:creationId xmlns:a16="http://schemas.microsoft.com/office/drawing/2014/main" id="{8C2F5F44-9938-F5F9-DA20-D6B432B18199}"/>
              </a:ext>
            </a:extLst>
          </p:cNvPr>
          <p:cNvGraphicFramePr>
            <a:graphicFrameLocks noGrp="1"/>
          </p:cNvGraphicFramePr>
          <p:nvPr>
            <p:extLst>
              <p:ext uri="{D42A27DB-BD31-4B8C-83A1-F6EECF244321}">
                <p14:modId xmlns:p14="http://schemas.microsoft.com/office/powerpoint/2010/main" val="1782020894"/>
              </p:ext>
            </p:extLst>
          </p:nvPr>
        </p:nvGraphicFramePr>
        <p:xfrm>
          <a:off x="763588" y="2473908"/>
          <a:ext cx="10664824" cy="3931373"/>
        </p:xfrm>
        <a:graphic>
          <a:graphicData uri="http://schemas.openxmlformats.org/drawingml/2006/table">
            <a:tbl>
              <a:tblPr firstRow="1" firstCol="1" bandRow="1">
                <a:tableStyleId>{5C22544A-7EE6-4342-B048-85BDC9FD1C3A}</a:tableStyleId>
              </a:tblPr>
              <a:tblGrid>
                <a:gridCol w="2738206">
                  <a:extLst>
                    <a:ext uri="{9D8B030D-6E8A-4147-A177-3AD203B41FA5}">
                      <a16:colId xmlns:a16="http://schemas.microsoft.com/office/drawing/2014/main" val="4237904905"/>
                    </a:ext>
                  </a:extLst>
                </a:gridCol>
                <a:gridCol w="2649590">
                  <a:extLst>
                    <a:ext uri="{9D8B030D-6E8A-4147-A177-3AD203B41FA5}">
                      <a16:colId xmlns:a16="http://schemas.microsoft.com/office/drawing/2014/main" val="2479389925"/>
                    </a:ext>
                  </a:extLst>
                </a:gridCol>
                <a:gridCol w="2640730">
                  <a:extLst>
                    <a:ext uri="{9D8B030D-6E8A-4147-A177-3AD203B41FA5}">
                      <a16:colId xmlns:a16="http://schemas.microsoft.com/office/drawing/2014/main" val="2415049685"/>
                    </a:ext>
                  </a:extLst>
                </a:gridCol>
                <a:gridCol w="2636298">
                  <a:extLst>
                    <a:ext uri="{9D8B030D-6E8A-4147-A177-3AD203B41FA5}">
                      <a16:colId xmlns:a16="http://schemas.microsoft.com/office/drawing/2014/main" val="1093540507"/>
                    </a:ext>
                  </a:extLst>
                </a:gridCol>
              </a:tblGrid>
              <a:tr h="245483">
                <a:tc>
                  <a:txBody>
                    <a:bodyPr/>
                    <a:lstStyle/>
                    <a:p>
                      <a:pPr algn="just">
                        <a:lnSpc>
                          <a:spcPct val="115000"/>
                        </a:lnSpc>
                        <a:spcAft>
                          <a:spcPts val="800"/>
                        </a:spcAft>
                        <a:buNone/>
                      </a:pPr>
                      <a:r>
                        <a:rPr lang="en-IN" sz="1400" kern="0">
                          <a:effectLst/>
                        </a:rPr>
                        <a:t>Field name</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Datatype</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Constraints</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Description</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03241864"/>
                  </a:ext>
                </a:extLst>
              </a:tr>
              <a:tr h="614315">
                <a:tc>
                  <a:txBody>
                    <a:bodyPr/>
                    <a:lstStyle/>
                    <a:p>
                      <a:pPr algn="just">
                        <a:lnSpc>
                          <a:spcPct val="115000"/>
                        </a:lnSpc>
                        <a:spcAft>
                          <a:spcPts val="800"/>
                        </a:spcAft>
                        <a:buNone/>
                      </a:pPr>
                      <a:r>
                        <a:rPr lang="en-IN" sz="1400" kern="0">
                          <a:effectLst/>
                        </a:rPr>
                        <a:t>note_id</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INT</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Primary key,</a:t>
                      </a:r>
                      <a:endParaRPr lang="en-IN" sz="1200" kern="100">
                        <a:effectLst/>
                      </a:endParaRPr>
                    </a:p>
                    <a:p>
                      <a:pPr algn="just">
                        <a:lnSpc>
                          <a:spcPct val="115000"/>
                        </a:lnSpc>
                        <a:spcAft>
                          <a:spcPts val="800"/>
                        </a:spcAft>
                        <a:buNone/>
                      </a:pPr>
                      <a:r>
                        <a:rPr lang="en-IN" sz="1400" kern="0">
                          <a:effectLst/>
                        </a:rPr>
                        <a:t>Auto increment</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Note ID</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42667578"/>
                  </a:ext>
                </a:extLst>
              </a:tr>
              <a:tr h="614315">
                <a:tc>
                  <a:txBody>
                    <a:bodyPr/>
                    <a:lstStyle/>
                    <a:p>
                      <a:pPr algn="just">
                        <a:lnSpc>
                          <a:spcPct val="115000"/>
                        </a:lnSpc>
                        <a:spcAft>
                          <a:spcPts val="800"/>
                        </a:spcAft>
                        <a:buNone/>
                      </a:pPr>
                      <a:r>
                        <a:rPr lang="en-IN" sz="1400" kern="0">
                          <a:effectLst/>
                        </a:rPr>
                        <a:t>group_id</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INT</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Not null,foreign</a:t>
                      </a:r>
                      <a:endParaRPr lang="en-IN" sz="1200" kern="100">
                        <a:effectLst/>
                      </a:endParaRPr>
                    </a:p>
                    <a:p>
                      <a:pPr algn="just">
                        <a:lnSpc>
                          <a:spcPct val="115000"/>
                        </a:lnSpc>
                        <a:spcAft>
                          <a:spcPts val="800"/>
                        </a:spcAft>
                        <a:buNone/>
                      </a:pPr>
                      <a:r>
                        <a:rPr lang="en-IN" sz="1400" kern="0">
                          <a:effectLst/>
                        </a:rPr>
                        <a:t>key→study group</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Related group</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621604121"/>
                  </a:ext>
                </a:extLst>
              </a:tr>
              <a:tr h="614315">
                <a:tc>
                  <a:txBody>
                    <a:bodyPr/>
                    <a:lstStyle/>
                    <a:p>
                      <a:pPr algn="just">
                        <a:lnSpc>
                          <a:spcPct val="115000"/>
                        </a:lnSpc>
                        <a:spcAft>
                          <a:spcPts val="800"/>
                        </a:spcAft>
                        <a:buNone/>
                      </a:pPr>
                      <a:r>
                        <a:rPr lang="en-IN" sz="1400" kern="0">
                          <a:effectLst/>
                        </a:rPr>
                        <a:t>user_id</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INT</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Not null,foreign</a:t>
                      </a:r>
                      <a:endParaRPr lang="en-IN" sz="1200" kern="100">
                        <a:effectLst/>
                      </a:endParaRPr>
                    </a:p>
                    <a:p>
                      <a:pPr algn="just">
                        <a:lnSpc>
                          <a:spcPct val="115000"/>
                        </a:lnSpc>
                        <a:spcAft>
                          <a:spcPts val="800"/>
                        </a:spcAft>
                        <a:buNone/>
                      </a:pPr>
                      <a:r>
                        <a:rPr lang="en-IN" sz="1400" kern="0">
                          <a:effectLst/>
                        </a:rPr>
                        <a:t>key→users</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Who uploaded</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337108349"/>
                  </a:ext>
                </a:extLst>
              </a:tr>
              <a:tr h="614315">
                <a:tc>
                  <a:txBody>
                    <a:bodyPr/>
                    <a:lstStyle/>
                    <a:p>
                      <a:pPr algn="just">
                        <a:lnSpc>
                          <a:spcPct val="115000"/>
                        </a:lnSpc>
                        <a:spcAft>
                          <a:spcPts val="800"/>
                        </a:spcAft>
                        <a:buNone/>
                      </a:pPr>
                      <a:r>
                        <a:rPr lang="en-IN" sz="1400" kern="0">
                          <a:effectLst/>
                        </a:rPr>
                        <a:t>title</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VARCHAR</a:t>
                      </a:r>
                      <a:endParaRPr lang="en-IN" sz="1200" kern="100">
                        <a:effectLst/>
                      </a:endParaRPr>
                    </a:p>
                    <a:p>
                      <a:pPr algn="just">
                        <a:lnSpc>
                          <a:spcPct val="115000"/>
                        </a:lnSpc>
                        <a:spcAft>
                          <a:spcPts val="800"/>
                        </a:spcAft>
                        <a:buNone/>
                      </a:pPr>
                      <a:r>
                        <a:rPr lang="en-IN" sz="1400" kern="0">
                          <a:effectLst/>
                        </a:rPr>
                        <a:t>(100)</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Not null</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Title of the </a:t>
                      </a:r>
                      <a:endParaRPr lang="en-IN" sz="1200" kern="100">
                        <a:effectLst/>
                      </a:endParaRPr>
                    </a:p>
                    <a:p>
                      <a:pPr algn="just">
                        <a:lnSpc>
                          <a:spcPct val="115000"/>
                        </a:lnSpc>
                        <a:spcAft>
                          <a:spcPts val="800"/>
                        </a:spcAft>
                        <a:buNone/>
                      </a:pPr>
                      <a:r>
                        <a:rPr lang="en-IN" sz="1400" kern="0">
                          <a:effectLst/>
                        </a:rPr>
                        <a:t>note</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387968"/>
                  </a:ext>
                </a:extLst>
              </a:tr>
              <a:tr h="614315">
                <a:tc>
                  <a:txBody>
                    <a:bodyPr/>
                    <a:lstStyle/>
                    <a:p>
                      <a:pPr algn="just">
                        <a:lnSpc>
                          <a:spcPct val="115000"/>
                        </a:lnSpc>
                        <a:spcAft>
                          <a:spcPts val="800"/>
                        </a:spcAft>
                        <a:buNone/>
                      </a:pPr>
                      <a:r>
                        <a:rPr lang="en-IN" sz="1400" kern="0">
                          <a:effectLst/>
                        </a:rPr>
                        <a:t>file_path</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VARCHAR</a:t>
                      </a:r>
                      <a:endParaRPr lang="en-IN" sz="1200" kern="100">
                        <a:effectLst/>
                      </a:endParaRPr>
                    </a:p>
                    <a:p>
                      <a:pPr algn="just">
                        <a:lnSpc>
                          <a:spcPct val="115000"/>
                        </a:lnSpc>
                        <a:spcAft>
                          <a:spcPts val="800"/>
                        </a:spcAft>
                        <a:buNone/>
                      </a:pPr>
                      <a:r>
                        <a:rPr lang="en-IN" sz="1400" kern="0">
                          <a:effectLst/>
                        </a:rPr>
                        <a:t>(255)</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Not null</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File location</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33239442"/>
                  </a:ext>
                </a:extLst>
              </a:tr>
              <a:tr h="614315">
                <a:tc>
                  <a:txBody>
                    <a:bodyPr/>
                    <a:lstStyle/>
                    <a:p>
                      <a:pPr algn="just">
                        <a:lnSpc>
                          <a:spcPct val="115000"/>
                        </a:lnSpc>
                        <a:spcAft>
                          <a:spcPts val="800"/>
                        </a:spcAft>
                        <a:buNone/>
                      </a:pPr>
                      <a:r>
                        <a:rPr lang="en-IN" sz="1400" kern="0">
                          <a:effectLst/>
                        </a:rPr>
                        <a:t>upload_time</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DATETIME</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dirty="0">
                          <a:effectLst/>
                        </a:rPr>
                        <a:t>Default </a:t>
                      </a:r>
                      <a:r>
                        <a:rPr lang="en-IN" sz="1400" kern="0" dirty="0" err="1">
                          <a:effectLst/>
                        </a:rPr>
                        <a:t>current_timestamp</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dirty="0">
                          <a:effectLst/>
                        </a:rPr>
                        <a:t>Time of upload</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64621622"/>
                  </a:ext>
                </a:extLst>
              </a:tr>
            </a:tbl>
          </a:graphicData>
        </a:graphic>
      </p:graphicFrame>
    </p:spTree>
    <p:extLst>
      <p:ext uri="{BB962C8B-B14F-4D97-AF65-F5344CB8AC3E}">
        <p14:creationId xmlns:p14="http://schemas.microsoft.com/office/powerpoint/2010/main" val="315610993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200">
        <p:dissolve/>
      </p:transition>
    </mc:Choice>
    <mc:Fallback xmlns="">
      <p:transition spd="slow">
        <p:dissolv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57C0810-7A96-5B95-B19A-E4B65B917517}"/>
            </a:ext>
          </a:extLst>
        </p:cNvPr>
        <p:cNvGrpSpPr/>
        <p:nvPr/>
      </p:nvGrpSpPr>
      <p:grpSpPr>
        <a:xfrm>
          <a:off x="0" y="0"/>
          <a:ext cx="0" cy="0"/>
          <a:chOff x="0" y="0"/>
          <a:chExt cx="0" cy="0"/>
        </a:xfrm>
      </p:grpSpPr>
      <p:pic>
        <p:nvPicPr>
          <p:cNvPr id="31" name="Picture 30">
            <a:extLst>
              <a:ext uri="{FF2B5EF4-FFF2-40B4-BE49-F238E27FC236}">
                <a16:creationId xmlns:a16="http://schemas.microsoft.com/office/drawing/2014/main" id="{C8638EF7-B595-5B9F-181D-D2669EB194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3" name="Picture 32">
            <a:extLst>
              <a:ext uri="{FF2B5EF4-FFF2-40B4-BE49-F238E27FC236}">
                <a16:creationId xmlns:a16="http://schemas.microsoft.com/office/drawing/2014/main" id="{10CDA72F-44A1-D769-0E99-CE348B79B31A}"/>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5" name="Oval 34">
            <a:extLst>
              <a:ext uri="{FF2B5EF4-FFF2-40B4-BE49-F238E27FC236}">
                <a16:creationId xmlns:a16="http://schemas.microsoft.com/office/drawing/2014/main" id="{60DB18C0-9E9C-F091-AE25-12BEBC133DD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37" name="Picture 36">
            <a:extLst>
              <a:ext uri="{FF2B5EF4-FFF2-40B4-BE49-F238E27FC236}">
                <a16:creationId xmlns:a16="http://schemas.microsoft.com/office/drawing/2014/main" id="{85AD03AE-6716-F5D7-2183-7C60E7582D9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9" name="Picture 38">
            <a:extLst>
              <a:ext uri="{FF2B5EF4-FFF2-40B4-BE49-F238E27FC236}">
                <a16:creationId xmlns:a16="http://schemas.microsoft.com/office/drawing/2014/main" id="{EF0EF417-1883-BDF8-1E0D-6DC899FAD28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1" name="Rectangle 40">
            <a:extLst>
              <a:ext uri="{FF2B5EF4-FFF2-40B4-BE49-F238E27FC236}">
                <a16:creationId xmlns:a16="http://schemas.microsoft.com/office/drawing/2014/main" id="{92C27391-ADCD-FFFE-5999-DB74D16C704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3" name="Rectangle 42">
            <a:extLst>
              <a:ext uri="{FF2B5EF4-FFF2-40B4-BE49-F238E27FC236}">
                <a16:creationId xmlns:a16="http://schemas.microsoft.com/office/drawing/2014/main" id="{B1B5ED4F-858D-6698-3E3F-B2B1CA9F0B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5" name="Rectangle 44">
            <a:extLst>
              <a:ext uri="{FF2B5EF4-FFF2-40B4-BE49-F238E27FC236}">
                <a16:creationId xmlns:a16="http://schemas.microsoft.com/office/drawing/2014/main" id="{FF55DECD-653E-D872-F840-EE6BD8100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7" name="Freeform 7">
            <a:extLst>
              <a:ext uri="{FF2B5EF4-FFF2-40B4-BE49-F238E27FC236}">
                <a16:creationId xmlns:a16="http://schemas.microsoft.com/office/drawing/2014/main" id="{38A77DDA-D7FE-DA1E-2E70-4126A0458DF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49" name="Freeform: Shape 48">
            <a:extLst>
              <a:ext uri="{FF2B5EF4-FFF2-40B4-BE49-F238E27FC236}">
                <a16:creationId xmlns:a16="http://schemas.microsoft.com/office/drawing/2014/main" id="{6ED17E9B-B030-D3C1-BEB5-45DF2EB18A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1E9F2E03-0C3E-32B3-EF01-1546735B7797}"/>
              </a:ext>
            </a:extLst>
          </p:cNvPr>
          <p:cNvSpPr>
            <a:spLocks noGrp="1"/>
          </p:cNvSpPr>
          <p:nvPr>
            <p:ph type="title"/>
          </p:nvPr>
        </p:nvSpPr>
        <p:spPr>
          <a:xfrm>
            <a:off x="1103312" y="452718"/>
            <a:ext cx="8947522" cy="1400530"/>
          </a:xfrm>
        </p:spPr>
        <p:txBody>
          <a:bodyPr vert="horz" lIns="91440" tIns="45720" rIns="91440" bIns="45720" rtlCol="0" anchor="ctr">
            <a:normAutofit/>
          </a:bodyPr>
          <a:lstStyle/>
          <a:p>
            <a:r>
              <a:rPr lang="en-US" sz="4200" b="0" i="0" kern="1200" dirty="0">
                <a:solidFill>
                  <a:srgbClr val="FFFFFF"/>
                </a:solidFill>
                <a:latin typeface="+mj-lt"/>
                <a:ea typeface="+mj-ea"/>
                <a:cs typeface="+mj-cs"/>
              </a:rPr>
              <a:t>REPORTS</a:t>
            </a:r>
          </a:p>
        </p:txBody>
      </p:sp>
      <p:sp>
        <p:nvSpPr>
          <p:cNvPr id="3" name="Text Placeholder 2">
            <a:extLst>
              <a:ext uri="{FF2B5EF4-FFF2-40B4-BE49-F238E27FC236}">
                <a16:creationId xmlns:a16="http://schemas.microsoft.com/office/drawing/2014/main" id="{7C14C7BF-1DAE-6B20-0062-92B6B2C09299}"/>
              </a:ext>
            </a:extLst>
          </p:cNvPr>
          <p:cNvSpPr>
            <a:spLocks noGrp="1"/>
          </p:cNvSpPr>
          <p:nvPr>
            <p:ph type="body" sz="half" idx="2"/>
          </p:nvPr>
        </p:nvSpPr>
        <p:spPr>
          <a:xfrm>
            <a:off x="1103312" y="2763520"/>
            <a:ext cx="8946541" cy="3484879"/>
          </a:xfrm>
        </p:spPr>
        <p:txBody>
          <a:bodyPr vert="horz" lIns="91440" tIns="45720" rIns="91440" bIns="45720" rtlCol="0">
            <a:normAutofit/>
          </a:bodyPr>
          <a:lstStyle/>
          <a:p>
            <a:pPr>
              <a:buFont typeface="Wingdings 3" charset="2"/>
              <a:buChar char=""/>
            </a:pPr>
            <a:endParaRPr lang="en-US" dirty="0"/>
          </a:p>
        </p:txBody>
      </p:sp>
      <p:graphicFrame>
        <p:nvGraphicFramePr>
          <p:cNvPr id="4" name="Table 3">
            <a:extLst>
              <a:ext uri="{FF2B5EF4-FFF2-40B4-BE49-F238E27FC236}">
                <a16:creationId xmlns:a16="http://schemas.microsoft.com/office/drawing/2014/main" id="{FB15B59B-D660-0990-2CD5-03708F087820}"/>
              </a:ext>
            </a:extLst>
          </p:cNvPr>
          <p:cNvGraphicFramePr>
            <a:graphicFrameLocks noGrp="1"/>
          </p:cNvGraphicFramePr>
          <p:nvPr>
            <p:extLst>
              <p:ext uri="{D42A27DB-BD31-4B8C-83A1-F6EECF244321}">
                <p14:modId xmlns:p14="http://schemas.microsoft.com/office/powerpoint/2010/main" val="1665771588"/>
              </p:ext>
            </p:extLst>
          </p:nvPr>
        </p:nvGraphicFramePr>
        <p:xfrm>
          <a:off x="763588" y="2432104"/>
          <a:ext cx="10664824" cy="3973177"/>
        </p:xfrm>
        <a:graphic>
          <a:graphicData uri="http://schemas.openxmlformats.org/drawingml/2006/table">
            <a:tbl>
              <a:tblPr firstRow="1" firstCol="1" bandRow="1">
                <a:tableStyleId>{5C22544A-7EE6-4342-B048-85BDC9FD1C3A}</a:tableStyleId>
              </a:tblPr>
              <a:tblGrid>
                <a:gridCol w="2665706">
                  <a:extLst>
                    <a:ext uri="{9D8B030D-6E8A-4147-A177-3AD203B41FA5}">
                      <a16:colId xmlns:a16="http://schemas.microsoft.com/office/drawing/2014/main" val="3239321163"/>
                    </a:ext>
                  </a:extLst>
                </a:gridCol>
                <a:gridCol w="2665706">
                  <a:extLst>
                    <a:ext uri="{9D8B030D-6E8A-4147-A177-3AD203B41FA5}">
                      <a16:colId xmlns:a16="http://schemas.microsoft.com/office/drawing/2014/main" val="437998385"/>
                    </a:ext>
                  </a:extLst>
                </a:gridCol>
                <a:gridCol w="2666706">
                  <a:extLst>
                    <a:ext uri="{9D8B030D-6E8A-4147-A177-3AD203B41FA5}">
                      <a16:colId xmlns:a16="http://schemas.microsoft.com/office/drawing/2014/main" val="1032116195"/>
                    </a:ext>
                  </a:extLst>
                </a:gridCol>
                <a:gridCol w="2666706">
                  <a:extLst>
                    <a:ext uri="{9D8B030D-6E8A-4147-A177-3AD203B41FA5}">
                      <a16:colId xmlns:a16="http://schemas.microsoft.com/office/drawing/2014/main" val="138268769"/>
                    </a:ext>
                  </a:extLst>
                </a:gridCol>
              </a:tblGrid>
              <a:tr h="296133">
                <a:tc>
                  <a:txBody>
                    <a:bodyPr/>
                    <a:lstStyle/>
                    <a:p>
                      <a:pPr algn="just">
                        <a:lnSpc>
                          <a:spcPct val="115000"/>
                        </a:lnSpc>
                        <a:spcAft>
                          <a:spcPts val="800"/>
                        </a:spcAft>
                        <a:buNone/>
                      </a:pPr>
                      <a:r>
                        <a:rPr lang="en-IN" sz="1300" kern="0">
                          <a:effectLst/>
                        </a:rPr>
                        <a:t>Field name</a:t>
                      </a:r>
                      <a:endParaRPr lang="en-IN" sz="1100" kern="100">
                        <a:effectLst/>
                        <a:latin typeface="Aptos" panose="020B0004020202020204" pitchFamily="34" charset="0"/>
                        <a:ea typeface="Aptos" panose="020B0004020202020204" pitchFamily="34" charset="0"/>
                        <a:cs typeface="Times New Roman" panose="02020603050405020304" pitchFamily="18" charset="0"/>
                      </a:endParaRPr>
                    </a:p>
                  </a:txBody>
                  <a:tcPr marL="62173" marR="62173" marT="0" marB="0"/>
                </a:tc>
                <a:tc>
                  <a:txBody>
                    <a:bodyPr/>
                    <a:lstStyle/>
                    <a:p>
                      <a:pPr algn="just">
                        <a:lnSpc>
                          <a:spcPct val="115000"/>
                        </a:lnSpc>
                        <a:spcAft>
                          <a:spcPts val="800"/>
                        </a:spcAft>
                        <a:buNone/>
                      </a:pPr>
                      <a:r>
                        <a:rPr lang="en-IN" sz="1300" kern="0">
                          <a:effectLst/>
                        </a:rPr>
                        <a:t>Datatype</a:t>
                      </a:r>
                      <a:endParaRPr lang="en-IN" sz="1100" kern="100">
                        <a:effectLst/>
                        <a:latin typeface="Aptos" panose="020B0004020202020204" pitchFamily="34" charset="0"/>
                        <a:ea typeface="Aptos" panose="020B0004020202020204" pitchFamily="34" charset="0"/>
                        <a:cs typeface="Times New Roman" panose="02020603050405020304" pitchFamily="18" charset="0"/>
                      </a:endParaRPr>
                    </a:p>
                  </a:txBody>
                  <a:tcPr marL="62173" marR="62173" marT="0" marB="0"/>
                </a:tc>
                <a:tc>
                  <a:txBody>
                    <a:bodyPr/>
                    <a:lstStyle/>
                    <a:p>
                      <a:pPr algn="just">
                        <a:lnSpc>
                          <a:spcPct val="115000"/>
                        </a:lnSpc>
                        <a:spcAft>
                          <a:spcPts val="800"/>
                        </a:spcAft>
                        <a:buNone/>
                      </a:pPr>
                      <a:r>
                        <a:rPr lang="en-IN" sz="1300" kern="0">
                          <a:effectLst/>
                        </a:rPr>
                        <a:t>Constraints</a:t>
                      </a:r>
                      <a:endParaRPr lang="en-IN" sz="1100" kern="100">
                        <a:effectLst/>
                        <a:latin typeface="Aptos" panose="020B0004020202020204" pitchFamily="34" charset="0"/>
                        <a:ea typeface="Aptos" panose="020B0004020202020204" pitchFamily="34" charset="0"/>
                        <a:cs typeface="Times New Roman" panose="02020603050405020304" pitchFamily="18" charset="0"/>
                      </a:endParaRPr>
                    </a:p>
                  </a:txBody>
                  <a:tcPr marL="62173" marR="62173" marT="0" marB="0"/>
                </a:tc>
                <a:tc>
                  <a:txBody>
                    <a:bodyPr/>
                    <a:lstStyle/>
                    <a:p>
                      <a:pPr algn="just">
                        <a:lnSpc>
                          <a:spcPct val="115000"/>
                        </a:lnSpc>
                        <a:spcAft>
                          <a:spcPts val="800"/>
                        </a:spcAft>
                        <a:buNone/>
                      </a:pPr>
                      <a:r>
                        <a:rPr lang="en-IN" sz="1300" kern="0">
                          <a:effectLst/>
                        </a:rPr>
                        <a:t>Description</a:t>
                      </a:r>
                      <a:endParaRPr lang="en-IN" sz="1100" kern="100">
                        <a:effectLst/>
                        <a:latin typeface="Aptos" panose="020B0004020202020204" pitchFamily="34" charset="0"/>
                        <a:ea typeface="Aptos" panose="020B0004020202020204" pitchFamily="34" charset="0"/>
                        <a:cs typeface="Times New Roman" panose="02020603050405020304" pitchFamily="18" charset="0"/>
                      </a:endParaRPr>
                    </a:p>
                  </a:txBody>
                  <a:tcPr marL="62173" marR="62173" marT="0" marB="0"/>
                </a:tc>
                <a:extLst>
                  <a:ext uri="{0D108BD9-81ED-4DB2-BD59-A6C34878D82A}">
                    <a16:rowId xmlns:a16="http://schemas.microsoft.com/office/drawing/2014/main" val="846407823"/>
                  </a:ext>
                </a:extLst>
              </a:tr>
              <a:tr h="526357">
                <a:tc>
                  <a:txBody>
                    <a:bodyPr/>
                    <a:lstStyle/>
                    <a:p>
                      <a:pPr algn="just">
                        <a:lnSpc>
                          <a:spcPct val="115000"/>
                        </a:lnSpc>
                        <a:spcAft>
                          <a:spcPts val="800"/>
                        </a:spcAft>
                        <a:buNone/>
                      </a:pPr>
                      <a:r>
                        <a:rPr lang="en-IN" sz="1300" kern="0">
                          <a:effectLst/>
                        </a:rPr>
                        <a:t>report_id</a:t>
                      </a:r>
                      <a:endParaRPr lang="en-IN" sz="1100" kern="100">
                        <a:effectLst/>
                        <a:latin typeface="Aptos" panose="020B0004020202020204" pitchFamily="34" charset="0"/>
                        <a:ea typeface="Aptos" panose="020B0004020202020204" pitchFamily="34" charset="0"/>
                        <a:cs typeface="Times New Roman" panose="02020603050405020304" pitchFamily="18" charset="0"/>
                      </a:endParaRPr>
                    </a:p>
                  </a:txBody>
                  <a:tcPr marL="62173" marR="62173" marT="0" marB="0"/>
                </a:tc>
                <a:tc>
                  <a:txBody>
                    <a:bodyPr/>
                    <a:lstStyle/>
                    <a:p>
                      <a:pPr algn="just">
                        <a:lnSpc>
                          <a:spcPct val="115000"/>
                        </a:lnSpc>
                        <a:spcAft>
                          <a:spcPts val="800"/>
                        </a:spcAft>
                        <a:buNone/>
                      </a:pPr>
                      <a:r>
                        <a:rPr lang="en-IN" sz="1300" kern="0">
                          <a:effectLst/>
                        </a:rPr>
                        <a:t>INT</a:t>
                      </a:r>
                      <a:endParaRPr lang="en-IN" sz="1100" kern="100">
                        <a:effectLst/>
                        <a:latin typeface="Aptos" panose="020B0004020202020204" pitchFamily="34" charset="0"/>
                        <a:ea typeface="Aptos" panose="020B0004020202020204" pitchFamily="34" charset="0"/>
                        <a:cs typeface="Times New Roman" panose="02020603050405020304" pitchFamily="18" charset="0"/>
                      </a:endParaRPr>
                    </a:p>
                  </a:txBody>
                  <a:tcPr marL="62173" marR="62173" marT="0" marB="0"/>
                </a:tc>
                <a:tc>
                  <a:txBody>
                    <a:bodyPr/>
                    <a:lstStyle/>
                    <a:p>
                      <a:pPr algn="just">
                        <a:lnSpc>
                          <a:spcPct val="115000"/>
                        </a:lnSpc>
                        <a:spcAft>
                          <a:spcPts val="800"/>
                        </a:spcAft>
                        <a:buNone/>
                      </a:pPr>
                      <a:r>
                        <a:rPr lang="en-IN" sz="1300" kern="0" dirty="0">
                          <a:effectLst/>
                        </a:rPr>
                        <a:t>Primary key,</a:t>
                      </a:r>
                      <a:r>
                        <a:rPr lang="en-IN" sz="1100" kern="100" dirty="0">
                          <a:effectLst/>
                        </a:rPr>
                        <a:t> </a:t>
                      </a:r>
                      <a:r>
                        <a:rPr lang="en-IN" sz="1300" kern="0" dirty="0">
                          <a:effectLst/>
                        </a:rPr>
                        <a:t>Auto increment</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2173" marR="62173" marT="0" marB="0"/>
                </a:tc>
                <a:tc>
                  <a:txBody>
                    <a:bodyPr/>
                    <a:lstStyle/>
                    <a:p>
                      <a:pPr algn="just">
                        <a:lnSpc>
                          <a:spcPct val="115000"/>
                        </a:lnSpc>
                        <a:spcAft>
                          <a:spcPts val="800"/>
                        </a:spcAft>
                        <a:buNone/>
                      </a:pPr>
                      <a:r>
                        <a:rPr lang="en-IN" sz="1300" kern="0">
                          <a:effectLst/>
                        </a:rPr>
                        <a:t>Report ID</a:t>
                      </a:r>
                      <a:endParaRPr lang="en-IN" sz="1100" kern="100">
                        <a:effectLst/>
                        <a:latin typeface="Aptos" panose="020B0004020202020204" pitchFamily="34" charset="0"/>
                        <a:ea typeface="Aptos" panose="020B0004020202020204" pitchFamily="34" charset="0"/>
                        <a:cs typeface="Times New Roman" panose="02020603050405020304" pitchFamily="18" charset="0"/>
                      </a:endParaRPr>
                    </a:p>
                  </a:txBody>
                  <a:tcPr marL="62173" marR="62173" marT="0" marB="0"/>
                </a:tc>
                <a:extLst>
                  <a:ext uri="{0D108BD9-81ED-4DB2-BD59-A6C34878D82A}">
                    <a16:rowId xmlns:a16="http://schemas.microsoft.com/office/drawing/2014/main" val="2845604433"/>
                  </a:ext>
                </a:extLst>
              </a:tr>
              <a:tr h="476370">
                <a:tc>
                  <a:txBody>
                    <a:bodyPr/>
                    <a:lstStyle/>
                    <a:p>
                      <a:pPr algn="just">
                        <a:lnSpc>
                          <a:spcPct val="115000"/>
                        </a:lnSpc>
                        <a:spcAft>
                          <a:spcPts val="800"/>
                        </a:spcAft>
                        <a:buNone/>
                      </a:pPr>
                      <a:r>
                        <a:rPr lang="en-IN" sz="1300" kern="0">
                          <a:effectLst/>
                        </a:rPr>
                        <a:t>user_by</a:t>
                      </a:r>
                      <a:endParaRPr lang="en-IN" sz="1100" kern="100">
                        <a:effectLst/>
                        <a:latin typeface="Aptos" panose="020B0004020202020204" pitchFamily="34" charset="0"/>
                        <a:ea typeface="Aptos" panose="020B0004020202020204" pitchFamily="34" charset="0"/>
                        <a:cs typeface="Times New Roman" panose="02020603050405020304" pitchFamily="18" charset="0"/>
                      </a:endParaRPr>
                    </a:p>
                  </a:txBody>
                  <a:tcPr marL="62173" marR="62173" marT="0" marB="0"/>
                </a:tc>
                <a:tc>
                  <a:txBody>
                    <a:bodyPr/>
                    <a:lstStyle/>
                    <a:p>
                      <a:pPr algn="just">
                        <a:lnSpc>
                          <a:spcPct val="115000"/>
                        </a:lnSpc>
                        <a:spcAft>
                          <a:spcPts val="800"/>
                        </a:spcAft>
                        <a:buNone/>
                      </a:pPr>
                      <a:r>
                        <a:rPr lang="en-IN" sz="1300" kern="0">
                          <a:effectLst/>
                        </a:rPr>
                        <a:t>INT</a:t>
                      </a:r>
                      <a:endParaRPr lang="en-IN" sz="1100" kern="100">
                        <a:effectLst/>
                        <a:latin typeface="Aptos" panose="020B0004020202020204" pitchFamily="34" charset="0"/>
                        <a:ea typeface="Aptos" panose="020B0004020202020204" pitchFamily="34" charset="0"/>
                        <a:cs typeface="Times New Roman" panose="02020603050405020304" pitchFamily="18" charset="0"/>
                      </a:endParaRPr>
                    </a:p>
                  </a:txBody>
                  <a:tcPr marL="62173" marR="62173" marT="0" marB="0"/>
                </a:tc>
                <a:tc>
                  <a:txBody>
                    <a:bodyPr/>
                    <a:lstStyle/>
                    <a:p>
                      <a:pPr algn="just">
                        <a:lnSpc>
                          <a:spcPct val="115000"/>
                        </a:lnSpc>
                        <a:spcAft>
                          <a:spcPts val="800"/>
                        </a:spcAft>
                        <a:buNone/>
                      </a:pPr>
                      <a:r>
                        <a:rPr lang="en-IN" sz="1300" kern="0" dirty="0">
                          <a:effectLst/>
                        </a:rPr>
                        <a:t>Not </a:t>
                      </a:r>
                      <a:r>
                        <a:rPr lang="en-IN" sz="1300" kern="0" dirty="0" err="1">
                          <a:effectLst/>
                        </a:rPr>
                        <a:t>null,foreign</a:t>
                      </a:r>
                      <a:r>
                        <a:rPr lang="en-IN" sz="1100" kern="100" dirty="0">
                          <a:effectLst/>
                        </a:rPr>
                        <a:t> </a:t>
                      </a:r>
                      <a:r>
                        <a:rPr lang="en-IN" sz="1300" kern="0" dirty="0" err="1">
                          <a:effectLst/>
                        </a:rPr>
                        <a:t>key→users</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2173" marR="62173" marT="0" marB="0"/>
                </a:tc>
                <a:tc>
                  <a:txBody>
                    <a:bodyPr/>
                    <a:lstStyle/>
                    <a:p>
                      <a:pPr algn="just">
                        <a:lnSpc>
                          <a:spcPct val="115000"/>
                        </a:lnSpc>
                        <a:spcAft>
                          <a:spcPts val="800"/>
                        </a:spcAft>
                        <a:buNone/>
                      </a:pPr>
                      <a:r>
                        <a:rPr lang="en-IN" sz="1300" kern="0">
                          <a:effectLst/>
                        </a:rPr>
                        <a:t>Who reported</a:t>
                      </a:r>
                      <a:endParaRPr lang="en-IN" sz="1100" kern="100">
                        <a:effectLst/>
                        <a:latin typeface="Aptos" panose="020B0004020202020204" pitchFamily="34" charset="0"/>
                        <a:ea typeface="Aptos" panose="020B0004020202020204" pitchFamily="34" charset="0"/>
                        <a:cs typeface="Times New Roman" panose="02020603050405020304" pitchFamily="18" charset="0"/>
                      </a:endParaRPr>
                    </a:p>
                  </a:txBody>
                  <a:tcPr marL="62173" marR="62173" marT="0" marB="0"/>
                </a:tc>
                <a:extLst>
                  <a:ext uri="{0D108BD9-81ED-4DB2-BD59-A6C34878D82A}">
                    <a16:rowId xmlns:a16="http://schemas.microsoft.com/office/drawing/2014/main" val="2091647500"/>
                  </a:ext>
                </a:extLst>
              </a:tr>
              <a:tr h="366130">
                <a:tc>
                  <a:txBody>
                    <a:bodyPr/>
                    <a:lstStyle/>
                    <a:p>
                      <a:pPr algn="just">
                        <a:lnSpc>
                          <a:spcPct val="115000"/>
                        </a:lnSpc>
                        <a:spcAft>
                          <a:spcPts val="800"/>
                        </a:spcAft>
                        <a:buNone/>
                      </a:pPr>
                      <a:r>
                        <a:rPr lang="en-IN" sz="1300" kern="0">
                          <a:effectLst/>
                        </a:rPr>
                        <a:t>target_type</a:t>
                      </a:r>
                      <a:endParaRPr lang="en-IN" sz="1100" kern="100">
                        <a:effectLst/>
                        <a:latin typeface="Aptos" panose="020B0004020202020204" pitchFamily="34" charset="0"/>
                        <a:ea typeface="Aptos" panose="020B0004020202020204" pitchFamily="34" charset="0"/>
                        <a:cs typeface="Times New Roman" panose="02020603050405020304" pitchFamily="18" charset="0"/>
                      </a:endParaRPr>
                    </a:p>
                  </a:txBody>
                  <a:tcPr marL="62173" marR="62173" marT="0" marB="0"/>
                </a:tc>
                <a:tc>
                  <a:txBody>
                    <a:bodyPr/>
                    <a:lstStyle/>
                    <a:p>
                      <a:pPr algn="just">
                        <a:lnSpc>
                          <a:spcPct val="115000"/>
                        </a:lnSpc>
                        <a:spcAft>
                          <a:spcPts val="800"/>
                        </a:spcAft>
                        <a:buNone/>
                      </a:pPr>
                      <a:r>
                        <a:rPr lang="en-IN" sz="1300" kern="0" dirty="0">
                          <a:effectLst/>
                        </a:rPr>
                        <a:t>ENUM</a:t>
                      </a:r>
                      <a:r>
                        <a:rPr lang="en-IN" sz="1100" kern="100" dirty="0">
                          <a:effectLst/>
                        </a:rPr>
                        <a:t> </a:t>
                      </a:r>
                      <a:r>
                        <a:rPr lang="en-IN" sz="1300" kern="0" dirty="0">
                          <a:effectLst/>
                        </a:rPr>
                        <a:t>(</a:t>
                      </a:r>
                      <a:r>
                        <a:rPr lang="en-IN" sz="1300" kern="0" dirty="0" err="1">
                          <a:effectLst/>
                        </a:rPr>
                        <a:t>user,message,note</a:t>
                      </a:r>
                      <a:r>
                        <a:rPr lang="en-IN" sz="1300" kern="0" dirty="0">
                          <a:effectLst/>
                        </a:rPr>
                        <a:t>)</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2173" marR="62173" marT="0" marB="0"/>
                </a:tc>
                <a:tc>
                  <a:txBody>
                    <a:bodyPr/>
                    <a:lstStyle/>
                    <a:p>
                      <a:pPr algn="just">
                        <a:lnSpc>
                          <a:spcPct val="115000"/>
                        </a:lnSpc>
                        <a:spcAft>
                          <a:spcPts val="800"/>
                        </a:spcAft>
                        <a:buNone/>
                      </a:pPr>
                      <a:r>
                        <a:rPr lang="en-IN" sz="1300" kern="0">
                          <a:effectLst/>
                        </a:rPr>
                        <a:t>Not null</a:t>
                      </a:r>
                      <a:endParaRPr lang="en-IN" sz="1100" kern="100">
                        <a:effectLst/>
                        <a:latin typeface="Aptos" panose="020B0004020202020204" pitchFamily="34" charset="0"/>
                        <a:ea typeface="Aptos" panose="020B0004020202020204" pitchFamily="34" charset="0"/>
                        <a:cs typeface="Times New Roman" panose="02020603050405020304" pitchFamily="18" charset="0"/>
                      </a:endParaRPr>
                    </a:p>
                  </a:txBody>
                  <a:tcPr marL="62173" marR="62173" marT="0" marB="0"/>
                </a:tc>
                <a:tc>
                  <a:txBody>
                    <a:bodyPr/>
                    <a:lstStyle/>
                    <a:p>
                      <a:pPr algn="just">
                        <a:lnSpc>
                          <a:spcPct val="115000"/>
                        </a:lnSpc>
                        <a:spcAft>
                          <a:spcPts val="800"/>
                        </a:spcAft>
                        <a:buNone/>
                      </a:pPr>
                      <a:r>
                        <a:rPr lang="en-IN" sz="1300" kern="0">
                          <a:effectLst/>
                        </a:rPr>
                        <a:t>User,message or note</a:t>
                      </a:r>
                      <a:endParaRPr lang="en-IN" sz="1100" kern="100">
                        <a:effectLst/>
                        <a:latin typeface="Aptos" panose="020B0004020202020204" pitchFamily="34" charset="0"/>
                        <a:ea typeface="Aptos" panose="020B0004020202020204" pitchFamily="34" charset="0"/>
                        <a:cs typeface="Times New Roman" panose="02020603050405020304" pitchFamily="18" charset="0"/>
                      </a:endParaRPr>
                    </a:p>
                  </a:txBody>
                  <a:tcPr marL="62173" marR="62173" marT="0" marB="0"/>
                </a:tc>
                <a:extLst>
                  <a:ext uri="{0D108BD9-81ED-4DB2-BD59-A6C34878D82A}">
                    <a16:rowId xmlns:a16="http://schemas.microsoft.com/office/drawing/2014/main" val="3483786468"/>
                  </a:ext>
                </a:extLst>
              </a:tr>
              <a:tr h="345645">
                <a:tc>
                  <a:txBody>
                    <a:bodyPr/>
                    <a:lstStyle/>
                    <a:p>
                      <a:pPr algn="just">
                        <a:lnSpc>
                          <a:spcPct val="115000"/>
                        </a:lnSpc>
                        <a:spcAft>
                          <a:spcPts val="800"/>
                        </a:spcAft>
                        <a:buNone/>
                      </a:pPr>
                      <a:r>
                        <a:rPr lang="en-IN" sz="1300" kern="0">
                          <a:effectLst/>
                        </a:rPr>
                        <a:t>target_id</a:t>
                      </a:r>
                      <a:endParaRPr lang="en-IN" sz="1100" kern="100">
                        <a:effectLst/>
                        <a:latin typeface="Aptos" panose="020B0004020202020204" pitchFamily="34" charset="0"/>
                        <a:ea typeface="Aptos" panose="020B0004020202020204" pitchFamily="34" charset="0"/>
                        <a:cs typeface="Times New Roman" panose="02020603050405020304" pitchFamily="18" charset="0"/>
                      </a:endParaRPr>
                    </a:p>
                  </a:txBody>
                  <a:tcPr marL="62173" marR="62173" marT="0" marB="0"/>
                </a:tc>
                <a:tc>
                  <a:txBody>
                    <a:bodyPr/>
                    <a:lstStyle/>
                    <a:p>
                      <a:pPr algn="just">
                        <a:lnSpc>
                          <a:spcPct val="115000"/>
                        </a:lnSpc>
                        <a:spcAft>
                          <a:spcPts val="800"/>
                        </a:spcAft>
                        <a:buNone/>
                      </a:pPr>
                      <a:r>
                        <a:rPr lang="en-IN" sz="1300" kern="0">
                          <a:effectLst/>
                        </a:rPr>
                        <a:t>INT</a:t>
                      </a:r>
                      <a:endParaRPr lang="en-IN" sz="1100" kern="100">
                        <a:effectLst/>
                        <a:latin typeface="Aptos" panose="020B0004020202020204" pitchFamily="34" charset="0"/>
                        <a:ea typeface="Aptos" panose="020B0004020202020204" pitchFamily="34" charset="0"/>
                        <a:cs typeface="Times New Roman" panose="02020603050405020304" pitchFamily="18" charset="0"/>
                      </a:endParaRPr>
                    </a:p>
                  </a:txBody>
                  <a:tcPr marL="62173" marR="62173" marT="0" marB="0"/>
                </a:tc>
                <a:tc>
                  <a:txBody>
                    <a:bodyPr/>
                    <a:lstStyle/>
                    <a:p>
                      <a:pPr algn="just">
                        <a:lnSpc>
                          <a:spcPct val="115000"/>
                        </a:lnSpc>
                        <a:spcAft>
                          <a:spcPts val="800"/>
                        </a:spcAft>
                        <a:buNone/>
                      </a:pPr>
                      <a:r>
                        <a:rPr lang="en-IN" sz="1300" kern="0">
                          <a:effectLst/>
                        </a:rPr>
                        <a:t>Not null</a:t>
                      </a:r>
                      <a:endParaRPr lang="en-IN" sz="1100" kern="100">
                        <a:effectLst/>
                        <a:latin typeface="Aptos" panose="020B0004020202020204" pitchFamily="34" charset="0"/>
                        <a:ea typeface="Aptos" panose="020B0004020202020204" pitchFamily="34" charset="0"/>
                        <a:cs typeface="Times New Roman" panose="02020603050405020304" pitchFamily="18" charset="0"/>
                      </a:endParaRPr>
                    </a:p>
                  </a:txBody>
                  <a:tcPr marL="62173" marR="62173" marT="0" marB="0"/>
                </a:tc>
                <a:tc>
                  <a:txBody>
                    <a:bodyPr/>
                    <a:lstStyle/>
                    <a:p>
                      <a:pPr algn="just">
                        <a:lnSpc>
                          <a:spcPct val="115000"/>
                        </a:lnSpc>
                        <a:spcAft>
                          <a:spcPts val="800"/>
                        </a:spcAft>
                        <a:buNone/>
                      </a:pPr>
                      <a:r>
                        <a:rPr lang="en-IN" sz="1300" kern="0">
                          <a:effectLst/>
                        </a:rPr>
                        <a:t>ID of reported item</a:t>
                      </a:r>
                      <a:endParaRPr lang="en-IN" sz="1100" kern="100">
                        <a:effectLst/>
                        <a:latin typeface="Aptos" panose="020B0004020202020204" pitchFamily="34" charset="0"/>
                        <a:ea typeface="Aptos" panose="020B0004020202020204" pitchFamily="34" charset="0"/>
                        <a:cs typeface="Times New Roman" panose="02020603050405020304" pitchFamily="18" charset="0"/>
                      </a:endParaRPr>
                    </a:p>
                  </a:txBody>
                  <a:tcPr marL="62173" marR="62173" marT="0" marB="0"/>
                </a:tc>
                <a:extLst>
                  <a:ext uri="{0D108BD9-81ED-4DB2-BD59-A6C34878D82A}">
                    <a16:rowId xmlns:a16="http://schemas.microsoft.com/office/drawing/2014/main" val="1572254251"/>
                  </a:ext>
                </a:extLst>
              </a:tr>
              <a:tr h="535638">
                <a:tc>
                  <a:txBody>
                    <a:bodyPr/>
                    <a:lstStyle/>
                    <a:p>
                      <a:pPr algn="just">
                        <a:lnSpc>
                          <a:spcPct val="115000"/>
                        </a:lnSpc>
                        <a:spcAft>
                          <a:spcPts val="800"/>
                        </a:spcAft>
                        <a:buNone/>
                      </a:pPr>
                      <a:r>
                        <a:rPr lang="en-IN" sz="1300" kern="0">
                          <a:effectLst/>
                        </a:rPr>
                        <a:t>reason </a:t>
                      </a:r>
                      <a:endParaRPr lang="en-IN" sz="1100" kern="100">
                        <a:effectLst/>
                        <a:latin typeface="Aptos" panose="020B0004020202020204" pitchFamily="34" charset="0"/>
                        <a:ea typeface="Aptos" panose="020B0004020202020204" pitchFamily="34" charset="0"/>
                        <a:cs typeface="Times New Roman" panose="02020603050405020304" pitchFamily="18" charset="0"/>
                      </a:endParaRPr>
                    </a:p>
                  </a:txBody>
                  <a:tcPr marL="62173" marR="62173" marT="0" marB="0"/>
                </a:tc>
                <a:tc>
                  <a:txBody>
                    <a:bodyPr/>
                    <a:lstStyle/>
                    <a:p>
                      <a:pPr algn="just">
                        <a:lnSpc>
                          <a:spcPct val="115000"/>
                        </a:lnSpc>
                        <a:spcAft>
                          <a:spcPts val="800"/>
                        </a:spcAft>
                        <a:buNone/>
                      </a:pPr>
                      <a:r>
                        <a:rPr lang="en-IN" sz="1300" kern="0">
                          <a:effectLst/>
                        </a:rPr>
                        <a:t>TEXT</a:t>
                      </a:r>
                      <a:endParaRPr lang="en-IN" sz="1100" kern="100">
                        <a:effectLst/>
                        <a:latin typeface="Aptos" panose="020B0004020202020204" pitchFamily="34" charset="0"/>
                        <a:ea typeface="Aptos" panose="020B0004020202020204" pitchFamily="34" charset="0"/>
                        <a:cs typeface="Times New Roman" panose="02020603050405020304" pitchFamily="18" charset="0"/>
                      </a:endParaRPr>
                    </a:p>
                  </a:txBody>
                  <a:tcPr marL="62173" marR="62173" marT="0" marB="0"/>
                </a:tc>
                <a:tc>
                  <a:txBody>
                    <a:bodyPr/>
                    <a:lstStyle/>
                    <a:p>
                      <a:pPr algn="just">
                        <a:lnSpc>
                          <a:spcPct val="115000"/>
                        </a:lnSpc>
                        <a:spcAft>
                          <a:spcPts val="800"/>
                        </a:spcAft>
                        <a:buNone/>
                      </a:pPr>
                      <a:r>
                        <a:rPr lang="en-IN" sz="1300" kern="0">
                          <a:effectLst/>
                        </a:rPr>
                        <a:t>Not null</a:t>
                      </a:r>
                      <a:endParaRPr lang="en-IN" sz="1100" kern="100">
                        <a:effectLst/>
                        <a:latin typeface="Aptos" panose="020B0004020202020204" pitchFamily="34" charset="0"/>
                        <a:ea typeface="Aptos" panose="020B0004020202020204" pitchFamily="34" charset="0"/>
                        <a:cs typeface="Times New Roman" panose="02020603050405020304" pitchFamily="18" charset="0"/>
                      </a:endParaRPr>
                    </a:p>
                  </a:txBody>
                  <a:tcPr marL="62173" marR="62173" marT="0" marB="0"/>
                </a:tc>
                <a:tc>
                  <a:txBody>
                    <a:bodyPr/>
                    <a:lstStyle/>
                    <a:p>
                      <a:pPr algn="just">
                        <a:lnSpc>
                          <a:spcPct val="115000"/>
                        </a:lnSpc>
                        <a:spcAft>
                          <a:spcPts val="800"/>
                        </a:spcAft>
                        <a:buNone/>
                      </a:pPr>
                      <a:r>
                        <a:rPr lang="en-IN" sz="1300" kern="0" dirty="0">
                          <a:effectLst/>
                        </a:rPr>
                        <a:t>Reason for</a:t>
                      </a:r>
                      <a:r>
                        <a:rPr lang="en-IN" sz="1100" kern="100" dirty="0">
                          <a:effectLst/>
                        </a:rPr>
                        <a:t> </a:t>
                      </a:r>
                      <a:r>
                        <a:rPr lang="en-IN" sz="1300" kern="0" dirty="0">
                          <a:effectLst/>
                        </a:rPr>
                        <a:t>flopping</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2173" marR="62173" marT="0" marB="0"/>
                </a:tc>
                <a:extLst>
                  <a:ext uri="{0D108BD9-81ED-4DB2-BD59-A6C34878D82A}">
                    <a16:rowId xmlns:a16="http://schemas.microsoft.com/office/drawing/2014/main" val="3249319367"/>
                  </a:ext>
                </a:extLst>
              </a:tr>
              <a:tr h="751116">
                <a:tc>
                  <a:txBody>
                    <a:bodyPr/>
                    <a:lstStyle/>
                    <a:p>
                      <a:pPr algn="just">
                        <a:lnSpc>
                          <a:spcPct val="115000"/>
                        </a:lnSpc>
                        <a:spcAft>
                          <a:spcPts val="800"/>
                        </a:spcAft>
                        <a:buNone/>
                      </a:pPr>
                      <a:r>
                        <a:rPr lang="en-IN" sz="1300" kern="0">
                          <a:effectLst/>
                        </a:rPr>
                        <a:t>status </a:t>
                      </a:r>
                      <a:endParaRPr lang="en-IN" sz="1100" kern="100">
                        <a:effectLst/>
                        <a:latin typeface="Aptos" panose="020B0004020202020204" pitchFamily="34" charset="0"/>
                        <a:ea typeface="Aptos" panose="020B0004020202020204" pitchFamily="34" charset="0"/>
                        <a:cs typeface="Times New Roman" panose="02020603050405020304" pitchFamily="18" charset="0"/>
                      </a:endParaRPr>
                    </a:p>
                  </a:txBody>
                  <a:tcPr marL="62173" marR="62173" marT="0" marB="0"/>
                </a:tc>
                <a:tc>
                  <a:txBody>
                    <a:bodyPr/>
                    <a:lstStyle/>
                    <a:p>
                      <a:pPr algn="just">
                        <a:lnSpc>
                          <a:spcPct val="115000"/>
                        </a:lnSpc>
                        <a:spcAft>
                          <a:spcPts val="800"/>
                        </a:spcAft>
                        <a:buNone/>
                      </a:pPr>
                      <a:r>
                        <a:rPr lang="en-IN" sz="1300" kern="0" dirty="0">
                          <a:effectLst/>
                        </a:rPr>
                        <a:t>ENUM</a:t>
                      </a:r>
                      <a:endParaRPr lang="en-IN" sz="1100" kern="100" dirty="0">
                        <a:effectLst/>
                      </a:endParaRPr>
                    </a:p>
                    <a:p>
                      <a:pPr algn="just">
                        <a:lnSpc>
                          <a:spcPct val="115000"/>
                        </a:lnSpc>
                        <a:spcAft>
                          <a:spcPts val="800"/>
                        </a:spcAft>
                        <a:buNone/>
                      </a:pPr>
                      <a:r>
                        <a:rPr lang="en-IN" sz="1300" kern="0" dirty="0">
                          <a:effectLst/>
                        </a:rPr>
                        <a:t>(</a:t>
                      </a:r>
                      <a:r>
                        <a:rPr lang="en-IN" sz="1300" kern="0" dirty="0" err="1">
                          <a:effectLst/>
                        </a:rPr>
                        <a:t>open,resolved,under_review</a:t>
                      </a:r>
                      <a:r>
                        <a:rPr lang="en-IN" sz="1300" kern="0" dirty="0">
                          <a:effectLst/>
                        </a:rPr>
                        <a:t>)</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2173" marR="62173" marT="0" marB="0"/>
                </a:tc>
                <a:tc>
                  <a:txBody>
                    <a:bodyPr/>
                    <a:lstStyle/>
                    <a:p>
                      <a:pPr algn="just">
                        <a:lnSpc>
                          <a:spcPct val="115000"/>
                        </a:lnSpc>
                        <a:spcAft>
                          <a:spcPts val="800"/>
                        </a:spcAft>
                        <a:buNone/>
                      </a:pPr>
                      <a:r>
                        <a:rPr lang="en-IN" sz="1300" kern="0">
                          <a:effectLst/>
                        </a:rPr>
                        <a:t>Default ‘open’ </a:t>
                      </a:r>
                      <a:endParaRPr lang="en-IN" sz="1100" kern="100">
                        <a:effectLst/>
                        <a:latin typeface="Aptos" panose="020B0004020202020204" pitchFamily="34" charset="0"/>
                        <a:ea typeface="Aptos" panose="020B0004020202020204" pitchFamily="34" charset="0"/>
                        <a:cs typeface="Times New Roman" panose="02020603050405020304" pitchFamily="18" charset="0"/>
                      </a:endParaRPr>
                    </a:p>
                  </a:txBody>
                  <a:tcPr marL="62173" marR="62173" marT="0" marB="0"/>
                </a:tc>
                <a:tc>
                  <a:txBody>
                    <a:bodyPr/>
                    <a:lstStyle/>
                    <a:p>
                      <a:pPr algn="l">
                        <a:lnSpc>
                          <a:spcPct val="115000"/>
                        </a:lnSpc>
                        <a:spcAft>
                          <a:spcPts val="800"/>
                        </a:spcAft>
                        <a:buNone/>
                      </a:pPr>
                      <a:r>
                        <a:rPr lang="en-IN" sz="1300" kern="0" dirty="0">
                          <a:effectLst/>
                        </a:rPr>
                        <a:t>Open or</a:t>
                      </a:r>
                      <a:r>
                        <a:rPr lang="en-IN" sz="1100" kern="100" dirty="0">
                          <a:effectLst/>
                        </a:rPr>
                        <a:t> </a:t>
                      </a:r>
                      <a:r>
                        <a:rPr lang="en-IN" sz="1300" kern="0" dirty="0">
                          <a:effectLst/>
                        </a:rPr>
                        <a:t>Resolved or Under review</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2173" marR="62173" marT="0" marB="0"/>
                </a:tc>
                <a:extLst>
                  <a:ext uri="{0D108BD9-81ED-4DB2-BD59-A6C34878D82A}">
                    <a16:rowId xmlns:a16="http://schemas.microsoft.com/office/drawing/2014/main" val="47624294"/>
                  </a:ext>
                </a:extLst>
              </a:tr>
              <a:tr h="675788">
                <a:tc>
                  <a:txBody>
                    <a:bodyPr/>
                    <a:lstStyle/>
                    <a:p>
                      <a:pPr algn="just">
                        <a:lnSpc>
                          <a:spcPct val="115000"/>
                        </a:lnSpc>
                        <a:spcAft>
                          <a:spcPts val="800"/>
                        </a:spcAft>
                        <a:buNone/>
                      </a:pPr>
                      <a:r>
                        <a:rPr lang="en-IN" sz="1300" kern="0">
                          <a:effectLst/>
                        </a:rPr>
                        <a:t>created_at</a:t>
                      </a:r>
                      <a:endParaRPr lang="en-IN" sz="1100" kern="100">
                        <a:effectLst/>
                        <a:latin typeface="Aptos" panose="020B0004020202020204" pitchFamily="34" charset="0"/>
                        <a:ea typeface="Aptos" panose="020B0004020202020204" pitchFamily="34" charset="0"/>
                        <a:cs typeface="Times New Roman" panose="02020603050405020304" pitchFamily="18" charset="0"/>
                      </a:endParaRPr>
                    </a:p>
                  </a:txBody>
                  <a:tcPr marL="62173" marR="62173" marT="0" marB="0"/>
                </a:tc>
                <a:tc>
                  <a:txBody>
                    <a:bodyPr/>
                    <a:lstStyle/>
                    <a:p>
                      <a:pPr algn="just">
                        <a:lnSpc>
                          <a:spcPct val="115000"/>
                        </a:lnSpc>
                        <a:spcAft>
                          <a:spcPts val="800"/>
                        </a:spcAft>
                        <a:buNone/>
                      </a:pPr>
                      <a:r>
                        <a:rPr lang="en-IN" sz="1300" kern="0">
                          <a:effectLst/>
                        </a:rPr>
                        <a:t>DATETIME</a:t>
                      </a:r>
                      <a:endParaRPr lang="en-IN" sz="1100" kern="100">
                        <a:effectLst/>
                        <a:latin typeface="Aptos" panose="020B0004020202020204" pitchFamily="34" charset="0"/>
                        <a:ea typeface="Aptos" panose="020B0004020202020204" pitchFamily="34" charset="0"/>
                        <a:cs typeface="Times New Roman" panose="02020603050405020304" pitchFamily="18" charset="0"/>
                      </a:endParaRPr>
                    </a:p>
                  </a:txBody>
                  <a:tcPr marL="62173" marR="62173" marT="0" marB="0"/>
                </a:tc>
                <a:tc>
                  <a:txBody>
                    <a:bodyPr/>
                    <a:lstStyle/>
                    <a:p>
                      <a:pPr algn="just">
                        <a:lnSpc>
                          <a:spcPct val="115000"/>
                        </a:lnSpc>
                        <a:spcAft>
                          <a:spcPts val="800"/>
                        </a:spcAft>
                        <a:buNone/>
                      </a:pPr>
                      <a:r>
                        <a:rPr lang="en-IN" sz="1300" kern="0" dirty="0">
                          <a:effectLst/>
                        </a:rPr>
                        <a:t>Default </a:t>
                      </a:r>
                      <a:r>
                        <a:rPr lang="en-IN" sz="1300" kern="0" dirty="0" err="1">
                          <a:effectLst/>
                        </a:rPr>
                        <a:t>current_timestamp</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2173" marR="62173" marT="0" marB="0"/>
                </a:tc>
                <a:tc>
                  <a:txBody>
                    <a:bodyPr/>
                    <a:lstStyle/>
                    <a:p>
                      <a:pPr algn="just">
                        <a:lnSpc>
                          <a:spcPct val="115000"/>
                        </a:lnSpc>
                        <a:spcAft>
                          <a:spcPts val="800"/>
                        </a:spcAft>
                        <a:buNone/>
                      </a:pPr>
                      <a:r>
                        <a:rPr lang="en-IN" sz="1300" kern="0" dirty="0">
                          <a:effectLst/>
                        </a:rPr>
                        <a:t>Report time </a:t>
                      </a:r>
                      <a:endParaRPr lang="en-IN"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2173" marR="62173" marT="0" marB="0"/>
                </a:tc>
                <a:extLst>
                  <a:ext uri="{0D108BD9-81ED-4DB2-BD59-A6C34878D82A}">
                    <a16:rowId xmlns:a16="http://schemas.microsoft.com/office/drawing/2014/main" val="2495305148"/>
                  </a:ext>
                </a:extLst>
              </a:tr>
            </a:tbl>
          </a:graphicData>
        </a:graphic>
      </p:graphicFrame>
    </p:spTree>
    <p:extLst>
      <p:ext uri="{BB962C8B-B14F-4D97-AF65-F5344CB8AC3E}">
        <p14:creationId xmlns:p14="http://schemas.microsoft.com/office/powerpoint/2010/main" val="26839352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random/>
      </p:transition>
    </mc:Choice>
    <mc:Fallback xmlns="">
      <p:transition spd="slow">
        <p:random/>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338D8FA-40AA-68B4-92D3-C979E8040B10}"/>
            </a:ext>
          </a:extLst>
        </p:cNvPr>
        <p:cNvGrpSpPr/>
        <p:nvPr/>
      </p:nvGrpSpPr>
      <p:grpSpPr>
        <a:xfrm>
          <a:off x="0" y="0"/>
          <a:ext cx="0" cy="0"/>
          <a:chOff x="0" y="0"/>
          <a:chExt cx="0" cy="0"/>
        </a:xfrm>
      </p:grpSpPr>
      <p:pic>
        <p:nvPicPr>
          <p:cNvPr id="31" name="Picture 30">
            <a:extLst>
              <a:ext uri="{FF2B5EF4-FFF2-40B4-BE49-F238E27FC236}">
                <a16:creationId xmlns:a16="http://schemas.microsoft.com/office/drawing/2014/main" id="{C347FF7A-FC4C-11EF-1A9A-18383718E93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3" name="Picture 32">
            <a:extLst>
              <a:ext uri="{FF2B5EF4-FFF2-40B4-BE49-F238E27FC236}">
                <a16:creationId xmlns:a16="http://schemas.microsoft.com/office/drawing/2014/main" id="{1A69662A-C63D-516E-A1DF-345D86A0119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5" name="Oval 34">
            <a:extLst>
              <a:ext uri="{FF2B5EF4-FFF2-40B4-BE49-F238E27FC236}">
                <a16:creationId xmlns:a16="http://schemas.microsoft.com/office/drawing/2014/main" id="{2B213187-49E1-6FE4-EA6B-B92088099EB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37" name="Picture 36">
            <a:extLst>
              <a:ext uri="{FF2B5EF4-FFF2-40B4-BE49-F238E27FC236}">
                <a16:creationId xmlns:a16="http://schemas.microsoft.com/office/drawing/2014/main" id="{5EF51C4C-A1C7-C8AE-A024-4BBBA9CF4C0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9" name="Picture 38">
            <a:extLst>
              <a:ext uri="{FF2B5EF4-FFF2-40B4-BE49-F238E27FC236}">
                <a16:creationId xmlns:a16="http://schemas.microsoft.com/office/drawing/2014/main" id="{54E7E565-A55D-904A-2659-1D40F2E071D7}"/>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1" name="Rectangle 40">
            <a:extLst>
              <a:ext uri="{FF2B5EF4-FFF2-40B4-BE49-F238E27FC236}">
                <a16:creationId xmlns:a16="http://schemas.microsoft.com/office/drawing/2014/main" id="{25D62BDD-0997-9894-A618-1A5C6725A6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3" name="Rectangle 42">
            <a:extLst>
              <a:ext uri="{FF2B5EF4-FFF2-40B4-BE49-F238E27FC236}">
                <a16:creationId xmlns:a16="http://schemas.microsoft.com/office/drawing/2014/main" id="{C0CC4C14-68AE-309F-9CC6-E45008EFB3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5" name="Rectangle 44">
            <a:extLst>
              <a:ext uri="{FF2B5EF4-FFF2-40B4-BE49-F238E27FC236}">
                <a16:creationId xmlns:a16="http://schemas.microsoft.com/office/drawing/2014/main" id="{EAA4557D-49A5-354D-ED6B-0644305FE06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7" name="Freeform 7">
            <a:extLst>
              <a:ext uri="{FF2B5EF4-FFF2-40B4-BE49-F238E27FC236}">
                <a16:creationId xmlns:a16="http://schemas.microsoft.com/office/drawing/2014/main" id="{69449DB0-3395-6BAC-C2C6-7F223531C33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49" name="Freeform: Shape 48">
            <a:extLst>
              <a:ext uri="{FF2B5EF4-FFF2-40B4-BE49-F238E27FC236}">
                <a16:creationId xmlns:a16="http://schemas.microsoft.com/office/drawing/2014/main" id="{837F41FE-AFFD-C010-91B8-EC462E9EE4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771C318F-F048-B885-132A-27F8AA0B56CC}"/>
              </a:ext>
            </a:extLst>
          </p:cNvPr>
          <p:cNvSpPr>
            <a:spLocks noGrp="1"/>
          </p:cNvSpPr>
          <p:nvPr>
            <p:ph type="title"/>
          </p:nvPr>
        </p:nvSpPr>
        <p:spPr>
          <a:xfrm>
            <a:off x="1103312" y="452718"/>
            <a:ext cx="8947522" cy="1400530"/>
          </a:xfrm>
        </p:spPr>
        <p:txBody>
          <a:bodyPr vert="horz" lIns="91440" tIns="45720" rIns="91440" bIns="45720" rtlCol="0" anchor="ctr">
            <a:normAutofit/>
          </a:bodyPr>
          <a:lstStyle/>
          <a:p>
            <a:r>
              <a:rPr lang="en-US" sz="4200" dirty="0">
                <a:solidFill>
                  <a:srgbClr val="FFFFFF"/>
                </a:solidFill>
              </a:rPr>
              <a:t>ANNOUNCEMENTS</a:t>
            </a:r>
            <a:endParaRPr lang="en-US" sz="4200" b="0" i="0" kern="1200" dirty="0">
              <a:solidFill>
                <a:srgbClr val="FFFFFF"/>
              </a:solidFill>
              <a:latin typeface="+mj-lt"/>
              <a:ea typeface="+mj-ea"/>
              <a:cs typeface="+mj-cs"/>
            </a:endParaRPr>
          </a:p>
        </p:txBody>
      </p:sp>
      <p:sp>
        <p:nvSpPr>
          <p:cNvPr id="3" name="Text Placeholder 2">
            <a:extLst>
              <a:ext uri="{FF2B5EF4-FFF2-40B4-BE49-F238E27FC236}">
                <a16:creationId xmlns:a16="http://schemas.microsoft.com/office/drawing/2014/main" id="{E11348DF-78E8-0FB0-CB16-83C7EEFC98D2}"/>
              </a:ext>
            </a:extLst>
          </p:cNvPr>
          <p:cNvSpPr>
            <a:spLocks noGrp="1"/>
          </p:cNvSpPr>
          <p:nvPr>
            <p:ph type="body" sz="half" idx="2"/>
          </p:nvPr>
        </p:nvSpPr>
        <p:spPr>
          <a:xfrm>
            <a:off x="1103312" y="2763520"/>
            <a:ext cx="8946541" cy="3484879"/>
          </a:xfrm>
        </p:spPr>
        <p:txBody>
          <a:bodyPr vert="horz" lIns="91440" tIns="45720" rIns="91440" bIns="45720" rtlCol="0">
            <a:normAutofit/>
          </a:bodyPr>
          <a:lstStyle/>
          <a:p>
            <a:pPr>
              <a:buFont typeface="Wingdings 3" charset="2"/>
              <a:buChar char=""/>
            </a:pPr>
            <a:endParaRPr lang="en-US" dirty="0"/>
          </a:p>
        </p:txBody>
      </p:sp>
      <p:graphicFrame>
        <p:nvGraphicFramePr>
          <p:cNvPr id="5" name="Table 4">
            <a:extLst>
              <a:ext uri="{FF2B5EF4-FFF2-40B4-BE49-F238E27FC236}">
                <a16:creationId xmlns:a16="http://schemas.microsoft.com/office/drawing/2014/main" id="{573A8F05-B3B8-8E44-AC37-3D2383BC5426}"/>
              </a:ext>
            </a:extLst>
          </p:cNvPr>
          <p:cNvGraphicFramePr>
            <a:graphicFrameLocks noGrp="1"/>
          </p:cNvGraphicFramePr>
          <p:nvPr>
            <p:extLst>
              <p:ext uri="{D42A27DB-BD31-4B8C-83A1-F6EECF244321}">
                <p14:modId xmlns:p14="http://schemas.microsoft.com/office/powerpoint/2010/main" val="1994861809"/>
              </p:ext>
            </p:extLst>
          </p:nvPr>
        </p:nvGraphicFramePr>
        <p:xfrm>
          <a:off x="754962" y="2388240"/>
          <a:ext cx="10664824" cy="4017042"/>
        </p:xfrm>
        <a:graphic>
          <a:graphicData uri="http://schemas.openxmlformats.org/drawingml/2006/table">
            <a:tbl>
              <a:tblPr firstRow="1" firstCol="1" bandRow="1">
                <a:tableStyleId>{5C22544A-7EE6-4342-B048-85BDC9FD1C3A}</a:tableStyleId>
              </a:tblPr>
              <a:tblGrid>
                <a:gridCol w="2665707">
                  <a:extLst>
                    <a:ext uri="{9D8B030D-6E8A-4147-A177-3AD203B41FA5}">
                      <a16:colId xmlns:a16="http://schemas.microsoft.com/office/drawing/2014/main" val="787039177"/>
                    </a:ext>
                  </a:extLst>
                </a:gridCol>
                <a:gridCol w="2665707">
                  <a:extLst>
                    <a:ext uri="{9D8B030D-6E8A-4147-A177-3AD203B41FA5}">
                      <a16:colId xmlns:a16="http://schemas.microsoft.com/office/drawing/2014/main" val="883854143"/>
                    </a:ext>
                  </a:extLst>
                </a:gridCol>
                <a:gridCol w="2666705">
                  <a:extLst>
                    <a:ext uri="{9D8B030D-6E8A-4147-A177-3AD203B41FA5}">
                      <a16:colId xmlns:a16="http://schemas.microsoft.com/office/drawing/2014/main" val="1052774489"/>
                    </a:ext>
                  </a:extLst>
                </a:gridCol>
                <a:gridCol w="2666705">
                  <a:extLst>
                    <a:ext uri="{9D8B030D-6E8A-4147-A177-3AD203B41FA5}">
                      <a16:colId xmlns:a16="http://schemas.microsoft.com/office/drawing/2014/main" val="2022670966"/>
                    </a:ext>
                  </a:extLst>
                </a:gridCol>
              </a:tblGrid>
              <a:tr h="521450">
                <a:tc>
                  <a:txBody>
                    <a:bodyPr/>
                    <a:lstStyle/>
                    <a:p>
                      <a:pPr algn="just">
                        <a:lnSpc>
                          <a:spcPct val="115000"/>
                        </a:lnSpc>
                        <a:spcAft>
                          <a:spcPts val="800"/>
                        </a:spcAft>
                        <a:buNone/>
                      </a:pPr>
                      <a:r>
                        <a:rPr lang="en-IN" sz="1400" kern="0">
                          <a:effectLst/>
                        </a:rPr>
                        <a:t>Field name</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Datatype </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Constraints </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Description </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637913464"/>
                  </a:ext>
                </a:extLst>
              </a:tr>
              <a:tr h="546578">
                <a:tc>
                  <a:txBody>
                    <a:bodyPr/>
                    <a:lstStyle/>
                    <a:p>
                      <a:pPr algn="just">
                        <a:lnSpc>
                          <a:spcPct val="115000"/>
                        </a:lnSpc>
                        <a:spcAft>
                          <a:spcPts val="800"/>
                        </a:spcAft>
                        <a:buNone/>
                      </a:pPr>
                      <a:r>
                        <a:rPr lang="en-IN" sz="1400" kern="0">
                          <a:effectLst/>
                        </a:rPr>
                        <a:t>annoucement_id</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INT</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dirty="0">
                          <a:effectLst/>
                        </a:rPr>
                        <a:t>Primary key,</a:t>
                      </a:r>
                      <a:r>
                        <a:rPr lang="en-IN" sz="1200" kern="100" dirty="0">
                          <a:effectLst/>
                        </a:rPr>
                        <a:t> </a:t>
                      </a:r>
                      <a:r>
                        <a:rPr lang="en-IN" sz="1400" kern="0" dirty="0">
                          <a:effectLst/>
                        </a:rPr>
                        <a:t>Auto increment</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dirty="0" err="1">
                          <a:effectLst/>
                        </a:rPr>
                        <a:t>Announcement_ID</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21587917"/>
                  </a:ext>
                </a:extLst>
              </a:tr>
              <a:tr h="558714">
                <a:tc>
                  <a:txBody>
                    <a:bodyPr/>
                    <a:lstStyle/>
                    <a:p>
                      <a:pPr algn="just">
                        <a:lnSpc>
                          <a:spcPct val="115000"/>
                        </a:lnSpc>
                        <a:spcAft>
                          <a:spcPts val="800"/>
                        </a:spcAft>
                        <a:buNone/>
                      </a:pPr>
                      <a:r>
                        <a:rPr lang="en-IN" sz="1400" kern="0">
                          <a:effectLst/>
                        </a:rPr>
                        <a:t>admin_id</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INT</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dirty="0">
                          <a:effectLst/>
                        </a:rPr>
                        <a:t>Not </a:t>
                      </a:r>
                      <a:r>
                        <a:rPr lang="en-IN" sz="1400" kern="0" dirty="0" err="1">
                          <a:effectLst/>
                        </a:rPr>
                        <a:t>null,foreign</a:t>
                      </a:r>
                      <a:r>
                        <a:rPr lang="en-IN" sz="1200" kern="100" dirty="0">
                          <a:effectLst/>
                        </a:rPr>
                        <a:t> </a:t>
                      </a:r>
                      <a:r>
                        <a:rPr lang="en-IN" sz="1400" kern="0" dirty="0" err="1">
                          <a:effectLst/>
                        </a:rPr>
                        <a:t>key→admin</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sender</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56264658"/>
                  </a:ext>
                </a:extLst>
              </a:tr>
              <a:tr h="559783">
                <a:tc>
                  <a:txBody>
                    <a:bodyPr/>
                    <a:lstStyle/>
                    <a:p>
                      <a:pPr algn="just">
                        <a:lnSpc>
                          <a:spcPct val="115000"/>
                        </a:lnSpc>
                        <a:spcAft>
                          <a:spcPts val="800"/>
                        </a:spcAft>
                        <a:buNone/>
                      </a:pPr>
                      <a:r>
                        <a:rPr lang="en-IN" sz="1400" kern="0">
                          <a:effectLst/>
                        </a:rPr>
                        <a:t>title </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dirty="0">
                          <a:effectLst/>
                        </a:rPr>
                        <a:t>VARCHAR</a:t>
                      </a:r>
                      <a:r>
                        <a:rPr lang="en-IN" sz="1200" kern="100" dirty="0">
                          <a:effectLst/>
                        </a:rPr>
                        <a:t> </a:t>
                      </a:r>
                      <a:r>
                        <a:rPr lang="en-IN" sz="1400" kern="0" dirty="0">
                          <a:effectLst/>
                        </a:rPr>
                        <a:t>(150)</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Not null</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dirty="0">
                          <a:effectLst/>
                        </a:rPr>
                        <a:t>Title of</a:t>
                      </a:r>
                      <a:r>
                        <a:rPr lang="en-IN" sz="1200" kern="100" dirty="0">
                          <a:effectLst/>
                        </a:rPr>
                        <a:t> </a:t>
                      </a:r>
                      <a:r>
                        <a:rPr lang="en-IN" sz="1400" kern="0" dirty="0">
                          <a:effectLst/>
                        </a:rPr>
                        <a:t>message</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158768151"/>
                  </a:ext>
                </a:extLst>
              </a:tr>
              <a:tr h="521734">
                <a:tc>
                  <a:txBody>
                    <a:bodyPr/>
                    <a:lstStyle/>
                    <a:p>
                      <a:pPr algn="just">
                        <a:lnSpc>
                          <a:spcPct val="115000"/>
                        </a:lnSpc>
                        <a:spcAft>
                          <a:spcPts val="800"/>
                        </a:spcAft>
                        <a:buNone/>
                      </a:pPr>
                      <a:r>
                        <a:rPr lang="en-IN" sz="1400" kern="0">
                          <a:effectLst/>
                        </a:rPr>
                        <a:t>content </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TEXT</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Not null</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Message content</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059957337"/>
                  </a:ext>
                </a:extLst>
              </a:tr>
              <a:tr h="546493">
                <a:tc>
                  <a:txBody>
                    <a:bodyPr/>
                    <a:lstStyle/>
                    <a:p>
                      <a:pPr algn="just">
                        <a:lnSpc>
                          <a:spcPct val="115000"/>
                        </a:lnSpc>
                        <a:spcAft>
                          <a:spcPts val="800"/>
                        </a:spcAft>
                        <a:buNone/>
                      </a:pPr>
                      <a:r>
                        <a:rPr lang="en-IN" sz="1400" kern="0" dirty="0" err="1">
                          <a:effectLst/>
                        </a:rPr>
                        <a:t>group_id</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INT</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dirty="0">
                          <a:effectLst/>
                        </a:rPr>
                        <a:t>Foreign key→</a:t>
                      </a:r>
                      <a:r>
                        <a:rPr lang="en-IN" sz="1200" kern="100" dirty="0">
                          <a:effectLst/>
                        </a:rPr>
                        <a:t> </a:t>
                      </a:r>
                      <a:r>
                        <a:rPr lang="en-IN" sz="1400" kern="0" dirty="0">
                          <a:effectLst/>
                        </a:rPr>
                        <a:t>Study group</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dirty="0">
                          <a:effectLst/>
                        </a:rPr>
                        <a:t>Group </a:t>
                      </a:r>
                      <a:r>
                        <a:rPr lang="en-IN" sz="1400" kern="0">
                          <a:effectLst/>
                        </a:rPr>
                        <a:t>target</a:t>
                      </a:r>
                      <a:r>
                        <a:rPr lang="en-IN" sz="1200" kern="100">
                          <a:effectLst/>
                        </a:rPr>
                        <a:t> </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804920863"/>
                  </a:ext>
                </a:extLst>
              </a:tr>
              <a:tr h="762290">
                <a:tc>
                  <a:txBody>
                    <a:bodyPr/>
                    <a:lstStyle/>
                    <a:p>
                      <a:pPr algn="just">
                        <a:lnSpc>
                          <a:spcPct val="115000"/>
                        </a:lnSpc>
                        <a:spcAft>
                          <a:spcPts val="800"/>
                        </a:spcAft>
                        <a:buNone/>
                      </a:pPr>
                      <a:r>
                        <a:rPr lang="en-IN" sz="1400" kern="0">
                          <a:effectLst/>
                        </a:rPr>
                        <a:t>created_at</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DATETIME</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dirty="0">
                          <a:effectLst/>
                        </a:rPr>
                        <a:t>Default </a:t>
                      </a:r>
                      <a:r>
                        <a:rPr lang="en-IN" sz="1400" kern="0" dirty="0" err="1">
                          <a:effectLst/>
                        </a:rPr>
                        <a:t>current_timestamp</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dirty="0">
                          <a:effectLst/>
                        </a:rPr>
                        <a:t>When it was</a:t>
                      </a:r>
                      <a:r>
                        <a:rPr lang="en-IN" sz="1200" kern="100" dirty="0">
                          <a:effectLst/>
                        </a:rPr>
                        <a:t> </a:t>
                      </a:r>
                      <a:r>
                        <a:rPr lang="en-IN" sz="1400" kern="0" dirty="0">
                          <a:effectLst/>
                        </a:rPr>
                        <a:t>set</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793192413"/>
                  </a:ext>
                </a:extLst>
              </a:tr>
            </a:tbl>
          </a:graphicData>
        </a:graphic>
      </p:graphicFrame>
    </p:spTree>
    <p:extLst>
      <p:ext uri="{BB962C8B-B14F-4D97-AF65-F5344CB8AC3E}">
        <p14:creationId xmlns:p14="http://schemas.microsoft.com/office/powerpoint/2010/main" val="1899358986"/>
      </p:ext>
    </p:extLst>
  </p:cSld>
  <p:clrMapOvr>
    <a:overrideClrMapping bg1="lt1" tx1="dk1" bg2="lt2" tx2="dk2" accent1="accent1" accent2="accent2" accent3="accent3" accent4="accent4" accent5="accent5" accent6="accent6" hlink="hlink" folHlink="folHlink"/>
  </p:clrMapOvr>
  <p:transition spd="slow">
    <p:wipe/>
  </p:transition>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A1CDF0D-83E7-4A6C-8003-23778A537863}"/>
            </a:ext>
          </a:extLst>
        </p:cNvPr>
        <p:cNvGrpSpPr/>
        <p:nvPr/>
      </p:nvGrpSpPr>
      <p:grpSpPr>
        <a:xfrm>
          <a:off x="0" y="0"/>
          <a:ext cx="0" cy="0"/>
          <a:chOff x="0" y="0"/>
          <a:chExt cx="0" cy="0"/>
        </a:xfrm>
      </p:grpSpPr>
      <p:pic>
        <p:nvPicPr>
          <p:cNvPr id="31" name="Picture 30">
            <a:extLst>
              <a:ext uri="{FF2B5EF4-FFF2-40B4-BE49-F238E27FC236}">
                <a16:creationId xmlns:a16="http://schemas.microsoft.com/office/drawing/2014/main" id="{760174EA-8CCE-1E64-01F6-EFA6584AEC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3" name="Picture 32">
            <a:extLst>
              <a:ext uri="{FF2B5EF4-FFF2-40B4-BE49-F238E27FC236}">
                <a16:creationId xmlns:a16="http://schemas.microsoft.com/office/drawing/2014/main" id="{119ADD0B-8490-74BE-06E3-3DD7D04C0BC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5" name="Oval 34">
            <a:extLst>
              <a:ext uri="{FF2B5EF4-FFF2-40B4-BE49-F238E27FC236}">
                <a16:creationId xmlns:a16="http://schemas.microsoft.com/office/drawing/2014/main" id="{704DA697-270C-DEED-E0D7-B7D960F3FEE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37" name="Picture 36">
            <a:extLst>
              <a:ext uri="{FF2B5EF4-FFF2-40B4-BE49-F238E27FC236}">
                <a16:creationId xmlns:a16="http://schemas.microsoft.com/office/drawing/2014/main" id="{1E83002C-7A73-A189-2399-BEAE5D5C3D0E}"/>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9" name="Picture 38">
            <a:extLst>
              <a:ext uri="{FF2B5EF4-FFF2-40B4-BE49-F238E27FC236}">
                <a16:creationId xmlns:a16="http://schemas.microsoft.com/office/drawing/2014/main" id="{A96AE695-34F3-8248-B5B4-2664997E81D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1" name="Rectangle 40">
            <a:extLst>
              <a:ext uri="{FF2B5EF4-FFF2-40B4-BE49-F238E27FC236}">
                <a16:creationId xmlns:a16="http://schemas.microsoft.com/office/drawing/2014/main" id="{5C15DF71-F7E6-B01C-40AC-8F90292E311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3" name="Rectangle 42">
            <a:extLst>
              <a:ext uri="{FF2B5EF4-FFF2-40B4-BE49-F238E27FC236}">
                <a16:creationId xmlns:a16="http://schemas.microsoft.com/office/drawing/2014/main" id="{DF3BCD89-D50C-332F-456D-39826DDD5A1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5" name="Rectangle 44">
            <a:extLst>
              <a:ext uri="{FF2B5EF4-FFF2-40B4-BE49-F238E27FC236}">
                <a16:creationId xmlns:a16="http://schemas.microsoft.com/office/drawing/2014/main" id="{DB3FAAE0-DD88-3DA4-1E40-6158FB3881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7" name="Freeform 7">
            <a:extLst>
              <a:ext uri="{FF2B5EF4-FFF2-40B4-BE49-F238E27FC236}">
                <a16:creationId xmlns:a16="http://schemas.microsoft.com/office/drawing/2014/main" id="{F128DFD0-E7BF-879E-CCD2-43186EF3971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49" name="Freeform: Shape 48">
            <a:extLst>
              <a:ext uri="{FF2B5EF4-FFF2-40B4-BE49-F238E27FC236}">
                <a16:creationId xmlns:a16="http://schemas.microsoft.com/office/drawing/2014/main" id="{BC932511-8005-A233-1F24-3A658F4D33F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4DF09827-9452-5EB6-0E06-A04C966C524B}"/>
              </a:ext>
            </a:extLst>
          </p:cNvPr>
          <p:cNvSpPr>
            <a:spLocks noGrp="1"/>
          </p:cNvSpPr>
          <p:nvPr>
            <p:ph type="title"/>
          </p:nvPr>
        </p:nvSpPr>
        <p:spPr>
          <a:xfrm>
            <a:off x="1103312" y="452718"/>
            <a:ext cx="8947522" cy="1400530"/>
          </a:xfrm>
        </p:spPr>
        <p:txBody>
          <a:bodyPr vert="horz" lIns="91440" tIns="45720" rIns="91440" bIns="45720" rtlCol="0" anchor="ctr">
            <a:normAutofit/>
          </a:bodyPr>
          <a:lstStyle/>
          <a:p>
            <a:r>
              <a:rPr lang="en-US" sz="4200" b="0" i="0" kern="1200" dirty="0">
                <a:solidFill>
                  <a:srgbClr val="FFFFFF"/>
                </a:solidFill>
                <a:latin typeface="+mj-lt"/>
                <a:ea typeface="+mj-ea"/>
                <a:cs typeface="+mj-cs"/>
              </a:rPr>
              <a:t>TO DO</a:t>
            </a:r>
          </a:p>
        </p:txBody>
      </p:sp>
      <p:sp>
        <p:nvSpPr>
          <p:cNvPr id="3" name="Text Placeholder 2">
            <a:extLst>
              <a:ext uri="{FF2B5EF4-FFF2-40B4-BE49-F238E27FC236}">
                <a16:creationId xmlns:a16="http://schemas.microsoft.com/office/drawing/2014/main" id="{2E76649E-989A-2D48-5960-8720C4506F3C}"/>
              </a:ext>
            </a:extLst>
          </p:cNvPr>
          <p:cNvSpPr>
            <a:spLocks noGrp="1"/>
          </p:cNvSpPr>
          <p:nvPr>
            <p:ph type="body" sz="half" idx="2"/>
          </p:nvPr>
        </p:nvSpPr>
        <p:spPr>
          <a:xfrm>
            <a:off x="1103312" y="2763520"/>
            <a:ext cx="8946541" cy="3484879"/>
          </a:xfrm>
        </p:spPr>
        <p:txBody>
          <a:bodyPr vert="horz" lIns="91440" tIns="45720" rIns="91440" bIns="45720" rtlCol="0">
            <a:normAutofit/>
          </a:bodyPr>
          <a:lstStyle/>
          <a:p>
            <a:pPr>
              <a:buFont typeface="Wingdings 3" charset="2"/>
              <a:buChar char=""/>
            </a:pPr>
            <a:endParaRPr lang="en-US" dirty="0"/>
          </a:p>
        </p:txBody>
      </p:sp>
      <p:graphicFrame>
        <p:nvGraphicFramePr>
          <p:cNvPr id="6" name="Table 5">
            <a:extLst>
              <a:ext uri="{FF2B5EF4-FFF2-40B4-BE49-F238E27FC236}">
                <a16:creationId xmlns:a16="http://schemas.microsoft.com/office/drawing/2014/main" id="{FC9F2CF8-D3A1-361F-B180-29F617127C01}"/>
              </a:ext>
            </a:extLst>
          </p:cNvPr>
          <p:cNvGraphicFramePr>
            <a:graphicFrameLocks noGrp="1"/>
          </p:cNvGraphicFramePr>
          <p:nvPr>
            <p:extLst>
              <p:ext uri="{D42A27DB-BD31-4B8C-83A1-F6EECF244321}">
                <p14:modId xmlns:p14="http://schemas.microsoft.com/office/powerpoint/2010/main" val="3152078729"/>
              </p:ext>
            </p:extLst>
          </p:nvPr>
        </p:nvGraphicFramePr>
        <p:xfrm>
          <a:off x="763588" y="2388241"/>
          <a:ext cx="10664824" cy="4017038"/>
        </p:xfrm>
        <a:graphic>
          <a:graphicData uri="http://schemas.openxmlformats.org/drawingml/2006/table">
            <a:tbl>
              <a:tblPr firstRow="1" firstCol="1" bandRow="1">
                <a:tableStyleId>{5C22544A-7EE6-4342-B048-85BDC9FD1C3A}</a:tableStyleId>
              </a:tblPr>
              <a:tblGrid>
                <a:gridCol w="2665707">
                  <a:extLst>
                    <a:ext uri="{9D8B030D-6E8A-4147-A177-3AD203B41FA5}">
                      <a16:colId xmlns:a16="http://schemas.microsoft.com/office/drawing/2014/main" val="104840207"/>
                    </a:ext>
                  </a:extLst>
                </a:gridCol>
                <a:gridCol w="2665707">
                  <a:extLst>
                    <a:ext uri="{9D8B030D-6E8A-4147-A177-3AD203B41FA5}">
                      <a16:colId xmlns:a16="http://schemas.microsoft.com/office/drawing/2014/main" val="1331137265"/>
                    </a:ext>
                  </a:extLst>
                </a:gridCol>
                <a:gridCol w="2666705">
                  <a:extLst>
                    <a:ext uri="{9D8B030D-6E8A-4147-A177-3AD203B41FA5}">
                      <a16:colId xmlns:a16="http://schemas.microsoft.com/office/drawing/2014/main" val="3669736187"/>
                    </a:ext>
                  </a:extLst>
                </a:gridCol>
                <a:gridCol w="2666705">
                  <a:extLst>
                    <a:ext uri="{9D8B030D-6E8A-4147-A177-3AD203B41FA5}">
                      <a16:colId xmlns:a16="http://schemas.microsoft.com/office/drawing/2014/main" val="495044215"/>
                    </a:ext>
                  </a:extLst>
                </a:gridCol>
              </a:tblGrid>
              <a:tr h="276790">
                <a:tc>
                  <a:txBody>
                    <a:bodyPr/>
                    <a:lstStyle/>
                    <a:p>
                      <a:pPr algn="just">
                        <a:lnSpc>
                          <a:spcPct val="115000"/>
                        </a:lnSpc>
                        <a:spcAft>
                          <a:spcPts val="800"/>
                        </a:spcAft>
                        <a:buNone/>
                      </a:pPr>
                      <a:r>
                        <a:rPr lang="en-IN" sz="1400" kern="0">
                          <a:effectLst/>
                        </a:rPr>
                        <a:t>Field name</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Datatype</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dirty="0">
                          <a:effectLst/>
                        </a:rPr>
                        <a:t>Constraints</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Description</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860484604"/>
                  </a:ext>
                </a:extLst>
              </a:tr>
              <a:tr h="692661">
                <a:tc>
                  <a:txBody>
                    <a:bodyPr/>
                    <a:lstStyle/>
                    <a:p>
                      <a:pPr algn="just">
                        <a:lnSpc>
                          <a:spcPct val="115000"/>
                        </a:lnSpc>
                        <a:spcAft>
                          <a:spcPts val="800"/>
                        </a:spcAft>
                        <a:buNone/>
                      </a:pPr>
                      <a:r>
                        <a:rPr lang="en-IN" sz="1400" kern="0">
                          <a:effectLst/>
                        </a:rPr>
                        <a:t>to_do_id</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INT</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Primary key,</a:t>
                      </a:r>
                      <a:endParaRPr lang="en-IN" sz="1200" kern="100">
                        <a:effectLst/>
                      </a:endParaRPr>
                    </a:p>
                    <a:p>
                      <a:pPr algn="just">
                        <a:lnSpc>
                          <a:spcPct val="115000"/>
                        </a:lnSpc>
                        <a:spcAft>
                          <a:spcPts val="800"/>
                        </a:spcAft>
                        <a:buNone/>
                      </a:pPr>
                      <a:r>
                        <a:rPr lang="en-IN" sz="1400" kern="0">
                          <a:effectLst/>
                        </a:rPr>
                        <a:t>Auto increment</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To do ID</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784724487"/>
                  </a:ext>
                </a:extLst>
              </a:tr>
              <a:tr h="692661">
                <a:tc>
                  <a:txBody>
                    <a:bodyPr/>
                    <a:lstStyle/>
                    <a:p>
                      <a:pPr algn="just">
                        <a:lnSpc>
                          <a:spcPct val="115000"/>
                        </a:lnSpc>
                        <a:spcAft>
                          <a:spcPts val="800"/>
                        </a:spcAft>
                        <a:buNone/>
                      </a:pPr>
                      <a:r>
                        <a:rPr lang="en-IN" sz="1400" kern="0">
                          <a:effectLst/>
                        </a:rPr>
                        <a:t>group_id</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INT</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Not null,foreign</a:t>
                      </a:r>
                      <a:endParaRPr lang="en-IN" sz="1200" kern="100">
                        <a:effectLst/>
                      </a:endParaRPr>
                    </a:p>
                    <a:p>
                      <a:pPr algn="just">
                        <a:lnSpc>
                          <a:spcPct val="115000"/>
                        </a:lnSpc>
                        <a:spcAft>
                          <a:spcPts val="800"/>
                        </a:spcAft>
                        <a:buNone/>
                      </a:pPr>
                      <a:r>
                        <a:rPr lang="en-IN" sz="1400" kern="0">
                          <a:effectLst/>
                        </a:rPr>
                        <a:t>key→study group</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Associated group</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942637271"/>
                  </a:ext>
                </a:extLst>
              </a:tr>
              <a:tr h="692661">
                <a:tc>
                  <a:txBody>
                    <a:bodyPr/>
                    <a:lstStyle/>
                    <a:p>
                      <a:pPr algn="just">
                        <a:lnSpc>
                          <a:spcPct val="115000"/>
                        </a:lnSpc>
                        <a:spcAft>
                          <a:spcPts val="800"/>
                        </a:spcAft>
                        <a:buNone/>
                      </a:pPr>
                      <a:r>
                        <a:rPr lang="en-IN" sz="1400" kern="0">
                          <a:effectLst/>
                        </a:rPr>
                        <a:t>user_id</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INT</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Not null,foreign</a:t>
                      </a:r>
                      <a:endParaRPr lang="en-IN" sz="1200" kern="100">
                        <a:effectLst/>
                      </a:endParaRPr>
                    </a:p>
                    <a:p>
                      <a:pPr algn="just">
                        <a:lnSpc>
                          <a:spcPct val="115000"/>
                        </a:lnSpc>
                        <a:spcAft>
                          <a:spcPts val="800"/>
                        </a:spcAft>
                        <a:buNone/>
                      </a:pPr>
                      <a:r>
                        <a:rPr lang="en-IN" sz="1400" kern="0">
                          <a:effectLst/>
                        </a:rPr>
                        <a:t>key→users</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Creator of the task</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3133564777"/>
                  </a:ext>
                </a:extLst>
              </a:tr>
              <a:tr h="692661">
                <a:tc>
                  <a:txBody>
                    <a:bodyPr/>
                    <a:lstStyle/>
                    <a:p>
                      <a:pPr algn="just">
                        <a:lnSpc>
                          <a:spcPct val="115000"/>
                        </a:lnSpc>
                        <a:spcAft>
                          <a:spcPts val="800"/>
                        </a:spcAft>
                        <a:buNone/>
                      </a:pPr>
                      <a:r>
                        <a:rPr lang="en-IN" sz="1400" kern="0">
                          <a:effectLst/>
                        </a:rPr>
                        <a:t>task </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VARCHAR</a:t>
                      </a:r>
                      <a:endParaRPr lang="en-IN" sz="1200" kern="100">
                        <a:effectLst/>
                      </a:endParaRPr>
                    </a:p>
                    <a:p>
                      <a:pPr algn="just">
                        <a:lnSpc>
                          <a:spcPct val="115000"/>
                        </a:lnSpc>
                        <a:spcAft>
                          <a:spcPts val="800"/>
                        </a:spcAft>
                        <a:buNone/>
                      </a:pPr>
                      <a:r>
                        <a:rPr lang="en-IN" sz="1400" kern="0">
                          <a:effectLst/>
                        </a:rPr>
                        <a:t>(200)</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Not null</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Task description</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105751613"/>
                  </a:ext>
                </a:extLst>
              </a:tr>
              <a:tr h="692661">
                <a:tc>
                  <a:txBody>
                    <a:bodyPr/>
                    <a:lstStyle/>
                    <a:p>
                      <a:pPr algn="just">
                        <a:lnSpc>
                          <a:spcPct val="115000"/>
                        </a:lnSpc>
                        <a:spcAft>
                          <a:spcPts val="800"/>
                        </a:spcAft>
                        <a:buNone/>
                      </a:pPr>
                      <a:r>
                        <a:rPr lang="en-IN" sz="1400" kern="0">
                          <a:effectLst/>
                        </a:rPr>
                        <a:t>assigned_to</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INT</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Foreign key→</a:t>
                      </a:r>
                      <a:endParaRPr lang="en-IN" sz="1200" kern="100">
                        <a:effectLst/>
                      </a:endParaRPr>
                    </a:p>
                    <a:p>
                      <a:pPr algn="just">
                        <a:lnSpc>
                          <a:spcPct val="115000"/>
                        </a:lnSpc>
                        <a:spcAft>
                          <a:spcPts val="800"/>
                        </a:spcAft>
                        <a:buNone/>
                      </a:pPr>
                      <a:r>
                        <a:rPr lang="en-IN" sz="1400" kern="0">
                          <a:effectLst/>
                        </a:rPr>
                        <a:t>Users nulloble</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Optional asssigned user</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4176230063"/>
                  </a:ext>
                </a:extLst>
              </a:tr>
              <a:tr h="276943">
                <a:tc>
                  <a:txBody>
                    <a:bodyPr/>
                    <a:lstStyle/>
                    <a:p>
                      <a:pPr algn="just">
                        <a:lnSpc>
                          <a:spcPct val="115000"/>
                        </a:lnSpc>
                        <a:spcAft>
                          <a:spcPts val="800"/>
                        </a:spcAft>
                        <a:buNone/>
                      </a:pPr>
                      <a:r>
                        <a:rPr lang="en-IN" sz="1400" kern="0">
                          <a:effectLst/>
                        </a:rPr>
                        <a:t>status </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ENUM</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Default ‘open’</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dirty="0" err="1">
                          <a:effectLst/>
                        </a:rPr>
                        <a:t>Open,in</a:t>
                      </a:r>
                      <a:r>
                        <a:rPr lang="en-IN" sz="1400" kern="0" dirty="0">
                          <a:effectLst/>
                        </a:rPr>
                        <a:t> </a:t>
                      </a:r>
                      <a:r>
                        <a:rPr lang="en-IN" sz="1400" kern="0" dirty="0" err="1">
                          <a:effectLst/>
                        </a:rPr>
                        <a:t>progress,done</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276031702"/>
                  </a:ext>
                </a:extLst>
              </a:tr>
            </a:tbl>
          </a:graphicData>
        </a:graphic>
      </p:graphicFrame>
    </p:spTree>
    <p:extLst>
      <p:ext uri="{BB962C8B-B14F-4D97-AF65-F5344CB8AC3E}">
        <p14:creationId xmlns:p14="http://schemas.microsoft.com/office/powerpoint/2010/main" val="338727729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4C3CCC8-D7B7-FD8B-161E-A41925E07353}"/>
              </a:ext>
            </a:extLst>
          </p:cNvPr>
          <p:cNvSpPr>
            <a:spLocks noGrp="1"/>
          </p:cNvSpPr>
          <p:nvPr>
            <p:ph type="title"/>
          </p:nvPr>
        </p:nvSpPr>
        <p:spPr>
          <a:xfrm>
            <a:off x="643855" y="1447800"/>
            <a:ext cx="3108626" cy="4572000"/>
          </a:xfrm>
        </p:spPr>
        <p:txBody>
          <a:bodyPr anchor="ctr">
            <a:normAutofit/>
          </a:bodyPr>
          <a:lstStyle/>
          <a:p>
            <a:r>
              <a:rPr lang="en-US" sz="3200">
                <a:solidFill>
                  <a:srgbClr val="F2F2F2"/>
                </a:solidFill>
              </a:rPr>
              <a:t>SYNOPSIS</a:t>
            </a:r>
            <a:endParaRPr lang="en-IN" sz="3200">
              <a:solidFill>
                <a:srgbClr val="F2F2F2"/>
              </a:solidFill>
            </a:endParaRPr>
          </a:p>
        </p:txBody>
      </p:sp>
      <p:sp>
        <p:nvSpPr>
          <p:cNvPr id="11" name="Freeform: Shape 10">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13"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15" name="Rectangle 14">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graphicFrame>
        <p:nvGraphicFramePr>
          <p:cNvPr id="5" name="Content Placeholder 2">
            <a:extLst>
              <a:ext uri="{FF2B5EF4-FFF2-40B4-BE49-F238E27FC236}">
                <a16:creationId xmlns:a16="http://schemas.microsoft.com/office/drawing/2014/main" id="{0F637984-0E12-E6B6-0D7B-99489E62B432}"/>
              </a:ext>
            </a:extLst>
          </p:cNvPr>
          <p:cNvGraphicFramePr>
            <a:graphicFrameLocks noGrp="1"/>
          </p:cNvGraphicFramePr>
          <p:nvPr>
            <p:ph idx="1"/>
            <p:extLst>
              <p:ext uri="{D42A27DB-BD31-4B8C-83A1-F6EECF244321}">
                <p14:modId xmlns:p14="http://schemas.microsoft.com/office/powerpoint/2010/main" val="1492455240"/>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603731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92F7125-4E4D-D26F-7B3C-F74D1511C0E2}"/>
            </a:ext>
          </a:extLst>
        </p:cNvPr>
        <p:cNvGrpSpPr/>
        <p:nvPr/>
      </p:nvGrpSpPr>
      <p:grpSpPr>
        <a:xfrm>
          <a:off x="0" y="0"/>
          <a:ext cx="0" cy="0"/>
          <a:chOff x="0" y="0"/>
          <a:chExt cx="0" cy="0"/>
        </a:xfrm>
      </p:grpSpPr>
      <p:pic>
        <p:nvPicPr>
          <p:cNvPr id="31" name="Picture 30">
            <a:extLst>
              <a:ext uri="{FF2B5EF4-FFF2-40B4-BE49-F238E27FC236}">
                <a16:creationId xmlns:a16="http://schemas.microsoft.com/office/drawing/2014/main" id="{8D834908-0AB1-9435-0A7C-9D376D2C34D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3" name="Picture 32">
            <a:extLst>
              <a:ext uri="{FF2B5EF4-FFF2-40B4-BE49-F238E27FC236}">
                <a16:creationId xmlns:a16="http://schemas.microsoft.com/office/drawing/2014/main" id="{BF22AD83-B213-72B0-F6FB-18A7FBD02F0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5" name="Oval 34">
            <a:extLst>
              <a:ext uri="{FF2B5EF4-FFF2-40B4-BE49-F238E27FC236}">
                <a16:creationId xmlns:a16="http://schemas.microsoft.com/office/drawing/2014/main" id="{2957EFBD-6CD9-CE8E-17EC-BF749E7CE79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pic>
        <p:nvPicPr>
          <p:cNvPr id="37" name="Picture 36">
            <a:extLst>
              <a:ext uri="{FF2B5EF4-FFF2-40B4-BE49-F238E27FC236}">
                <a16:creationId xmlns:a16="http://schemas.microsoft.com/office/drawing/2014/main" id="{041EFE09-DDF9-5645-A424-E18720DA8F96}"/>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9" name="Picture 38">
            <a:extLst>
              <a:ext uri="{FF2B5EF4-FFF2-40B4-BE49-F238E27FC236}">
                <a16:creationId xmlns:a16="http://schemas.microsoft.com/office/drawing/2014/main" id="{4F3B9E2B-56EA-0BD4-53D0-424C68A6A47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1" name="Rectangle 40">
            <a:extLst>
              <a:ext uri="{FF2B5EF4-FFF2-40B4-BE49-F238E27FC236}">
                <a16:creationId xmlns:a16="http://schemas.microsoft.com/office/drawing/2014/main" id="{C5D38272-7CE0-0C89-138C-85BC50D7F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3" name="Rectangle 42">
            <a:extLst>
              <a:ext uri="{FF2B5EF4-FFF2-40B4-BE49-F238E27FC236}">
                <a16:creationId xmlns:a16="http://schemas.microsoft.com/office/drawing/2014/main" id="{0AC225EB-F00F-4952-4DEF-AA668788FF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5" name="Rectangle 44">
            <a:extLst>
              <a:ext uri="{FF2B5EF4-FFF2-40B4-BE49-F238E27FC236}">
                <a16:creationId xmlns:a16="http://schemas.microsoft.com/office/drawing/2014/main" id="{08522D8A-B93E-8D15-CAB9-1F6E4CD5F7C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white"/>
              </a:solidFill>
              <a:effectLst/>
              <a:uLnTx/>
              <a:uFillTx/>
              <a:latin typeface="Century Gothic" panose="020B0502020202020204"/>
              <a:ea typeface="+mn-ea"/>
              <a:cs typeface="+mn-cs"/>
            </a:endParaRPr>
          </a:p>
        </p:txBody>
      </p:sp>
      <p:sp>
        <p:nvSpPr>
          <p:cNvPr id="47" name="Freeform 7">
            <a:extLst>
              <a:ext uri="{FF2B5EF4-FFF2-40B4-BE49-F238E27FC236}">
                <a16:creationId xmlns:a16="http://schemas.microsoft.com/office/drawing/2014/main" id="{C9E578F3-F7E9-47C5-8AE9-0F775BE10F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1460230"/>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bg1">
              <a:alpha val="20000"/>
            </a:schemeClr>
          </a:solidFill>
          <a:ln>
            <a:noFill/>
          </a:ln>
        </p:spPr>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useBgFill="1">
        <p:nvSpPr>
          <p:cNvPr id="49" name="Freeform: Shape 48">
            <a:extLst>
              <a:ext uri="{FF2B5EF4-FFF2-40B4-BE49-F238E27FC236}">
                <a16:creationId xmlns:a16="http://schemas.microsoft.com/office/drawing/2014/main" id="{5E4B14D6-93A5-544E-427E-D08C92CF5E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gray">
          <a:xfrm>
            <a:off x="1" y="1762067"/>
            <a:ext cx="12192417" cy="5095933"/>
          </a:xfrm>
          <a:custGeom>
            <a:avLst/>
            <a:gdLst>
              <a:gd name="connsiteX0" fmla="*/ 0 w 12192417"/>
              <a:gd name="connsiteY0" fmla="*/ 0 h 5095933"/>
              <a:gd name="connsiteX1" fmla="*/ 71931 w 12192417"/>
              <a:gd name="connsiteY1" fmla="*/ 12261 h 5095933"/>
              <a:gd name="connsiteX2" fmla="*/ 282848 w 12192417"/>
              <a:gd name="connsiteY2" fmla="*/ 48343 h 5095933"/>
              <a:gd name="connsiteX3" fmla="*/ 436463 w 12192417"/>
              <a:gd name="connsiteY3" fmla="*/ 73565 h 5095933"/>
              <a:gd name="connsiteX4" fmla="*/ 619338 w 12192417"/>
              <a:gd name="connsiteY4" fmla="*/ 100188 h 5095933"/>
              <a:gd name="connsiteX5" fmla="*/ 836350 w 12192417"/>
              <a:gd name="connsiteY5" fmla="*/ 132066 h 5095933"/>
              <a:gd name="connsiteX6" fmla="*/ 1076527 w 12192417"/>
              <a:gd name="connsiteY6" fmla="*/ 165696 h 5095933"/>
              <a:gd name="connsiteX7" fmla="*/ 1347183 w 12192417"/>
              <a:gd name="connsiteY7" fmla="*/ 201077 h 5095933"/>
              <a:gd name="connsiteX8" fmla="*/ 1642222 w 12192417"/>
              <a:gd name="connsiteY8" fmla="*/ 238560 h 5095933"/>
              <a:gd name="connsiteX9" fmla="*/ 1962863 w 12192417"/>
              <a:gd name="connsiteY9" fmla="*/ 276043 h 5095933"/>
              <a:gd name="connsiteX10" fmla="*/ 2304231 w 12192417"/>
              <a:gd name="connsiteY10" fmla="*/ 314227 h 5095933"/>
              <a:gd name="connsiteX11" fmla="*/ 2672420 w 12192417"/>
              <a:gd name="connsiteY11" fmla="*/ 349608 h 5095933"/>
              <a:gd name="connsiteX12" fmla="*/ 3057677 w 12192417"/>
              <a:gd name="connsiteY12" fmla="*/ 383588 h 5095933"/>
              <a:gd name="connsiteX13" fmla="*/ 3464880 w 12192417"/>
              <a:gd name="connsiteY13" fmla="*/ 414415 h 5095933"/>
              <a:gd name="connsiteX14" fmla="*/ 3889151 w 12192417"/>
              <a:gd name="connsiteY14" fmla="*/ 443841 h 5095933"/>
              <a:gd name="connsiteX15" fmla="*/ 4331709 w 12192417"/>
              <a:gd name="connsiteY15" fmla="*/ 471515 h 5095933"/>
              <a:gd name="connsiteX16" fmla="*/ 4558475 w 12192417"/>
              <a:gd name="connsiteY16" fmla="*/ 481324 h 5095933"/>
              <a:gd name="connsiteX17" fmla="*/ 4790117 w 12192417"/>
              <a:gd name="connsiteY17" fmla="*/ 492183 h 5095933"/>
              <a:gd name="connsiteX18" fmla="*/ 5025417 w 12192417"/>
              <a:gd name="connsiteY18" fmla="*/ 502342 h 5095933"/>
              <a:gd name="connsiteX19" fmla="*/ 5261936 w 12192417"/>
              <a:gd name="connsiteY19" fmla="*/ 508998 h 5095933"/>
              <a:gd name="connsiteX20" fmla="*/ 5503331 w 12192417"/>
              <a:gd name="connsiteY20" fmla="*/ 514953 h 5095933"/>
              <a:gd name="connsiteX21" fmla="*/ 5747166 w 12192417"/>
              <a:gd name="connsiteY21" fmla="*/ 521259 h 5095933"/>
              <a:gd name="connsiteX22" fmla="*/ 5995876 w 12192417"/>
              <a:gd name="connsiteY22" fmla="*/ 525463 h 5095933"/>
              <a:gd name="connsiteX23" fmla="*/ 6247025 w 12192417"/>
              <a:gd name="connsiteY23" fmla="*/ 525463 h 5095933"/>
              <a:gd name="connsiteX24" fmla="*/ 6500612 w 12192417"/>
              <a:gd name="connsiteY24" fmla="*/ 527565 h 5095933"/>
              <a:gd name="connsiteX25" fmla="*/ 6756638 w 12192417"/>
              <a:gd name="connsiteY25" fmla="*/ 525463 h 5095933"/>
              <a:gd name="connsiteX26" fmla="*/ 7016321 w 12192417"/>
              <a:gd name="connsiteY26" fmla="*/ 521259 h 5095933"/>
              <a:gd name="connsiteX27" fmla="*/ 7276004 w 12192417"/>
              <a:gd name="connsiteY27" fmla="*/ 517406 h 5095933"/>
              <a:gd name="connsiteX28" fmla="*/ 7539344 w 12192417"/>
              <a:gd name="connsiteY28" fmla="*/ 508998 h 5095933"/>
              <a:gd name="connsiteX29" fmla="*/ 7805123 w 12192417"/>
              <a:gd name="connsiteY29" fmla="*/ 500241 h 5095933"/>
              <a:gd name="connsiteX30" fmla="*/ 8070902 w 12192417"/>
              <a:gd name="connsiteY30" fmla="*/ 490082 h 5095933"/>
              <a:gd name="connsiteX31" fmla="*/ 8339120 w 12192417"/>
              <a:gd name="connsiteY31" fmla="*/ 475719 h 5095933"/>
              <a:gd name="connsiteX32" fmla="*/ 8609775 w 12192417"/>
              <a:gd name="connsiteY32" fmla="*/ 458554 h 5095933"/>
              <a:gd name="connsiteX33" fmla="*/ 8881650 w 12192417"/>
              <a:gd name="connsiteY33" fmla="*/ 442089 h 5095933"/>
              <a:gd name="connsiteX34" fmla="*/ 9153525 w 12192417"/>
              <a:gd name="connsiteY34" fmla="*/ 421071 h 5095933"/>
              <a:gd name="connsiteX35" fmla="*/ 9429057 w 12192417"/>
              <a:gd name="connsiteY35" fmla="*/ 395849 h 5095933"/>
              <a:gd name="connsiteX36" fmla="*/ 9700932 w 12192417"/>
              <a:gd name="connsiteY36" fmla="*/ 370626 h 5095933"/>
              <a:gd name="connsiteX37" fmla="*/ 9977683 w 12192417"/>
              <a:gd name="connsiteY37" fmla="*/ 341551 h 5095933"/>
              <a:gd name="connsiteX38" fmla="*/ 10255654 w 12192417"/>
              <a:gd name="connsiteY38" fmla="*/ 309673 h 5095933"/>
              <a:gd name="connsiteX39" fmla="*/ 10529967 w 12192417"/>
              <a:gd name="connsiteY39" fmla="*/ 276043 h 5095933"/>
              <a:gd name="connsiteX40" fmla="*/ 10807938 w 12192417"/>
              <a:gd name="connsiteY40" fmla="*/ 236809 h 5095933"/>
              <a:gd name="connsiteX41" fmla="*/ 11084689 w 12192417"/>
              <a:gd name="connsiteY41" fmla="*/ 194772 h 5095933"/>
              <a:gd name="connsiteX42" fmla="*/ 11362660 w 12192417"/>
              <a:gd name="connsiteY42" fmla="*/ 153085 h 5095933"/>
              <a:gd name="connsiteX43" fmla="*/ 11639411 w 12192417"/>
              <a:gd name="connsiteY43" fmla="*/ 104392 h 5095933"/>
              <a:gd name="connsiteX44" fmla="*/ 11914944 w 12192417"/>
              <a:gd name="connsiteY44" fmla="*/ 54648 h 5095933"/>
              <a:gd name="connsiteX45" fmla="*/ 12191695 w 12192417"/>
              <a:gd name="connsiteY45" fmla="*/ 2452 h 5095933"/>
              <a:gd name="connsiteX46" fmla="*/ 12191695 w 12192417"/>
              <a:gd name="connsiteY46" fmla="*/ 2162231 h 5095933"/>
              <a:gd name="connsiteX47" fmla="*/ 12192417 w 12192417"/>
              <a:gd name="connsiteY47" fmla="*/ 2162231 h 5095933"/>
              <a:gd name="connsiteX48" fmla="*/ 12192417 w 12192417"/>
              <a:gd name="connsiteY48" fmla="*/ 5095933 h 5095933"/>
              <a:gd name="connsiteX49" fmla="*/ 0 w 12192417"/>
              <a:gd name="connsiteY49" fmla="*/ 5095933 h 5095933"/>
              <a:gd name="connsiteX50" fmla="*/ 0 w 12192417"/>
              <a:gd name="connsiteY50" fmla="*/ 2791958 h 5095933"/>
              <a:gd name="connsiteX51" fmla="*/ 0 w 12192417"/>
              <a:gd name="connsiteY51" fmla="*/ 2162231 h 50959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12192417" h="5095933">
                <a:moveTo>
                  <a:pt x="0" y="0"/>
                </a:moveTo>
                <a:lnTo>
                  <a:pt x="71931" y="12261"/>
                </a:lnTo>
                <a:lnTo>
                  <a:pt x="282848" y="48343"/>
                </a:lnTo>
                <a:lnTo>
                  <a:pt x="436463" y="73565"/>
                </a:lnTo>
                <a:lnTo>
                  <a:pt x="619338" y="100188"/>
                </a:lnTo>
                <a:lnTo>
                  <a:pt x="836350" y="132066"/>
                </a:lnTo>
                <a:lnTo>
                  <a:pt x="1076527" y="165696"/>
                </a:lnTo>
                <a:lnTo>
                  <a:pt x="1347183" y="201077"/>
                </a:lnTo>
                <a:lnTo>
                  <a:pt x="1642222" y="238560"/>
                </a:lnTo>
                <a:lnTo>
                  <a:pt x="1962863" y="276043"/>
                </a:lnTo>
                <a:lnTo>
                  <a:pt x="2304231" y="314227"/>
                </a:lnTo>
                <a:lnTo>
                  <a:pt x="2672420" y="349608"/>
                </a:lnTo>
                <a:lnTo>
                  <a:pt x="3057677" y="383588"/>
                </a:lnTo>
                <a:lnTo>
                  <a:pt x="3464880" y="414415"/>
                </a:lnTo>
                <a:lnTo>
                  <a:pt x="3889151" y="443841"/>
                </a:lnTo>
                <a:lnTo>
                  <a:pt x="4331709" y="471515"/>
                </a:lnTo>
                <a:lnTo>
                  <a:pt x="4558475" y="481324"/>
                </a:lnTo>
                <a:lnTo>
                  <a:pt x="4790117" y="492183"/>
                </a:lnTo>
                <a:lnTo>
                  <a:pt x="5025417" y="502342"/>
                </a:lnTo>
                <a:lnTo>
                  <a:pt x="5261936" y="508998"/>
                </a:lnTo>
                <a:lnTo>
                  <a:pt x="5503331" y="514953"/>
                </a:lnTo>
                <a:lnTo>
                  <a:pt x="5747166" y="521259"/>
                </a:lnTo>
                <a:lnTo>
                  <a:pt x="5995876" y="525463"/>
                </a:lnTo>
                <a:lnTo>
                  <a:pt x="6247025" y="525463"/>
                </a:lnTo>
                <a:lnTo>
                  <a:pt x="6500612" y="527565"/>
                </a:lnTo>
                <a:lnTo>
                  <a:pt x="6756638" y="525463"/>
                </a:lnTo>
                <a:lnTo>
                  <a:pt x="7016321" y="521259"/>
                </a:lnTo>
                <a:lnTo>
                  <a:pt x="7276004" y="517406"/>
                </a:lnTo>
                <a:lnTo>
                  <a:pt x="7539344" y="508998"/>
                </a:lnTo>
                <a:lnTo>
                  <a:pt x="7805123" y="500241"/>
                </a:lnTo>
                <a:lnTo>
                  <a:pt x="8070902" y="490082"/>
                </a:lnTo>
                <a:lnTo>
                  <a:pt x="8339120" y="475719"/>
                </a:lnTo>
                <a:lnTo>
                  <a:pt x="8609775" y="458554"/>
                </a:lnTo>
                <a:lnTo>
                  <a:pt x="8881650" y="442089"/>
                </a:lnTo>
                <a:lnTo>
                  <a:pt x="9153525" y="421071"/>
                </a:lnTo>
                <a:lnTo>
                  <a:pt x="9429057" y="395849"/>
                </a:lnTo>
                <a:lnTo>
                  <a:pt x="9700932" y="370626"/>
                </a:lnTo>
                <a:lnTo>
                  <a:pt x="9977683" y="341551"/>
                </a:lnTo>
                <a:lnTo>
                  <a:pt x="10255654" y="309673"/>
                </a:lnTo>
                <a:lnTo>
                  <a:pt x="10529967" y="276043"/>
                </a:lnTo>
                <a:lnTo>
                  <a:pt x="10807938" y="236809"/>
                </a:lnTo>
                <a:lnTo>
                  <a:pt x="11084689" y="194772"/>
                </a:lnTo>
                <a:lnTo>
                  <a:pt x="11362660" y="153085"/>
                </a:lnTo>
                <a:lnTo>
                  <a:pt x="11639411" y="104392"/>
                </a:lnTo>
                <a:lnTo>
                  <a:pt x="11914944" y="54648"/>
                </a:lnTo>
                <a:lnTo>
                  <a:pt x="12191695" y="2452"/>
                </a:lnTo>
                <a:lnTo>
                  <a:pt x="12191695" y="2162231"/>
                </a:lnTo>
                <a:lnTo>
                  <a:pt x="12192417" y="2162231"/>
                </a:lnTo>
                <a:lnTo>
                  <a:pt x="12192417" y="5095933"/>
                </a:lnTo>
                <a:lnTo>
                  <a:pt x="0" y="5095933"/>
                </a:lnTo>
                <a:lnTo>
                  <a:pt x="0" y="2791958"/>
                </a:lnTo>
                <a:lnTo>
                  <a:pt x="0" y="2162231"/>
                </a:lnTo>
                <a:close/>
              </a:path>
            </a:pathLst>
          </a:custGeom>
          <a:ln>
            <a:noFill/>
          </a:ln>
        </p:spPr>
        <p:txBody>
          <a:bodyPr/>
          <a:lstStyle/>
          <a:p>
            <a:pPr marL="0" marR="0" lvl="0" indent="0" algn="l" defTabSz="4572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a:ln>
                <a:noFill/>
              </a:ln>
              <a:solidFill>
                <a:prstClr val="black"/>
              </a:solidFill>
              <a:effectLst/>
              <a:uLnTx/>
              <a:uFillTx/>
              <a:latin typeface="Century Gothic" panose="020B0502020202020204"/>
              <a:ea typeface="+mn-ea"/>
              <a:cs typeface="+mn-cs"/>
            </a:endParaRPr>
          </a:p>
        </p:txBody>
      </p:sp>
      <p:sp>
        <p:nvSpPr>
          <p:cNvPr id="2" name="Title 1">
            <a:extLst>
              <a:ext uri="{FF2B5EF4-FFF2-40B4-BE49-F238E27FC236}">
                <a16:creationId xmlns:a16="http://schemas.microsoft.com/office/drawing/2014/main" id="{6DC24389-AAC3-3A67-E983-08708C6A949F}"/>
              </a:ext>
            </a:extLst>
          </p:cNvPr>
          <p:cNvSpPr>
            <a:spLocks noGrp="1"/>
          </p:cNvSpPr>
          <p:nvPr>
            <p:ph type="title"/>
          </p:nvPr>
        </p:nvSpPr>
        <p:spPr>
          <a:xfrm>
            <a:off x="1103312" y="452718"/>
            <a:ext cx="8947522" cy="1400530"/>
          </a:xfrm>
        </p:spPr>
        <p:txBody>
          <a:bodyPr vert="horz" lIns="91440" tIns="45720" rIns="91440" bIns="45720" rtlCol="0" anchor="ctr">
            <a:normAutofit/>
          </a:bodyPr>
          <a:lstStyle/>
          <a:p>
            <a:r>
              <a:rPr lang="en-US" sz="4200" b="0" i="0" kern="1200" dirty="0">
                <a:solidFill>
                  <a:srgbClr val="FFFFFF"/>
                </a:solidFill>
                <a:latin typeface="+mj-lt"/>
                <a:ea typeface="+mj-ea"/>
                <a:cs typeface="+mj-cs"/>
              </a:rPr>
              <a:t>DOWNLOADED NOTES</a:t>
            </a:r>
          </a:p>
        </p:txBody>
      </p:sp>
      <p:sp>
        <p:nvSpPr>
          <p:cNvPr id="3" name="Text Placeholder 2">
            <a:extLst>
              <a:ext uri="{FF2B5EF4-FFF2-40B4-BE49-F238E27FC236}">
                <a16:creationId xmlns:a16="http://schemas.microsoft.com/office/drawing/2014/main" id="{184AE6B1-1D6E-CA5A-6DC0-D0F25C4EC274}"/>
              </a:ext>
            </a:extLst>
          </p:cNvPr>
          <p:cNvSpPr>
            <a:spLocks noGrp="1"/>
          </p:cNvSpPr>
          <p:nvPr>
            <p:ph type="body" sz="half" idx="2"/>
          </p:nvPr>
        </p:nvSpPr>
        <p:spPr>
          <a:xfrm>
            <a:off x="1103312" y="2763520"/>
            <a:ext cx="8946541" cy="3484879"/>
          </a:xfrm>
        </p:spPr>
        <p:txBody>
          <a:bodyPr vert="horz" lIns="91440" tIns="45720" rIns="91440" bIns="45720" rtlCol="0">
            <a:normAutofit/>
          </a:bodyPr>
          <a:lstStyle/>
          <a:p>
            <a:pPr>
              <a:buFont typeface="Wingdings 3" charset="2"/>
              <a:buChar char=""/>
            </a:pPr>
            <a:endParaRPr lang="en-US" dirty="0"/>
          </a:p>
        </p:txBody>
      </p:sp>
      <p:graphicFrame>
        <p:nvGraphicFramePr>
          <p:cNvPr id="5" name="Table 4">
            <a:extLst>
              <a:ext uri="{FF2B5EF4-FFF2-40B4-BE49-F238E27FC236}">
                <a16:creationId xmlns:a16="http://schemas.microsoft.com/office/drawing/2014/main" id="{6C18C05A-35C5-0A5C-D95F-73090675CD0F}"/>
              </a:ext>
            </a:extLst>
          </p:cNvPr>
          <p:cNvGraphicFramePr>
            <a:graphicFrameLocks noGrp="1"/>
          </p:cNvGraphicFramePr>
          <p:nvPr>
            <p:extLst>
              <p:ext uri="{D42A27DB-BD31-4B8C-83A1-F6EECF244321}">
                <p14:modId xmlns:p14="http://schemas.microsoft.com/office/powerpoint/2010/main" val="2431891025"/>
              </p:ext>
            </p:extLst>
          </p:nvPr>
        </p:nvGraphicFramePr>
        <p:xfrm>
          <a:off x="763588" y="2560298"/>
          <a:ext cx="10664824" cy="3844985"/>
        </p:xfrm>
        <a:graphic>
          <a:graphicData uri="http://schemas.openxmlformats.org/drawingml/2006/table">
            <a:tbl>
              <a:tblPr firstRow="1" firstCol="1" bandRow="1">
                <a:tableStyleId>{5C22544A-7EE6-4342-B048-85BDC9FD1C3A}</a:tableStyleId>
              </a:tblPr>
              <a:tblGrid>
                <a:gridCol w="2665707">
                  <a:extLst>
                    <a:ext uri="{9D8B030D-6E8A-4147-A177-3AD203B41FA5}">
                      <a16:colId xmlns:a16="http://schemas.microsoft.com/office/drawing/2014/main" val="3296249254"/>
                    </a:ext>
                  </a:extLst>
                </a:gridCol>
                <a:gridCol w="2665707">
                  <a:extLst>
                    <a:ext uri="{9D8B030D-6E8A-4147-A177-3AD203B41FA5}">
                      <a16:colId xmlns:a16="http://schemas.microsoft.com/office/drawing/2014/main" val="370491480"/>
                    </a:ext>
                  </a:extLst>
                </a:gridCol>
                <a:gridCol w="2666705">
                  <a:extLst>
                    <a:ext uri="{9D8B030D-6E8A-4147-A177-3AD203B41FA5}">
                      <a16:colId xmlns:a16="http://schemas.microsoft.com/office/drawing/2014/main" val="958954048"/>
                    </a:ext>
                  </a:extLst>
                </a:gridCol>
                <a:gridCol w="2666705">
                  <a:extLst>
                    <a:ext uri="{9D8B030D-6E8A-4147-A177-3AD203B41FA5}">
                      <a16:colId xmlns:a16="http://schemas.microsoft.com/office/drawing/2014/main" val="2202544250"/>
                    </a:ext>
                  </a:extLst>
                </a:gridCol>
              </a:tblGrid>
              <a:tr h="833455">
                <a:tc>
                  <a:txBody>
                    <a:bodyPr/>
                    <a:lstStyle/>
                    <a:p>
                      <a:pPr algn="just">
                        <a:lnSpc>
                          <a:spcPct val="115000"/>
                        </a:lnSpc>
                        <a:spcAft>
                          <a:spcPts val="800"/>
                        </a:spcAft>
                        <a:buNone/>
                      </a:pPr>
                      <a:r>
                        <a:rPr lang="en-IN" sz="1400" kern="0">
                          <a:effectLst/>
                        </a:rPr>
                        <a:t>Field name</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Datatype</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Constraints</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Description</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06045114"/>
                  </a:ext>
                </a:extLst>
              </a:tr>
              <a:tr h="542416">
                <a:tc>
                  <a:txBody>
                    <a:bodyPr/>
                    <a:lstStyle/>
                    <a:p>
                      <a:pPr algn="just">
                        <a:lnSpc>
                          <a:spcPct val="115000"/>
                        </a:lnSpc>
                        <a:spcAft>
                          <a:spcPts val="800"/>
                        </a:spcAft>
                        <a:buNone/>
                      </a:pPr>
                      <a:r>
                        <a:rPr lang="en-IN" sz="1400" kern="0">
                          <a:effectLst/>
                        </a:rPr>
                        <a:t>download_id</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INT</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dirty="0">
                          <a:effectLst/>
                        </a:rPr>
                        <a:t>Primary key,</a:t>
                      </a:r>
                      <a:r>
                        <a:rPr lang="en-IN" sz="1200" kern="100" dirty="0">
                          <a:effectLst/>
                        </a:rPr>
                        <a:t> </a:t>
                      </a:r>
                      <a:r>
                        <a:rPr lang="en-IN" sz="1400" kern="0" dirty="0">
                          <a:effectLst/>
                        </a:rPr>
                        <a:t>Auto increment</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Unique download record</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1487904358"/>
                  </a:ext>
                </a:extLst>
              </a:tr>
              <a:tr h="998937">
                <a:tc>
                  <a:txBody>
                    <a:bodyPr/>
                    <a:lstStyle/>
                    <a:p>
                      <a:pPr algn="just">
                        <a:lnSpc>
                          <a:spcPct val="115000"/>
                        </a:lnSpc>
                        <a:spcAft>
                          <a:spcPts val="800"/>
                        </a:spcAft>
                        <a:buNone/>
                      </a:pPr>
                      <a:r>
                        <a:rPr lang="en-IN" sz="1400" kern="0">
                          <a:effectLst/>
                        </a:rPr>
                        <a:t>note_id</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INT</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Not null,foreign key→notes</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IN" sz="1400" kern="0" dirty="0">
                          <a:effectLst/>
                        </a:rPr>
                        <a:t>The note that</a:t>
                      </a:r>
                      <a:r>
                        <a:rPr lang="en-IN" sz="1200" kern="100" dirty="0">
                          <a:effectLst/>
                        </a:rPr>
                        <a:t> </a:t>
                      </a:r>
                      <a:r>
                        <a:rPr lang="en-IN" sz="1400" kern="0" dirty="0">
                          <a:effectLst/>
                        </a:rPr>
                        <a:t>the user Downloaded</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570878750"/>
                  </a:ext>
                </a:extLst>
              </a:tr>
              <a:tr h="572318">
                <a:tc>
                  <a:txBody>
                    <a:bodyPr/>
                    <a:lstStyle/>
                    <a:p>
                      <a:pPr algn="just">
                        <a:lnSpc>
                          <a:spcPct val="115000"/>
                        </a:lnSpc>
                        <a:spcAft>
                          <a:spcPts val="800"/>
                        </a:spcAft>
                        <a:buNone/>
                      </a:pPr>
                      <a:r>
                        <a:rPr lang="en-IN" sz="1400" kern="0">
                          <a:effectLst/>
                        </a:rPr>
                        <a:t>user_id</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INT</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Not null,foreign key→users</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dirty="0">
                          <a:effectLst/>
                        </a:rPr>
                        <a:t>The user who</a:t>
                      </a:r>
                      <a:r>
                        <a:rPr lang="en-IN" sz="1200" kern="100" dirty="0">
                          <a:effectLst/>
                        </a:rPr>
                        <a:t> </a:t>
                      </a:r>
                      <a:r>
                        <a:rPr lang="en-IN" sz="1400" kern="0" dirty="0">
                          <a:effectLst/>
                        </a:rPr>
                        <a:t>Downloaded it</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066524539"/>
                  </a:ext>
                </a:extLst>
              </a:tr>
              <a:tr h="897859">
                <a:tc>
                  <a:txBody>
                    <a:bodyPr/>
                    <a:lstStyle/>
                    <a:p>
                      <a:pPr algn="just">
                        <a:lnSpc>
                          <a:spcPct val="115000"/>
                        </a:lnSpc>
                        <a:spcAft>
                          <a:spcPts val="800"/>
                        </a:spcAft>
                        <a:buNone/>
                      </a:pPr>
                      <a:r>
                        <a:rPr lang="en-IN" sz="1400" kern="0">
                          <a:effectLst/>
                        </a:rPr>
                        <a:t>downloaded_at</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a:effectLst/>
                        </a:rPr>
                        <a:t>DATETIME</a:t>
                      </a:r>
                      <a:endParaRPr lang="en-IN" sz="1200" kern="10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just">
                        <a:lnSpc>
                          <a:spcPct val="115000"/>
                        </a:lnSpc>
                        <a:spcAft>
                          <a:spcPts val="800"/>
                        </a:spcAft>
                        <a:buNone/>
                      </a:pPr>
                      <a:r>
                        <a:rPr lang="en-IN" sz="1400" kern="0" dirty="0">
                          <a:effectLst/>
                        </a:rPr>
                        <a:t>Default </a:t>
                      </a:r>
                      <a:r>
                        <a:rPr lang="en-IN" sz="1400" kern="0" dirty="0" err="1">
                          <a:effectLst/>
                        </a:rPr>
                        <a:t>current_timestamp</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tc>
                  <a:txBody>
                    <a:bodyPr/>
                    <a:lstStyle/>
                    <a:p>
                      <a:pPr algn="l">
                        <a:lnSpc>
                          <a:spcPct val="115000"/>
                        </a:lnSpc>
                        <a:spcAft>
                          <a:spcPts val="800"/>
                        </a:spcAft>
                        <a:buNone/>
                      </a:pPr>
                      <a:r>
                        <a:rPr lang="en-IN" sz="1400" kern="0" dirty="0">
                          <a:effectLst/>
                        </a:rPr>
                        <a:t>When the note</a:t>
                      </a:r>
                      <a:r>
                        <a:rPr lang="en-IN" sz="1200" kern="100" dirty="0">
                          <a:effectLst/>
                        </a:rPr>
                        <a:t> </a:t>
                      </a:r>
                      <a:r>
                        <a:rPr lang="en-IN" sz="1400" kern="0" dirty="0">
                          <a:effectLst/>
                        </a:rPr>
                        <a:t>Was download</a:t>
                      </a:r>
                      <a:endParaRPr lang="en-IN" sz="1200" kern="100" dirty="0">
                        <a:effectLst/>
                        <a:latin typeface="Aptos" panose="020B0004020202020204" pitchFamily="34" charset="0"/>
                        <a:ea typeface="Aptos" panose="020B0004020202020204" pitchFamily="34" charset="0"/>
                        <a:cs typeface="Times New Roman" panose="02020603050405020304" pitchFamily="18" charset="0"/>
                      </a:endParaRPr>
                    </a:p>
                  </a:txBody>
                  <a:tcPr marL="68580" marR="68580" marT="0" marB="0"/>
                </a:tc>
                <a:extLst>
                  <a:ext uri="{0D108BD9-81ED-4DB2-BD59-A6C34878D82A}">
                    <a16:rowId xmlns:a16="http://schemas.microsoft.com/office/drawing/2014/main" val="2889347021"/>
                  </a:ext>
                </a:extLst>
              </a:tr>
            </a:tbl>
          </a:graphicData>
        </a:graphic>
      </p:graphicFrame>
    </p:spTree>
    <p:extLst>
      <p:ext uri="{BB962C8B-B14F-4D97-AF65-F5344CB8AC3E}">
        <p14:creationId xmlns:p14="http://schemas.microsoft.com/office/powerpoint/2010/main" val="92869365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800">
        <p:circle/>
      </p:transition>
    </mc:Choice>
    <mc:Fallback xmlns="">
      <p:transition spd="slow">
        <p:circl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28" name="Picture 27">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9" name="Picture 28">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0" name="Oval 29">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31" name="Picture 30">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2" name="Picture 31">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3" name="Rectangle 32">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34" name="Rectangle 33">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35"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36" name="Freeform: Shape 35">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87490387-55EE-DC9E-84FC-A403F048E23D}"/>
              </a:ext>
            </a:extLst>
          </p:cNvPr>
          <p:cNvSpPr>
            <a:spLocks noGrp="1"/>
          </p:cNvSpPr>
          <p:nvPr>
            <p:ph type="title"/>
          </p:nvPr>
        </p:nvSpPr>
        <p:spPr>
          <a:xfrm>
            <a:off x="1154955" y="1447800"/>
            <a:ext cx="6974915" cy="3329581"/>
          </a:xfrm>
        </p:spPr>
        <p:txBody>
          <a:bodyPr vert="horz" lIns="91440" tIns="45720" rIns="91440" bIns="45720" rtlCol="0" anchor="b">
            <a:normAutofit/>
          </a:bodyPr>
          <a:lstStyle/>
          <a:p>
            <a:r>
              <a:rPr lang="en-US" sz="7200" b="0" i="0" kern="1200" dirty="0">
                <a:solidFill>
                  <a:schemeClr val="tx2"/>
                </a:solidFill>
                <a:latin typeface="+mj-lt"/>
                <a:ea typeface="+mj-ea"/>
                <a:cs typeface="+mj-cs"/>
              </a:rPr>
              <a:t>DFD</a:t>
            </a:r>
            <a:br>
              <a:rPr lang="en-US" sz="7200" b="0" i="0" kern="1200" dirty="0">
                <a:solidFill>
                  <a:schemeClr val="tx2"/>
                </a:solidFill>
                <a:latin typeface="+mj-lt"/>
                <a:ea typeface="+mj-ea"/>
                <a:cs typeface="+mj-cs"/>
              </a:rPr>
            </a:br>
            <a:r>
              <a:rPr lang="en-US" sz="4400" dirty="0"/>
              <a:t>D</a:t>
            </a:r>
            <a:r>
              <a:rPr lang="en-US" sz="4400" b="0" i="0" kern="1200" dirty="0">
                <a:solidFill>
                  <a:schemeClr val="tx2"/>
                </a:solidFill>
                <a:latin typeface="+mj-lt"/>
                <a:ea typeface="+mj-ea"/>
                <a:cs typeface="+mj-cs"/>
              </a:rPr>
              <a:t>ata </a:t>
            </a:r>
            <a:r>
              <a:rPr lang="en-US" sz="4400" dirty="0"/>
              <a:t>F</a:t>
            </a:r>
            <a:r>
              <a:rPr lang="en-US" sz="4400" b="0" i="0" kern="1200" dirty="0">
                <a:solidFill>
                  <a:schemeClr val="tx2"/>
                </a:solidFill>
                <a:latin typeface="+mj-lt"/>
                <a:ea typeface="+mj-ea"/>
                <a:cs typeface="+mj-cs"/>
              </a:rPr>
              <a:t>low </a:t>
            </a:r>
            <a:r>
              <a:rPr lang="en-US" sz="4400" dirty="0"/>
              <a:t>D</a:t>
            </a:r>
            <a:r>
              <a:rPr lang="en-US" sz="4400" b="0" i="0" kern="1200" dirty="0">
                <a:solidFill>
                  <a:schemeClr val="tx2"/>
                </a:solidFill>
                <a:latin typeface="+mj-lt"/>
                <a:ea typeface="+mj-ea"/>
                <a:cs typeface="+mj-cs"/>
              </a:rPr>
              <a:t>iagram</a:t>
            </a:r>
            <a:endParaRPr lang="en-US" sz="7200" b="0" i="0" kern="1200" dirty="0">
              <a:solidFill>
                <a:schemeClr val="tx2"/>
              </a:solidFill>
              <a:latin typeface="+mj-lt"/>
              <a:ea typeface="+mj-ea"/>
              <a:cs typeface="+mj-cs"/>
            </a:endParaRPr>
          </a:p>
        </p:txBody>
      </p:sp>
      <p:sp>
        <p:nvSpPr>
          <p:cNvPr id="37" name="Rectangle 36">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1530714539"/>
      </p:ext>
    </p:extLst>
  </p:cSld>
  <p:clrMapOvr>
    <a:overrideClrMapping bg1="lt1" tx1="dk1" bg2="lt2" tx2="dk2" accent1="accent1" accent2="accent2" accent3="accent3" accent4="accent4" accent5="accent5" accent6="accent6" hlink="hlink" folHlink="folHlink"/>
  </p:clrMapOvr>
  <p:transition spd="med">
    <p:pull/>
  </p:transition>
</p:sld>
</file>

<file path=ppt/slides/slide22.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56" name="Picture 55">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58" name="Picture 57">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60" name="Oval 59">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62" name="Picture 61">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64" name="Picture 63">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66" name="Rectangle 65">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E6EC3181-B8FD-8A8E-6F35-067EFB1C807D}"/>
              </a:ext>
            </a:extLst>
          </p:cNvPr>
          <p:cNvSpPr>
            <a:spLocks noGrp="1"/>
          </p:cNvSpPr>
          <p:nvPr>
            <p:ph type="title"/>
          </p:nvPr>
        </p:nvSpPr>
        <p:spPr>
          <a:xfrm>
            <a:off x="7537939" y="1076816"/>
            <a:ext cx="4397828" cy="3329581"/>
          </a:xfrm>
        </p:spPr>
        <p:txBody>
          <a:bodyPr vert="horz" lIns="91440" tIns="45720" rIns="91440" bIns="45720" rtlCol="0" anchor="b">
            <a:normAutofit/>
          </a:bodyPr>
          <a:lstStyle/>
          <a:p>
            <a:r>
              <a:rPr lang="en-US" sz="6000" b="0" i="0" kern="1200" dirty="0">
                <a:solidFill>
                  <a:schemeClr val="tx2"/>
                </a:solidFill>
                <a:latin typeface="+mj-lt"/>
                <a:ea typeface="+mj-ea"/>
                <a:cs typeface="+mj-cs"/>
              </a:rPr>
              <a:t>Context level DFD</a:t>
            </a:r>
          </a:p>
        </p:txBody>
      </p:sp>
      <p:pic>
        <p:nvPicPr>
          <p:cNvPr id="4" name="Picture 3" descr="A diagram of a diagram&#10;&#10;AI-generated content may be incorrect.">
            <a:extLst>
              <a:ext uri="{FF2B5EF4-FFF2-40B4-BE49-F238E27FC236}">
                <a16:creationId xmlns:a16="http://schemas.microsoft.com/office/drawing/2014/main" id="{F27E21C2-3928-4B94-706E-591C303C2422}"/>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43854" y="2617997"/>
            <a:ext cx="5450557" cy="1621540"/>
          </a:xfrm>
          <a:prstGeom prst="rect">
            <a:avLst/>
          </a:prstGeom>
          <a:effectLst/>
        </p:spPr>
      </p:pic>
    </p:spTree>
    <p:extLst>
      <p:ext uri="{BB962C8B-B14F-4D97-AF65-F5344CB8AC3E}">
        <p14:creationId xmlns:p14="http://schemas.microsoft.com/office/powerpoint/2010/main" val="1168004171"/>
      </p:ext>
    </p:extLst>
  </p:cSld>
  <p:clrMapOvr>
    <a:masterClrMapping/>
  </p:clrMapOvr>
  <p:transition spd="slow">
    <p:cover/>
  </p:transition>
</p:sld>
</file>

<file path=ppt/slides/slide23.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067AFFD7-201C-A691-17D7-D0F56C574535}"/>
            </a:ext>
          </a:extLst>
        </p:cNvPr>
        <p:cNvGrpSpPr/>
        <p:nvPr/>
      </p:nvGrpSpPr>
      <p:grpSpPr>
        <a:xfrm>
          <a:off x="0" y="0"/>
          <a:ext cx="0" cy="0"/>
          <a:chOff x="0" y="0"/>
          <a:chExt cx="0" cy="0"/>
        </a:xfrm>
      </p:grpSpPr>
      <p:pic>
        <p:nvPicPr>
          <p:cNvPr id="71" name="Picture 70">
            <a:extLst>
              <a:ext uri="{FF2B5EF4-FFF2-40B4-BE49-F238E27FC236}">
                <a16:creationId xmlns:a16="http://schemas.microsoft.com/office/drawing/2014/main" id="{41B68C77-138E-4BF7-A276-BD0C78A4219F}"/>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3" name="Picture 72">
            <a:extLst>
              <a:ext uri="{FF2B5EF4-FFF2-40B4-BE49-F238E27FC236}">
                <a16:creationId xmlns:a16="http://schemas.microsoft.com/office/drawing/2014/main" id="{7C268552-D473-46ED-B1B8-422042C4DEF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5" name="Oval 74">
            <a:extLst>
              <a:ext uri="{FF2B5EF4-FFF2-40B4-BE49-F238E27FC236}">
                <a16:creationId xmlns:a16="http://schemas.microsoft.com/office/drawing/2014/main" id="{4AC0CD9D-7610-4620-93B4-798CCD9AB5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77" name="Picture 76">
            <a:extLst>
              <a:ext uri="{FF2B5EF4-FFF2-40B4-BE49-F238E27FC236}">
                <a16:creationId xmlns:a16="http://schemas.microsoft.com/office/drawing/2014/main" id="{B9238B3E-24AA-439A-B527-6C5DF6D7214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79" name="Picture 78">
            <a:extLst>
              <a:ext uri="{FF2B5EF4-FFF2-40B4-BE49-F238E27FC236}">
                <a16:creationId xmlns:a16="http://schemas.microsoft.com/office/drawing/2014/main" id="{69F01145-BEA3-4CBF-AA21-10077B948CA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1" name="Rectangle 80">
            <a:extLst>
              <a:ext uri="{FF2B5EF4-FFF2-40B4-BE49-F238E27FC236}">
                <a16:creationId xmlns:a16="http://schemas.microsoft.com/office/drawing/2014/main" id="{DE4D62F9-188E-4530-84C2-24BDEE4BEB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0EAA511A-D668-5059-7CEA-52326B982062}"/>
              </a:ext>
            </a:extLst>
          </p:cNvPr>
          <p:cNvSpPr>
            <a:spLocks noGrp="1"/>
          </p:cNvSpPr>
          <p:nvPr>
            <p:ph type="title"/>
          </p:nvPr>
        </p:nvSpPr>
        <p:spPr>
          <a:xfrm>
            <a:off x="7794172" y="1676400"/>
            <a:ext cx="4397828" cy="3329581"/>
          </a:xfrm>
        </p:spPr>
        <p:txBody>
          <a:bodyPr vert="horz" lIns="91440" tIns="45720" rIns="91440" bIns="45720" rtlCol="0" anchor="b">
            <a:normAutofit/>
          </a:bodyPr>
          <a:lstStyle/>
          <a:p>
            <a:r>
              <a:rPr lang="en-US" sz="6000" b="0" i="0" kern="1200" dirty="0">
                <a:solidFill>
                  <a:schemeClr val="tx2"/>
                </a:solidFill>
                <a:latin typeface="+mj-lt"/>
                <a:ea typeface="+mj-ea"/>
                <a:cs typeface="+mj-cs"/>
              </a:rPr>
              <a:t>Level 1 DFD</a:t>
            </a:r>
            <a:br>
              <a:rPr lang="en-US" sz="6000" b="0" i="0" kern="1200" dirty="0">
                <a:solidFill>
                  <a:schemeClr val="tx2"/>
                </a:solidFill>
                <a:latin typeface="+mj-lt"/>
                <a:ea typeface="+mj-ea"/>
                <a:cs typeface="+mj-cs"/>
              </a:rPr>
            </a:br>
            <a:r>
              <a:rPr lang="en-US" sz="6000" b="0" i="0" kern="1200" dirty="0">
                <a:solidFill>
                  <a:schemeClr val="tx2"/>
                </a:solidFill>
                <a:latin typeface="+mj-lt"/>
                <a:ea typeface="+mj-ea"/>
                <a:cs typeface="+mj-cs"/>
              </a:rPr>
              <a:t>ADMIN</a:t>
            </a:r>
          </a:p>
        </p:txBody>
      </p:sp>
      <p:pic>
        <p:nvPicPr>
          <p:cNvPr id="4" name="Picture 3" descr="A diagram of a login&#10;&#10;AI-generated content may be incorrect.">
            <a:extLst>
              <a:ext uri="{FF2B5EF4-FFF2-40B4-BE49-F238E27FC236}">
                <a16:creationId xmlns:a16="http://schemas.microsoft.com/office/drawing/2014/main" id="{B656629B-ABCE-B167-26DA-AA4BF830A723}"/>
              </a:ext>
            </a:extLst>
          </p:cNvPr>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361741" y="990510"/>
            <a:ext cx="7121747" cy="5105490"/>
          </a:xfrm>
          <a:prstGeom prst="rect">
            <a:avLst/>
          </a:prstGeom>
          <a:effectLst/>
        </p:spPr>
      </p:pic>
    </p:spTree>
    <p:extLst>
      <p:ext uri="{BB962C8B-B14F-4D97-AF65-F5344CB8AC3E}">
        <p14:creationId xmlns:p14="http://schemas.microsoft.com/office/powerpoint/2010/main" val="2988391703"/>
      </p:ext>
    </p:extLst>
  </p:cSld>
  <p:clrMapOvr>
    <a:masterClrMapping/>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4.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a:extLst>
            <a:ext uri="{FF2B5EF4-FFF2-40B4-BE49-F238E27FC236}">
              <a16:creationId xmlns:a16="http://schemas.microsoft.com/office/drawing/2014/main" id="{6BDEF6BC-2090-8C89-4A9B-F5B1BD91D1FF}"/>
            </a:ext>
          </a:extLst>
        </p:cNvPr>
        <p:cNvGrpSpPr/>
        <p:nvPr/>
      </p:nvGrpSpPr>
      <p:grpSpPr>
        <a:xfrm>
          <a:off x="0" y="0"/>
          <a:ext cx="0" cy="0"/>
          <a:chOff x="0" y="0"/>
          <a:chExt cx="0" cy="0"/>
        </a:xfrm>
      </p:grpSpPr>
      <p:pic>
        <p:nvPicPr>
          <p:cNvPr id="76" name="Picture 75">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7" name="Picture 76">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8" name="Oval 77">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79" name="Picture 78">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80" name="Picture 79">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1" name="Rectangle 80">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25B56ECB-ED45-A6EC-7E80-36B02D4A6890}"/>
              </a:ext>
            </a:extLst>
          </p:cNvPr>
          <p:cNvSpPr>
            <a:spLocks noGrp="1"/>
          </p:cNvSpPr>
          <p:nvPr>
            <p:ph type="title"/>
          </p:nvPr>
        </p:nvSpPr>
        <p:spPr>
          <a:xfrm>
            <a:off x="8201837" y="1454963"/>
            <a:ext cx="3342462" cy="3308380"/>
          </a:xfrm>
        </p:spPr>
        <p:txBody>
          <a:bodyPr vert="horz" lIns="91440" tIns="45720" rIns="91440" bIns="45720" rtlCol="0" anchor="b">
            <a:normAutofit/>
          </a:bodyPr>
          <a:lstStyle/>
          <a:p>
            <a:r>
              <a:rPr lang="en-US" sz="6000"/>
              <a:t>Level 1 DFD</a:t>
            </a:r>
            <a:br>
              <a:rPr lang="en-US" sz="6000"/>
            </a:br>
            <a:r>
              <a:rPr lang="en-US" sz="6000"/>
              <a:t>USER</a:t>
            </a:r>
          </a:p>
        </p:txBody>
      </p:sp>
      <p:pic>
        <p:nvPicPr>
          <p:cNvPr id="4" name="Picture 3" descr="A diagram of a group&#10;&#10;AI-generated content may be incorrect.">
            <a:extLst>
              <a:ext uri="{FF2B5EF4-FFF2-40B4-BE49-F238E27FC236}">
                <a16:creationId xmlns:a16="http://schemas.microsoft.com/office/drawing/2014/main" id="{B5AB0DE1-ADFB-135E-DB6E-AC8DB582B6A2}"/>
              </a:ext>
            </a:extLst>
          </p:cNvPr>
          <p:cNvPicPr>
            <a:picLocks noChangeAspect="1"/>
          </p:cNvPicPr>
          <p:nvPr/>
        </p:nvPicPr>
        <p:blipFill>
          <a:blip r:embed="rId7">
            <a:extLst>
              <a:ext uri="{28A0092B-C50C-407E-A947-70E740481C1C}">
                <a14:useLocalDpi xmlns:a14="http://schemas.microsoft.com/office/drawing/2010/main" val="0"/>
              </a:ext>
            </a:extLst>
          </a:blip>
          <a:srcRect l="3138" r="3858" b="3"/>
          <a:stretch>
            <a:fillRect/>
          </a:stretch>
        </p:blipFill>
        <p:spPr>
          <a:xfrm>
            <a:off x="607848" y="609601"/>
            <a:ext cx="6946288" cy="5638797"/>
          </a:xfrm>
          <a:prstGeom prst="rect">
            <a:avLst/>
          </a:prstGeom>
          <a:effectLst>
            <a:outerShdw blurRad="50800" dist="38100" dir="5400000" algn="t" rotWithShape="0">
              <a:prstClr val="black">
                <a:alpha val="43000"/>
              </a:prstClr>
            </a:outerShdw>
          </a:effectLst>
        </p:spPr>
      </p:pic>
    </p:spTree>
    <p:extLst>
      <p:ext uri="{BB962C8B-B14F-4D97-AF65-F5344CB8AC3E}">
        <p14:creationId xmlns:p14="http://schemas.microsoft.com/office/powerpoint/2010/main" val="1747452944"/>
      </p:ext>
    </p:extLst>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5.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77" name="Picture 76">
            <a:extLst>
              <a:ext uri="{FF2B5EF4-FFF2-40B4-BE49-F238E27FC236}">
                <a16:creationId xmlns:a16="http://schemas.microsoft.com/office/drawing/2014/main" id="{DF19BAF3-7E20-4B9D-B544-BABAEEA1FA75}"/>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8" name="Picture 77">
            <a:extLst>
              <a:ext uri="{FF2B5EF4-FFF2-40B4-BE49-F238E27FC236}">
                <a16:creationId xmlns:a16="http://schemas.microsoft.com/office/drawing/2014/main" id="{950648F4-ABCD-4DF0-8641-76CFB235472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79" name="Oval 78">
            <a:extLst>
              <a:ext uri="{FF2B5EF4-FFF2-40B4-BE49-F238E27FC236}">
                <a16:creationId xmlns:a16="http://schemas.microsoft.com/office/drawing/2014/main" id="{989BE678-777B-482A-A616-FEDC47B162E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80" name="Picture 79">
            <a:extLst>
              <a:ext uri="{FF2B5EF4-FFF2-40B4-BE49-F238E27FC236}">
                <a16:creationId xmlns:a16="http://schemas.microsoft.com/office/drawing/2014/main" id="{CF1EB4BD-9C7E-4AA3-9681-C7EB0DA6250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81" name="Picture 80">
            <a:extLst>
              <a:ext uri="{FF2B5EF4-FFF2-40B4-BE49-F238E27FC236}">
                <a16:creationId xmlns:a16="http://schemas.microsoft.com/office/drawing/2014/main" id="{94AAE3AA-3759-4D28-B0EF-575F25A5146C}"/>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82" name="Rectangle 81">
            <a:extLst>
              <a:ext uri="{FF2B5EF4-FFF2-40B4-BE49-F238E27FC236}">
                <a16:creationId xmlns:a16="http://schemas.microsoft.com/office/drawing/2014/main" id="{D28BE0C3-2102-4820-B88B-A448B1840D1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5" name="Picture 4" descr="Pen placed on top of a signature line">
            <a:extLst>
              <a:ext uri="{FF2B5EF4-FFF2-40B4-BE49-F238E27FC236}">
                <a16:creationId xmlns:a16="http://schemas.microsoft.com/office/drawing/2014/main" id="{5194C75C-0365-D551-567F-4CEA430EA544}"/>
              </a:ext>
            </a:extLst>
          </p:cNvPr>
          <p:cNvPicPr>
            <a:picLocks noChangeAspect="1"/>
          </p:cNvPicPr>
          <p:nvPr/>
        </p:nvPicPr>
        <p:blipFill>
          <a:blip r:embed="rId7"/>
          <a:srcRect t="27021" r="-1" b="11290"/>
          <a:stretch>
            <a:fillRect/>
          </a:stretch>
        </p:blipFill>
        <p:spPr>
          <a:xfrm>
            <a:off x="1" y="-5"/>
            <a:ext cx="12191695" cy="5020241"/>
          </a:xfrm>
          <a:custGeom>
            <a:avLst/>
            <a:gdLst/>
            <a:ahLst/>
            <a:cxnLst/>
            <a:rect l="l" t="t" r="r" b="b"/>
            <a:pathLst>
              <a:path w="12191695" h="5020241">
                <a:moveTo>
                  <a:pt x="0" y="0"/>
                </a:moveTo>
                <a:lnTo>
                  <a:pt x="12191695" y="0"/>
                </a:lnTo>
                <a:lnTo>
                  <a:pt x="12191695" y="4057991"/>
                </a:lnTo>
                <a:lnTo>
                  <a:pt x="11914945" y="4110187"/>
                </a:lnTo>
                <a:lnTo>
                  <a:pt x="11639412" y="4159931"/>
                </a:lnTo>
                <a:lnTo>
                  <a:pt x="11362661" y="4208624"/>
                </a:lnTo>
                <a:lnTo>
                  <a:pt x="11084690" y="4250310"/>
                </a:lnTo>
                <a:lnTo>
                  <a:pt x="10807939" y="4292347"/>
                </a:lnTo>
                <a:lnTo>
                  <a:pt x="10529968" y="4331582"/>
                </a:lnTo>
                <a:lnTo>
                  <a:pt x="10255655" y="4365211"/>
                </a:lnTo>
                <a:lnTo>
                  <a:pt x="9977684" y="4397089"/>
                </a:lnTo>
                <a:lnTo>
                  <a:pt x="9700933" y="4426165"/>
                </a:lnTo>
                <a:lnTo>
                  <a:pt x="9429058" y="4451387"/>
                </a:lnTo>
                <a:lnTo>
                  <a:pt x="9153526" y="4476609"/>
                </a:lnTo>
                <a:lnTo>
                  <a:pt x="8881651" y="4497628"/>
                </a:lnTo>
                <a:lnTo>
                  <a:pt x="8609776" y="4514092"/>
                </a:lnTo>
                <a:lnTo>
                  <a:pt x="8339121" y="4531258"/>
                </a:lnTo>
                <a:lnTo>
                  <a:pt x="8070903" y="4545620"/>
                </a:lnTo>
                <a:lnTo>
                  <a:pt x="7805124" y="4555779"/>
                </a:lnTo>
                <a:lnTo>
                  <a:pt x="7539345" y="4564537"/>
                </a:lnTo>
                <a:lnTo>
                  <a:pt x="7276005" y="4572944"/>
                </a:lnTo>
                <a:lnTo>
                  <a:pt x="7016322" y="4576798"/>
                </a:lnTo>
                <a:lnTo>
                  <a:pt x="6756639" y="4581001"/>
                </a:lnTo>
                <a:lnTo>
                  <a:pt x="6500613" y="4583103"/>
                </a:lnTo>
                <a:lnTo>
                  <a:pt x="6247026" y="4581001"/>
                </a:lnTo>
                <a:lnTo>
                  <a:pt x="5995877" y="4581001"/>
                </a:lnTo>
                <a:lnTo>
                  <a:pt x="5747167" y="4576798"/>
                </a:lnTo>
                <a:lnTo>
                  <a:pt x="5503333" y="4570492"/>
                </a:lnTo>
                <a:lnTo>
                  <a:pt x="5261938" y="4564537"/>
                </a:lnTo>
                <a:lnTo>
                  <a:pt x="5025418" y="4557881"/>
                </a:lnTo>
                <a:lnTo>
                  <a:pt x="4790118" y="4547722"/>
                </a:lnTo>
                <a:lnTo>
                  <a:pt x="4558477" y="4536862"/>
                </a:lnTo>
                <a:lnTo>
                  <a:pt x="4331710" y="4527054"/>
                </a:lnTo>
                <a:lnTo>
                  <a:pt x="3889152" y="4499379"/>
                </a:lnTo>
                <a:lnTo>
                  <a:pt x="3464881" y="4469954"/>
                </a:lnTo>
                <a:lnTo>
                  <a:pt x="3057678" y="4439126"/>
                </a:lnTo>
                <a:lnTo>
                  <a:pt x="2672421" y="4405147"/>
                </a:lnTo>
                <a:lnTo>
                  <a:pt x="2304232" y="4369765"/>
                </a:lnTo>
                <a:lnTo>
                  <a:pt x="1962864" y="4331582"/>
                </a:lnTo>
                <a:lnTo>
                  <a:pt x="1642223" y="4294099"/>
                </a:lnTo>
                <a:lnTo>
                  <a:pt x="1347183" y="4256616"/>
                </a:lnTo>
                <a:lnTo>
                  <a:pt x="1076528" y="4221235"/>
                </a:lnTo>
                <a:lnTo>
                  <a:pt x="836351" y="4187605"/>
                </a:lnTo>
                <a:lnTo>
                  <a:pt x="619339" y="4155727"/>
                </a:lnTo>
                <a:lnTo>
                  <a:pt x="436464" y="4129104"/>
                </a:lnTo>
                <a:lnTo>
                  <a:pt x="282848" y="4103881"/>
                </a:lnTo>
                <a:lnTo>
                  <a:pt x="71932" y="4067800"/>
                </a:lnTo>
                <a:lnTo>
                  <a:pt x="1" y="4055539"/>
                </a:lnTo>
                <a:lnTo>
                  <a:pt x="1" y="5020241"/>
                </a:lnTo>
                <a:lnTo>
                  <a:pt x="0" y="5020241"/>
                </a:lnTo>
                <a:close/>
              </a:path>
            </a:pathLst>
          </a:custGeom>
        </p:spPr>
      </p:pic>
      <p:sp>
        <p:nvSpPr>
          <p:cNvPr id="83" name="Freeform 16">
            <a:extLst>
              <a:ext uri="{FF2B5EF4-FFF2-40B4-BE49-F238E27FC236}">
                <a16:creationId xmlns:a16="http://schemas.microsoft.com/office/drawing/2014/main" id="{E4F17063-EDA4-417B-946F-BA357F3B390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2">
              <a:alpha val="40000"/>
            </a:schemeClr>
          </a:solidFill>
          <a:ln>
            <a:noFill/>
          </a:ln>
        </p:spPr>
        <p:txBody>
          <a:bodyPr rtlCol="0" anchor="ctr"/>
          <a:lstStyle/>
          <a:p>
            <a:pPr algn="ctr"/>
            <a:endParaRPr lang="en-US">
              <a:solidFill>
                <a:schemeClr val="tx1"/>
              </a:solidFill>
            </a:endParaRPr>
          </a:p>
        </p:txBody>
      </p:sp>
      <p:sp>
        <p:nvSpPr>
          <p:cNvPr id="76" name="Freeform: Shape 75">
            <a:extLst>
              <a:ext uri="{FF2B5EF4-FFF2-40B4-BE49-F238E27FC236}">
                <a16:creationId xmlns:a16="http://schemas.microsoft.com/office/drawing/2014/main" id="{D36F3EEA-55D4-4677-80E7-92D00B8F34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78E83E0-6DF1-3AD7-D89D-8CC6C7B10F80}"/>
              </a:ext>
            </a:extLst>
          </p:cNvPr>
          <p:cNvSpPr>
            <a:spLocks noGrp="1"/>
          </p:cNvSpPr>
          <p:nvPr>
            <p:ph type="title"/>
          </p:nvPr>
        </p:nvSpPr>
        <p:spPr>
          <a:xfrm>
            <a:off x="636916" y="4854346"/>
            <a:ext cx="10407602" cy="868026"/>
          </a:xfrm>
        </p:spPr>
        <p:txBody>
          <a:bodyPr vert="horz" lIns="91440" tIns="45720" rIns="91440" bIns="45720" rtlCol="0" anchor="b">
            <a:normAutofit/>
          </a:bodyPr>
          <a:lstStyle/>
          <a:p>
            <a:r>
              <a:rPr lang="en-US">
                <a:solidFill>
                  <a:srgbClr val="EBEBEB"/>
                </a:solidFill>
              </a:rPr>
              <a:t>CONCLUSION</a:t>
            </a:r>
          </a:p>
        </p:txBody>
      </p:sp>
    </p:spTree>
    <p:extLst>
      <p:ext uri="{BB962C8B-B14F-4D97-AF65-F5344CB8AC3E}">
        <p14:creationId xmlns:p14="http://schemas.microsoft.com/office/powerpoint/2010/main" val="4719687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2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33" name="Picture 32">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5" name="Picture 34">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7" name="Oval 36">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39" name="Picture 38">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41" name="Picture 40">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43" name="Rectangle 42">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45" name="Rectangle 44">
            <a:extLst>
              <a:ext uri="{FF2B5EF4-FFF2-40B4-BE49-F238E27FC236}">
                <a16:creationId xmlns:a16="http://schemas.microsoft.com/office/drawing/2014/main" id="{0D9B8FD4-CDEB-4EB4-B4DE-C89E1193895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7" name="Freeform 36">
            <a:extLst>
              <a:ext uri="{FF2B5EF4-FFF2-40B4-BE49-F238E27FC236}">
                <a16:creationId xmlns:a16="http://schemas.microsoft.com/office/drawing/2014/main" id="{5A2E3D1D-9E9F-4739-BA14-D4D7FA9FBDD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4644637"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tx1">
              <a:alpha val="20000"/>
            </a:schemeClr>
          </a:solidFill>
          <a:ln>
            <a:noFill/>
          </a:ln>
        </p:spPr>
        <p:txBody>
          <a:bodyPr rtlCol="0" anchor="ctr"/>
          <a:lstStyle/>
          <a:p>
            <a:pPr algn="ctr"/>
            <a:endParaRPr lang="en-US"/>
          </a:p>
        </p:txBody>
      </p:sp>
      <p:sp>
        <p:nvSpPr>
          <p:cNvPr id="49" name="Freeform: Shape 48">
            <a:extLst>
              <a:ext uri="{FF2B5EF4-FFF2-40B4-BE49-F238E27FC236}">
                <a16:creationId xmlns:a16="http://schemas.microsoft.com/office/drawing/2014/main" id="{1FFB365B-E9DC-4859-B8AB-CB83EEBE4E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1"/>
            <a:ext cx="4990911" cy="6858001"/>
          </a:xfrm>
          <a:custGeom>
            <a:avLst/>
            <a:gdLst>
              <a:gd name="connsiteX0" fmla="*/ 3646196 w 4990911"/>
              <a:gd name="connsiteY0" fmla="*/ 0 h 6858001"/>
              <a:gd name="connsiteX1" fmla="*/ 4989734 w 4990911"/>
              <a:gd name="connsiteY1" fmla="*/ 0 h 6858001"/>
              <a:gd name="connsiteX2" fmla="*/ 4964689 w 4990911"/>
              <a:gd name="connsiteY2" fmla="*/ 155677 h 6858001"/>
              <a:gd name="connsiteX3" fmla="*/ 4940820 w 4990911"/>
              <a:gd name="connsiteY3" fmla="*/ 310668 h 6858001"/>
              <a:gd name="connsiteX4" fmla="*/ 4917456 w 4990911"/>
              <a:gd name="connsiteY4" fmla="*/ 466344 h 6858001"/>
              <a:gd name="connsiteX5" fmla="*/ 4897453 w 4990911"/>
              <a:gd name="connsiteY5" fmla="*/ 622707 h 6858001"/>
              <a:gd name="connsiteX6" fmla="*/ 4877282 w 4990911"/>
              <a:gd name="connsiteY6" fmla="*/ 778383 h 6858001"/>
              <a:gd name="connsiteX7" fmla="*/ 4858456 w 4990911"/>
              <a:gd name="connsiteY7" fmla="*/ 934746 h 6858001"/>
              <a:gd name="connsiteX8" fmla="*/ 4842320 w 4990911"/>
              <a:gd name="connsiteY8" fmla="*/ 1089051 h 6858001"/>
              <a:gd name="connsiteX9" fmla="*/ 4827024 w 4990911"/>
              <a:gd name="connsiteY9" fmla="*/ 1245413 h 6858001"/>
              <a:gd name="connsiteX10" fmla="*/ 4813072 w 4990911"/>
              <a:gd name="connsiteY10" fmla="*/ 1401090 h 6858001"/>
              <a:gd name="connsiteX11" fmla="*/ 4800970 w 4990911"/>
              <a:gd name="connsiteY11" fmla="*/ 1554023 h 6858001"/>
              <a:gd name="connsiteX12" fmla="*/ 4788867 w 4990911"/>
              <a:gd name="connsiteY12" fmla="*/ 1709014 h 6858001"/>
              <a:gd name="connsiteX13" fmla="*/ 4778782 w 4990911"/>
              <a:gd name="connsiteY13" fmla="*/ 1861947 h 6858001"/>
              <a:gd name="connsiteX14" fmla="*/ 4770882 w 4990911"/>
              <a:gd name="connsiteY14" fmla="*/ 2014881 h 6858001"/>
              <a:gd name="connsiteX15" fmla="*/ 4762645 w 4990911"/>
              <a:gd name="connsiteY15" fmla="*/ 2167128 h 6858001"/>
              <a:gd name="connsiteX16" fmla="*/ 4755754 w 4990911"/>
              <a:gd name="connsiteY16" fmla="*/ 2318004 h 6858001"/>
              <a:gd name="connsiteX17" fmla="*/ 4750879 w 4990911"/>
              <a:gd name="connsiteY17" fmla="*/ 2467509 h 6858001"/>
              <a:gd name="connsiteX18" fmla="*/ 4746677 w 4990911"/>
              <a:gd name="connsiteY18" fmla="*/ 2617013 h 6858001"/>
              <a:gd name="connsiteX19" fmla="*/ 4742643 w 4990911"/>
              <a:gd name="connsiteY19" fmla="*/ 2765146 h 6858001"/>
              <a:gd name="connsiteX20" fmla="*/ 4740794 w 4990911"/>
              <a:gd name="connsiteY20" fmla="*/ 2911221 h 6858001"/>
              <a:gd name="connsiteX21" fmla="*/ 4738777 w 4990911"/>
              <a:gd name="connsiteY21" fmla="*/ 3057297 h 6858001"/>
              <a:gd name="connsiteX22" fmla="*/ 4737768 w 4990911"/>
              <a:gd name="connsiteY22" fmla="*/ 3201315 h 6858001"/>
              <a:gd name="connsiteX23" fmla="*/ 4738777 w 4990911"/>
              <a:gd name="connsiteY23" fmla="*/ 3343961 h 6858001"/>
              <a:gd name="connsiteX24" fmla="*/ 4738777 w 4990911"/>
              <a:gd name="connsiteY24" fmla="*/ 3485236 h 6858001"/>
              <a:gd name="connsiteX25" fmla="*/ 4740794 w 4990911"/>
              <a:gd name="connsiteY25" fmla="*/ 3625139 h 6858001"/>
              <a:gd name="connsiteX26" fmla="*/ 4743819 w 4990911"/>
              <a:gd name="connsiteY26" fmla="*/ 3762299 h 6858001"/>
              <a:gd name="connsiteX27" fmla="*/ 4746677 w 4990911"/>
              <a:gd name="connsiteY27" fmla="*/ 3898087 h 6858001"/>
              <a:gd name="connsiteX28" fmla="*/ 4749871 w 4990911"/>
              <a:gd name="connsiteY28" fmla="*/ 4031133 h 6858001"/>
              <a:gd name="connsiteX29" fmla="*/ 4754745 w 4990911"/>
              <a:gd name="connsiteY29" fmla="*/ 4163492 h 6858001"/>
              <a:gd name="connsiteX30" fmla="*/ 4759956 w 4990911"/>
              <a:gd name="connsiteY30" fmla="*/ 4293793 h 6858001"/>
              <a:gd name="connsiteX31" fmla="*/ 4764662 w 4990911"/>
              <a:gd name="connsiteY31" fmla="*/ 4421352 h 6858001"/>
              <a:gd name="connsiteX32" fmla="*/ 4777942 w 4990911"/>
              <a:gd name="connsiteY32" fmla="*/ 4670298 h 6858001"/>
              <a:gd name="connsiteX33" fmla="*/ 4792061 w 4990911"/>
              <a:gd name="connsiteY33" fmla="*/ 4908956 h 6858001"/>
              <a:gd name="connsiteX34" fmla="*/ 4806853 w 4990911"/>
              <a:gd name="connsiteY34" fmla="*/ 5138013 h 6858001"/>
              <a:gd name="connsiteX35" fmla="*/ 4823158 w 4990911"/>
              <a:gd name="connsiteY35" fmla="*/ 5354726 h 6858001"/>
              <a:gd name="connsiteX36" fmla="*/ 4840135 w 4990911"/>
              <a:gd name="connsiteY36" fmla="*/ 5561838 h 6858001"/>
              <a:gd name="connsiteX37" fmla="*/ 4858456 w 4990911"/>
              <a:gd name="connsiteY37" fmla="*/ 5753862 h 6858001"/>
              <a:gd name="connsiteX38" fmla="*/ 4876442 w 4990911"/>
              <a:gd name="connsiteY38" fmla="*/ 5934227 h 6858001"/>
              <a:gd name="connsiteX39" fmla="*/ 4894427 w 4990911"/>
              <a:gd name="connsiteY39" fmla="*/ 6100191 h 6858001"/>
              <a:gd name="connsiteX40" fmla="*/ 4911404 w 4990911"/>
              <a:gd name="connsiteY40" fmla="*/ 6252438 h 6858001"/>
              <a:gd name="connsiteX41" fmla="*/ 4927541 w 4990911"/>
              <a:gd name="connsiteY41" fmla="*/ 6387541 h 6858001"/>
              <a:gd name="connsiteX42" fmla="*/ 4942837 w 4990911"/>
              <a:gd name="connsiteY42" fmla="*/ 6509613 h 6858001"/>
              <a:gd name="connsiteX43" fmla="*/ 4955612 w 4990911"/>
              <a:gd name="connsiteY43" fmla="*/ 6612483 h 6858001"/>
              <a:gd name="connsiteX44" fmla="*/ 4967714 w 4990911"/>
              <a:gd name="connsiteY44" fmla="*/ 6698894 h 6858001"/>
              <a:gd name="connsiteX45" fmla="*/ 4985028 w 4990911"/>
              <a:gd name="connsiteY45" fmla="*/ 6817538 h 6858001"/>
              <a:gd name="connsiteX46" fmla="*/ 4990911 w 4990911"/>
              <a:gd name="connsiteY46" fmla="*/ 6858000 h 6858001"/>
              <a:gd name="connsiteX47" fmla="*/ 4085557 w 4990911"/>
              <a:gd name="connsiteY47" fmla="*/ 6858000 h 6858001"/>
              <a:gd name="connsiteX48" fmla="*/ 4085557 w 4990911"/>
              <a:gd name="connsiteY48" fmla="*/ 6858001 h 6858001"/>
              <a:gd name="connsiteX49" fmla="*/ 0 w 4990911"/>
              <a:gd name="connsiteY49" fmla="*/ 6858001 h 6858001"/>
              <a:gd name="connsiteX50" fmla="*/ 0 w 4990911"/>
              <a:gd name="connsiteY50" fmla="*/ 1 h 6858001"/>
              <a:gd name="connsiteX51" fmla="*/ 3646196 w 4990911"/>
              <a:gd name="connsiteY51" fmla="*/ 1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4990911" h="6858001">
                <a:moveTo>
                  <a:pt x="3646196" y="0"/>
                </a:moveTo>
                <a:lnTo>
                  <a:pt x="4989734" y="0"/>
                </a:lnTo>
                <a:lnTo>
                  <a:pt x="4964689" y="155677"/>
                </a:lnTo>
                <a:lnTo>
                  <a:pt x="4940820" y="310668"/>
                </a:lnTo>
                <a:lnTo>
                  <a:pt x="4917456" y="466344"/>
                </a:lnTo>
                <a:lnTo>
                  <a:pt x="4897453" y="622707"/>
                </a:lnTo>
                <a:lnTo>
                  <a:pt x="4877282" y="778383"/>
                </a:lnTo>
                <a:lnTo>
                  <a:pt x="4858456" y="934746"/>
                </a:lnTo>
                <a:lnTo>
                  <a:pt x="4842320" y="1089051"/>
                </a:lnTo>
                <a:lnTo>
                  <a:pt x="4827024" y="1245413"/>
                </a:lnTo>
                <a:lnTo>
                  <a:pt x="4813072" y="1401090"/>
                </a:lnTo>
                <a:lnTo>
                  <a:pt x="4800970" y="1554023"/>
                </a:lnTo>
                <a:lnTo>
                  <a:pt x="4788867" y="1709014"/>
                </a:lnTo>
                <a:lnTo>
                  <a:pt x="4778782" y="1861947"/>
                </a:lnTo>
                <a:lnTo>
                  <a:pt x="4770882" y="2014881"/>
                </a:lnTo>
                <a:lnTo>
                  <a:pt x="4762645" y="2167128"/>
                </a:lnTo>
                <a:lnTo>
                  <a:pt x="4755754" y="2318004"/>
                </a:lnTo>
                <a:lnTo>
                  <a:pt x="4750879" y="2467509"/>
                </a:lnTo>
                <a:lnTo>
                  <a:pt x="4746677" y="2617013"/>
                </a:lnTo>
                <a:lnTo>
                  <a:pt x="4742643" y="2765146"/>
                </a:lnTo>
                <a:lnTo>
                  <a:pt x="4740794" y="2911221"/>
                </a:lnTo>
                <a:lnTo>
                  <a:pt x="4738777" y="3057297"/>
                </a:lnTo>
                <a:lnTo>
                  <a:pt x="4737768" y="3201315"/>
                </a:lnTo>
                <a:lnTo>
                  <a:pt x="4738777" y="3343961"/>
                </a:lnTo>
                <a:lnTo>
                  <a:pt x="4738777" y="3485236"/>
                </a:lnTo>
                <a:lnTo>
                  <a:pt x="4740794" y="3625139"/>
                </a:lnTo>
                <a:lnTo>
                  <a:pt x="4743819" y="3762299"/>
                </a:lnTo>
                <a:lnTo>
                  <a:pt x="4746677" y="3898087"/>
                </a:lnTo>
                <a:lnTo>
                  <a:pt x="4749871" y="4031133"/>
                </a:lnTo>
                <a:lnTo>
                  <a:pt x="4754745" y="4163492"/>
                </a:lnTo>
                <a:lnTo>
                  <a:pt x="4759956" y="4293793"/>
                </a:lnTo>
                <a:lnTo>
                  <a:pt x="4764662" y="4421352"/>
                </a:lnTo>
                <a:lnTo>
                  <a:pt x="4777942" y="4670298"/>
                </a:lnTo>
                <a:lnTo>
                  <a:pt x="4792061" y="4908956"/>
                </a:lnTo>
                <a:lnTo>
                  <a:pt x="4806853" y="5138013"/>
                </a:lnTo>
                <a:lnTo>
                  <a:pt x="4823158" y="5354726"/>
                </a:lnTo>
                <a:lnTo>
                  <a:pt x="4840135" y="5561838"/>
                </a:lnTo>
                <a:lnTo>
                  <a:pt x="4858456" y="5753862"/>
                </a:lnTo>
                <a:lnTo>
                  <a:pt x="4876442" y="5934227"/>
                </a:lnTo>
                <a:lnTo>
                  <a:pt x="4894427" y="6100191"/>
                </a:lnTo>
                <a:lnTo>
                  <a:pt x="4911404" y="6252438"/>
                </a:lnTo>
                <a:lnTo>
                  <a:pt x="4927541" y="6387541"/>
                </a:lnTo>
                <a:lnTo>
                  <a:pt x="4942837" y="6509613"/>
                </a:lnTo>
                <a:lnTo>
                  <a:pt x="4955612" y="6612483"/>
                </a:lnTo>
                <a:lnTo>
                  <a:pt x="4967714" y="6698894"/>
                </a:lnTo>
                <a:lnTo>
                  <a:pt x="4985028" y="6817538"/>
                </a:lnTo>
                <a:lnTo>
                  <a:pt x="4990911" y="6858000"/>
                </a:lnTo>
                <a:lnTo>
                  <a:pt x="4085557" y="6858000"/>
                </a:lnTo>
                <a:lnTo>
                  <a:pt x="4085557" y="6858001"/>
                </a:lnTo>
                <a:lnTo>
                  <a:pt x="0" y="6858001"/>
                </a:lnTo>
                <a:lnTo>
                  <a:pt x="0" y="1"/>
                </a:lnTo>
                <a:lnTo>
                  <a:pt x="3646196" y="1"/>
                </a:lnTo>
                <a:close/>
              </a:path>
            </a:pathLst>
          </a:cu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1" name="Rectangle 50">
            <a:extLst>
              <a:ext uri="{FF2B5EF4-FFF2-40B4-BE49-F238E27FC236}">
                <a16:creationId xmlns:a16="http://schemas.microsoft.com/office/drawing/2014/main" id="{8ADAB9C8-EB37-4914-A699-C716FC8FE4F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 name="Title 1">
            <a:extLst>
              <a:ext uri="{FF2B5EF4-FFF2-40B4-BE49-F238E27FC236}">
                <a16:creationId xmlns:a16="http://schemas.microsoft.com/office/drawing/2014/main" id="{BC48C29B-7135-A61C-7F4D-E90461B503BB}"/>
              </a:ext>
            </a:extLst>
          </p:cNvPr>
          <p:cNvSpPr>
            <a:spLocks noGrp="1"/>
          </p:cNvSpPr>
          <p:nvPr>
            <p:ph type="title"/>
          </p:nvPr>
        </p:nvSpPr>
        <p:spPr>
          <a:xfrm>
            <a:off x="653143" y="2892347"/>
            <a:ext cx="3522879" cy="3224394"/>
          </a:xfrm>
        </p:spPr>
        <p:txBody>
          <a:bodyPr vert="horz" lIns="91440" tIns="45720" rIns="91440" bIns="45720" rtlCol="0" anchor="t">
            <a:normAutofit/>
          </a:bodyPr>
          <a:lstStyle/>
          <a:p>
            <a:pPr algn="r"/>
            <a:r>
              <a:rPr lang="en-US" sz="4200" b="0" i="0" kern="1200" dirty="0">
                <a:solidFill>
                  <a:schemeClr val="bg2"/>
                </a:solidFill>
                <a:latin typeface="+mj-lt"/>
                <a:ea typeface="+mj-ea"/>
                <a:cs typeface="+mj-cs"/>
              </a:rPr>
              <a:t>REFERENCE</a:t>
            </a:r>
          </a:p>
        </p:txBody>
      </p:sp>
      <p:sp>
        <p:nvSpPr>
          <p:cNvPr id="54" name="Text Placeholder 2">
            <a:extLst>
              <a:ext uri="{FF2B5EF4-FFF2-40B4-BE49-F238E27FC236}">
                <a16:creationId xmlns:a16="http://schemas.microsoft.com/office/drawing/2014/main" id="{305BE91B-520C-6845-F134-D27CB757720F}"/>
              </a:ext>
            </a:extLst>
          </p:cNvPr>
          <p:cNvSpPr>
            <a:spLocks noGrp="1"/>
          </p:cNvSpPr>
          <p:nvPr>
            <p:ph type="body" sz="half" idx="2"/>
          </p:nvPr>
        </p:nvSpPr>
        <p:spPr>
          <a:xfrm>
            <a:off x="5204109" y="1645920"/>
            <a:ext cx="6269434" cy="4470821"/>
          </a:xfrm>
        </p:spPr>
        <p:txBody>
          <a:bodyPr vert="horz" lIns="91440" tIns="45720" rIns="91440" bIns="45720" rtlCol="0">
            <a:normAutofit/>
          </a:bodyPr>
          <a:lstStyle/>
          <a:p>
            <a:pPr>
              <a:buFont typeface="Wingdings 3" charset="2"/>
              <a:buChar char=""/>
            </a:pPr>
            <a:r>
              <a:rPr lang="en-US">
                <a:hlinkClick r:id="rId7"/>
              </a:rPr>
              <a:t>https://openai.com</a:t>
            </a:r>
            <a:endParaRPr lang="en-US"/>
          </a:p>
          <a:p>
            <a:pPr>
              <a:buFont typeface="Wingdings 3" charset="2"/>
              <a:buChar char=""/>
            </a:pPr>
            <a:r>
              <a:rPr lang="en-US">
                <a:hlinkClick r:id="rId8"/>
              </a:rPr>
              <a:t>https://roadmap.sh/frontend/projects</a:t>
            </a:r>
            <a:endParaRPr lang="en-US"/>
          </a:p>
          <a:p>
            <a:pPr>
              <a:buFont typeface="Wingdings 3" charset="2"/>
              <a:buChar char=""/>
            </a:pPr>
            <a:r>
              <a:rPr lang="en-US">
                <a:hlinkClick r:id="rId9"/>
              </a:rPr>
              <a:t>https://www.guvi.in</a:t>
            </a:r>
            <a:endParaRPr lang="en-US"/>
          </a:p>
          <a:p>
            <a:pPr>
              <a:buFont typeface="Wingdings 3" charset="2"/>
              <a:buChar char=""/>
            </a:pPr>
            <a:r>
              <a:rPr lang="en-US">
                <a:hlinkClick r:id="rId10"/>
              </a:rPr>
              <a:t>https://miro.com/app/dashboard</a:t>
            </a:r>
            <a:endParaRPr lang="en-US"/>
          </a:p>
        </p:txBody>
      </p:sp>
    </p:spTree>
    <p:extLst>
      <p:ext uri="{BB962C8B-B14F-4D97-AF65-F5344CB8AC3E}">
        <p14:creationId xmlns:p14="http://schemas.microsoft.com/office/powerpoint/2010/main" val="3637070418"/>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wind"/>
      </p:transition>
    </mc:Choice>
    <mc:Fallback xmlns="">
      <p:transition spd="slow">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29" name="Picture 28">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31" name="Picture 30">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3" name="Oval 32">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35" name="Picture 34">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7" name="Picture 36">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9" name="Rectangle 38">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41" name="Rectangle 40">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43"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45" name="Freeform: Shape 44">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13E7AC9E-9630-CFF2-3EEE-1AE209C079CD}"/>
              </a:ext>
            </a:extLst>
          </p:cNvPr>
          <p:cNvSpPr>
            <a:spLocks noGrp="1"/>
          </p:cNvSpPr>
          <p:nvPr>
            <p:ph type="title"/>
          </p:nvPr>
        </p:nvSpPr>
        <p:spPr>
          <a:xfrm>
            <a:off x="1154955" y="1447800"/>
            <a:ext cx="6974915" cy="3329581"/>
          </a:xfrm>
        </p:spPr>
        <p:txBody>
          <a:bodyPr vert="horz" lIns="91440" tIns="45720" rIns="91440" bIns="45720" rtlCol="0" anchor="b">
            <a:normAutofit/>
          </a:bodyPr>
          <a:lstStyle/>
          <a:p>
            <a:r>
              <a:rPr lang="en-US" sz="7200" b="0" i="0" kern="1200" dirty="0">
                <a:solidFill>
                  <a:schemeClr val="tx2"/>
                </a:solidFill>
                <a:latin typeface="+mj-lt"/>
                <a:ea typeface="+mj-ea"/>
                <a:cs typeface="+mj-cs"/>
              </a:rPr>
              <a:t>THANKYOU</a:t>
            </a:r>
          </a:p>
        </p:txBody>
      </p:sp>
      <p:sp>
        <p:nvSpPr>
          <p:cNvPr id="47" name="Rectangle 46">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21384566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flash/>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9" name="Picture 8">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1" name="Oval 10">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13" name="Picture 12">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5" name="Picture 14">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7" name="Rectangle 16">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 name="Rectangle 18">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1"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23" name="Freeform: Shape 22">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904BE74E-23F9-C917-715F-1B80C7E0E40C}"/>
              </a:ext>
            </a:extLst>
          </p:cNvPr>
          <p:cNvSpPr>
            <a:spLocks noGrp="1"/>
          </p:cNvSpPr>
          <p:nvPr>
            <p:ph type="title"/>
          </p:nvPr>
        </p:nvSpPr>
        <p:spPr>
          <a:xfrm>
            <a:off x="120581" y="274320"/>
            <a:ext cx="9401242" cy="4765040"/>
          </a:xfrm>
        </p:spPr>
        <p:txBody>
          <a:bodyPr vert="horz" lIns="91440" tIns="45720" rIns="91440" bIns="45720" rtlCol="0" anchor="b">
            <a:normAutofit/>
          </a:bodyPr>
          <a:lstStyle/>
          <a:p>
            <a:pPr>
              <a:lnSpc>
                <a:spcPct val="90000"/>
              </a:lnSpc>
            </a:pPr>
            <a:r>
              <a:rPr lang="en-US" sz="4000" b="0" i="0" kern="1200" dirty="0">
                <a:solidFill>
                  <a:schemeClr val="tx2"/>
                </a:solidFill>
                <a:latin typeface="+mj-lt"/>
                <a:ea typeface="+mj-ea"/>
                <a:cs typeface="+mj-cs"/>
              </a:rPr>
              <a:t>INTODUCTION</a:t>
            </a:r>
            <a:br>
              <a:rPr lang="en-US" sz="2900" b="0" i="0" kern="1200" dirty="0">
                <a:solidFill>
                  <a:schemeClr val="tx2"/>
                </a:solidFill>
                <a:latin typeface="+mj-lt"/>
                <a:ea typeface="+mj-ea"/>
                <a:cs typeface="+mj-cs"/>
              </a:rPr>
            </a:br>
            <a:br>
              <a:rPr lang="en-US" sz="2900" b="0" i="0" kern="1200" dirty="0">
                <a:solidFill>
                  <a:schemeClr val="tx2"/>
                </a:solidFill>
                <a:latin typeface="+mj-lt"/>
                <a:ea typeface="+mj-ea"/>
                <a:cs typeface="+mj-cs"/>
              </a:rPr>
            </a:br>
            <a:r>
              <a:rPr lang="en-US" sz="2200" b="0" i="0" kern="1200" dirty="0">
                <a:solidFill>
                  <a:schemeClr val="tx2"/>
                </a:solidFill>
              </a:rPr>
              <a:t>NOTE FLUTTER IS A WEB BASED NOTES SHARING AND MANAGEMENT SYSTEM WHICH HELPS THE USERS TO SHARE THE NOTES EFFECTIVELY.</a:t>
            </a:r>
            <a:br>
              <a:rPr lang="en-US" sz="2200" b="0" i="0" kern="1200" dirty="0">
                <a:solidFill>
                  <a:schemeClr val="tx2"/>
                </a:solidFill>
              </a:rPr>
            </a:br>
            <a:br>
              <a:rPr lang="en-US" sz="2200" dirty="0"/>
            </a:br>
            <a:br>
              <a:rPr lang="en-US" sz="2700" dirty="0"/>
            </a:br>
            <a:r>
              <a:rPr lang="en-US" sz="2200" dirty="0"/>
              <a:t>MULTIPLE USERS CAN WORK IN THE SYSTEM AT THE SAME TIME </a:t>
            </a:r>
            <a:br>
              <a:rPr lang="en-US" sz="2200" dirty="0"/>
            </a:br>
            <a:r>
              <a:rPr lang="en-US" sz="2200" dirty="0"/>
              <a:t>UNDER CENTRALIZED SUPERVISION BY ADMINISTRATOR.</a:t>
            </a:r>
            <a:br>
              <a:rPr lang="en-US" sz="2200" dirty="0"/>
            </a:br>
            <a:br>
              <a:rPr lang="en-US" sz="2200" dirty="0"/>
            </a:br>
            <a:br>
              <a:rPr lang="en-US" sz="2200" dirty="0"/>
            </a:br>
            <a:r>
              <a:rPr lang="en-US" sz="2200" dirty="0"/>
              <a:t>IT IS VERY USEFUL NOTE MANAGEMENT SYSTEM FOR COLLEGES,SCHOOLS AND OTHER INSTITUTES</a:t>
            </a:r>
            <a:br>
              <a:rPr lang="en-US" sz="2200" b="0" i="0" kern="1200" dirty="0">
                <a:solidFill>
                  <a:schemeClr val="tx2"/>
                </a:solidFill>
              </a:rPr>
            </a:br>
            <a:endParaRPr lang="en-US" sz="2200" b="0" i="0" kern="1200" dirty="0">
              <a:solidFill>
                <a:schemeClr val="tx2"/>
              </a:solidFill>
            </a:endParaRPr>
          </a:p>
        </p:txBody>
      </p:sp>
      <p:sp>
        <p:nvSpPr>
          <p:cNvPr id="25" name="Rectangle 24">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386046329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500">
        <p:split orient="vert"/>
      </p:transition>
    </mc:Choice>
    <mc:Fallback xmlns="">
      <p:transition spd="slow">
        <p:split orient="vert"/>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rotWithShape="1">
          <a:gsLst>
            <a:gs pos="0">
              <a:schemeClr val="bg2">
                <a:tint val="97000"/>
                <a:hueMod val="88000"/>
                <a:satMod val="130000"/>
                <a:lumMod val="124000"/>
              </a:schemeClr>
            </a:gs>
            <a:gs pos="100000">
              <a:schemeClr val="bg2">
                <a:tint val="96000"/>
                <a:shade val="88000"/>
                <a:hueMod val="108000"/>
                <a:satMod val="164000"/>
                <a:lumMod val="76000"/>
              </a:schemeClr>
            </a:gs>
          </a:gsLst>
          <a:path path="circle">
            <a:fillToRect l="45000" t="65000" r="125000" b="100000"/>
          </a:path>
        </a:gradFill>
        <a:effectLst/>
      </p:bgPr>
    </p:bg>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9" name="Picture 8">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1" name="Oval 10">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13" name="Picture 12">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5" name="Picture 14">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7" name="Rectangle 16">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19" name="Rectangle 18">
            <a:extLst>
              <a:ext uri="{FF2B5EF4-FFF2-40B4-BE49-F238E27FC236}">
                <a16:creationId xmlns:a16="http://schemas.microsoft.com/office/drawing/2014/main" id="{DE27238C-8EAF-4098-86E6-7723B7DAE6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2000" cy="6858000"/>
          </a:xfrm>
          <a:prstGeom prst="rect">
            <a:avLst/>
          </a:pr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1" name="Freeform 36">
            <a:extLst>
              <a:ext uri="{FF2B5EF4-FFF2-40B4-BE49-F238E27FC236}">
                <a16:creationId xmlns:a16="http://schemas.microsoft.com/office/drawing/2014/main" id="{992F97B1-1891-4FCC-9E5F-BA97EDB48F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9351010" y="0"/>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2">
              <a:lumMod val="60000"/>
              <a:lumOff val="40000"/>
              <a:alpha val="20000"/>
            </a:schemeClr>
          </a:solidFill>
          <a:ln>
            <a:noFill/>
          </a:ln>
        </p:spPr>
        <p:txBody>
          <a:bodyPr rtlCol="0" anchor="ctr"/>
          <a:lstStyle/>
          <a:p>
            <a:pPr algn="ctr"/>
            <a:endParaRPr lang="en-US"/>
          </a:p>
        </p:txBody>
      </p:sp>
      <p:sp useBgFill="1">
        <p:nvSpPr>
          <p:cNvPr id="23" name="Freeform: Shape 22">
            <a:extLst>
              <a:ext uri="{FF2B5EF4-FFF2-40B4-BE49-F238E27FC236}">
                <a16:creationId xmlns:a16="http://schemas.microsoft.com/office/drawing/2014/main" id="{78C6C821-FEE1-4EB6-9590-C021440C77D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0"/>
            <a:ext cx="9700459" cy="6858001"/>
          </a:xfrm>
          <a:custGeom>
            <a:avLst/>
            <a:gdLst>
              <a:gd name="connsiteX0" fmla="*/ 0 w 9700459"/>
              <a:gd name="connsiteY0" fmla="*/ 0 h 6858001"/>
              <a:gd name="connsiteX1" fmla="*/ 1323975 w 9700459"/>
              <a:gd name="connsiteY1" fmla="*/ 0 h 6858001"/>
              <a:gd name="connsiteX2" fmla="*/ 1517015 w 9700459"/>
              <a:gd name="connsiteY2" fmla="*/ 0 h 6858001"/>
              <a:gd name="connsiteX3" fmla="*/ 3241265 w 9700459"/>
              <a:gd name="connsiteY3" fmla="*/ 0 h 6858001"/>
              <a:gd name="connsiteX4" fmla="*/ 3241265 w 9700459"/>
              <a:gd name="connsiteY4" fmla="*/ 1 h 6858001"/>
              <a:gd name="connsiteX5" fmla="*/ 8355744 w 9700459"/>
              <a:gd name="connsiteY5" fmla="*/ 1 h 6858001"/>
              <a:gd name="connsiteX6" fmla="*/ 8355744 w 9700459"/>
              <a:gd name="connsiteY6" fmla="*/ 0 h 6858001"/>
              <a:gd name="connsiteX7" fmla="*/ 9699282 w 9700459"/>
              <a:gd name="connsiteY7" fmla="*/ 0 h 6858001"/>
              <a:gd name="connsiteX8" fmla="*/ 9674237 w 9700459"/>
              <a:gd name="connsiteY8" fmla="*/ 155677 h 6858001"/>
              <a:gd name="connsiteX9" fmla="*/ 9650368 w 9700459"/>
              <a:gd name="connsiteY9" fmla="*/ 310668 h 6858001"/>
              <a:gd name="connsiteX10" fmla="*/ 9627004 w 9700459"/>
              <a:gd name="connsiteY10" fmla="*/ 466344 h 6858001"/>
              <a:gd name="connsiteX11" fmla="*/ 9607001 w 9700459"/>
              <a:gd name="connsiteY11" fmla="*/ 622707 h 6858001"/>
              <a:gd name="connsiteX12" fmla="*/ 9586830 w 9700459"/>
              <a:gd name="connsiteY12" fmla="*/ 778383 h 6858001"/>
              <a:gd name="connsiteX13" fmla="*/ 9568004 w 9700459"/>
              <a:gd name="connsiteY13" fmla="*/ 934746 h 6858001"/>
              <a:gd name="connsiteX14" fmla="*/ 9551868 w 9700459"/>
              <a:gd name="connsiteY14" fmla="*/ 1089051 h 6858001"/>
              <a:gd name="connsiteX15" fmla="*/ 9536572 w 9700459"/>
              <a:gd name="connsiteY15" fmla="*/ 1245413 h 6858001"/>
              <a:gd name="connsiteX16" fmla="*/ 9522620 w 9700459"/>
              <a:gd name="connsiteY16" fmla="*/ 1401090 h 6858001"/>
              <a:gd name="connsiteX17" fmla="*/ 9510518 w 9700459"/>
              <a:gd name="connsiteY17" fmla="*/ 1554023 h 6858001"/>
              <a:gd name="connsiteX18" fmla="*/ 9498415 w 9700459"/>
              <a:gd name="connsiteY18" fmla="*/ 1709014 h 6858001"/>
              <a:gd name="connsiteX19" fmla="*/ 9488330 w 9700459"/>
              <a:gd name="connsiteY19" fmla="*/ 1861947 h 6858001"/>
              <a:gd name="connsiteX20" fmla="*/ 9480430 w 9700459"/>
              <a:gd name="connsiteY20" fmla="*/ 2014881 h 6858001"/>
              <a:gd name="connsiteX21" fmla="*/ 9472193 w 9700459"/>
              <a:gd name="connsiteY21" fmla="*/ 2167128 h 6858001"/>
              <a:gd name="connsiteX22" fmla="*/ 9465302 w 9700459"/>
              <a:gd name="connsiteY22" fmla="*/ 2318004 h 6858001"/>
              <a:gd name="connsiteX23" fmla="*/ 9460427 w 9700459"/>
              <a:gd name="connsiteY23" fmla="*/ 2467509 h 6858001"/>
              <a:gd name="connsiteX24" fmla="*/ 9456225 w 9700459"/>
              <a:gd name="connsiteY24" fmla="*/ 2617013 h 6858001"/>
              <a:gd name="connsiteX25" fmla="*/ 9452191 w 9700459"/>
              <a:gd name="connsiteY25" fmla="*/ 2765146 h 6858001"/>
              <a:gd name="connsiteX26" fmla="*/ 9450342 w 9700459"/>
              <a:gd name="connsiteY26" fmla="*/ 2911221 h 6858001"/>
              <a:gd name="connsiteX27" fmla="*/ 9448325 w 9700459"/>
              <a:gd name="connsiteY27" fmla="*/ 3057297 h 6858001"/>
              <a:gd name="connsiteX28" fmla="*/ 9447316 w 9700459"/>
              <a:gd name="connsiteY28" fmla="*/ 3201315 h 6858001"/>
              <a:gd name="connsiteX29" fmla="*/ 9448325 w 9700459"/>
              <a:gd name="connsiteY29" fmla="*/ 3343961 h 6858001"/>
              <a:gd name="connsiteX30" fmla="*/ 9448325 w 9700459"/>
              <a:gd name="connsiteY30" fmla="*/ 3485236 h 6858001"/>
              <a:gd name="connsiteX31" fmla="*/ 9450342 w 9700459"/>
              <a:gd name="connsiteY31" fmla="*/ 3625139 h 6858001"/>
              <a:gd name="connsiteX32" fmla="*/ 9453367 w 9700459"/>
              <a:gd name="connsiteY32" fmla="*/ 3762299 h 6858001"/>
              <a:gd name="connsiteX33" fmla="*/ 9456225 w 9700459"/>
              <a:gd name="connsiteY33" fmla="*/ 3898087 h 6858001"/>
              <a:gd name="connsiteX34" fmla="*/ 9459419 w 9700459"/>
              <a:gd name="connsiteY34" fmla="*/ 4031133 h 6858001"/>
              <a:gd name="connsiteX35" fmla="*/ 9464293 w 9700459"/>
              <a:gd name="connsiteY35" fmla="*/ 4163492 h 6858001"/>
              <a:gd name="connsiteX36" fmla="*/ 9469504 w 9700459"/>
              <a:gd name="connsiteY36" fmla="*/ 4293793 h 6858001"/>
              <a:gd name="connsiteX37" fmla="*/ 9474210 w 9700459"/>
              <a:gd name="connsiteY37" fmla="*/ 4421352 h 6858001"/>
              <a:gd name="connsiteX38" fmla="*/ 9487490 w 9700459"/>
              <a:gd name="connsiteY38" fmla="*/ 4670298 h 6858001"/>
              <a:gd name="connsiteX39" fmla="*/ 9501609 w 9700459"/>
              <a:gd name="connsiteY39" fmla="*/ 4908956 h 6858001"/>
              <a:gd name="connsiteX40" fmla="*/ 9516401 w 9700459"/>
              <a:gd name="connsiteY40" fmla="*/ 5138013 h 6858001"/>
              <a:gd name="connsiteX41" fmla="*/ 9532706 w 9700459"/>
              <a:gd name="connsiteY41" fmla="*/ 5354726 h 6858001"/>
              <a:gd name="connsiteX42" fmla="*/ 9549683 w 9700459"/>
              <a:gd name="connsiteY42" fmla="*/ 5561838 h 6858001"/>
              <a:gd name="connsiteX43" fmla="*/ 9568004 w 9700459"/>
              <a:gd name="connsiteY43" fmla="*/ 5753862 h 6858001"/>
              <a:gd name="connsiteX44" fmla="*/ 9585990 w 9700459"/>
              <a:gd name="connsiteY44" fmla="*/ 5934227 h 6858001"/>
              <a:gd name="connsiteX45" fmla="*/ 9603975 w 9700459"/>
              <a:gd name="connsiteY45" fmla="*/ 6100191 h 6858001"/>
              <a:gd name="connsiteX46" fmla="*/ 9620952 w 9700459"/>
              <a:gd name="connsiteY46" fmla="*/ 6252438 h 6858001"/>
              <a:gd name="connsiteX47" fmla="*/ 9637089 w 9700459"/>
              <a:gd name="connsiteY47" fmla="*/ 6387541 h 6858001"/>
              <a:gd name="connsiteX48" fmla="*/ 9652385 w 9700459"/>
              <a:gd name="connsiteY48" fmla="*/ 6509613 h 6858001"/>
              <a:gd name="connsiteX49" fmla="*/ 9665160 w 9700459"/>
              <a:gd name="connsiteY49" fmla="*/ 6612483 h 6858001"/>
              <a:gd name="connsiteX50" fmla="*/ 9677262 w 9700459"/>
              <a:gd name="connsiteY50" fmla="*/ 6698894 h 6858001"/>
              <a:gd name="connsiteX51" fmla="*/ 9694576 w 9700459"/>
              <a:gd name="connsiteY51" fmla="*/ 6817538 h 6858001"/>
              <a:gd name="connsiteX52" fmla="*/ 9700459 w 9700459"/>
              <a:gd name="connsiteY52" fmla="*/ 6858000 h 6858001"/>
              <a:gd name="connsiteX53" fmla="*/ 8795105 w 9700459"/>
              <a:gd name="connsiteY53" fmla="*/ 6858000 h 6858001"/>
              <a:gd name="connsiteX54" fmla="*/ 8795105 w 9700459"/>
              <a:gd name="connsiteY54" fmla="*/ 6858001 h 6858001"/>
              <a:gd name="connsiteX55" fmla="*/ 2704541 w 9700459"/>
              <a:gd name="connsiteY55" fmla="*/ 6858001 h 6858001"/>
              <a:gd name="connsiteX56" fmla="*/ 2704541 w 9700459"/>
              <a:gd name="connsiteY56" fmla="*/ 6858000 h 6858001"/>
              <a:gd name="connsiteX57" fmla="*/ 1517015 w 9700459"/>
              <a:gd name="connsiteY57" fmla="*/ 6858000 h 6858001"/>
              <a:gd name="connsiteX58" fmla="*/ 1323975 w 9700459"/>
              <a:gd name="connsiteY58" fmla="*/ 6858000 h 6858001"/>
              <a:gd name="connsiteX59" fmla="*/ 0 w 9700459"/>
              <a:gd name="connsiteY59" fmla="*/ 6858000 h 685800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9700459" h="6858001">
                <a:moveTo>
                  <a:pt x="0" y="0"/>
                </a:moveTo>
                <a:lnTo>
                  <a:pt x="1323975" y="0"/>
                </a:lnTo>
                <a:lnTo>
                  <a:pt x="1517015" y="0"/>
                </a:lnTo>
                <a:lnTo>
                  <a:pt x="3241265" y="0"/>
                </a:lnTo>
                <a:lnTo>
                  <a:pt x="3241265" y="1"/>
                </a:lnTo>
                <a:lnTo>
                  <a:pt x="8355744" y="1"/>
                </a:lnTo>
                <a:lnTo>
                  <a:pt x="8355744" y="0"/>
                </a:lnTo>
                <a:lnTo>
                  <a:pt x="9699282" y="0"/>
                </a:lnTo>
                <a:lnTo>
                  <a:pt x="9674237" y="155677"/>
                </a:lnTo>
                <a:lnTo>
                  <a:pt x="9650368" y="310668"/>
                </a:lnTo>
                <a:lnTo>
                  <a:pt x="9627004" y="466344"/>
                </a:lnTo>
                <a:lnTo>
                  <a:pt x="9607001" y="622707"/>
                </a:lnTo>
                <a:lnTo>
                  <a:pt x="9586830" y="778383"/>
                </a:lnTo>
                <a:lnTo>
                  <a:pt x="9568004" y="934746"/>
                </a:lnTo>
                <a:lnTo>
                  <a:pt x="9551868" y="1089051"/>
                </a:lnTo>
                <a:lnTo>
                  <a:pt x="9536572" y="1245413"/>
                </a:lnTo>
                <a:lnTo>
                  <a:pt x="9522620" y="1401090"/>
                </a:lnTo>
                <a:lnTo>
                  <a:pt x="9510518" y="1554023"/>
                </a:lnTo>
                <a:lnTo>
                  <a:pt x="9498415" y="1709014"/>
                </a:lnTo>
                <a:lnTo>
                  <a:pt x="9488330" y="1861947"/>
                </a:lnTo>
                <a:lnTo>
                  <a:pt x="9480430" y="2014881"/>
                </a:lnTo>
                <a:lnTo>
                  <a:pt x="9472193" y="2167128"/>
                </a:lnTo>
                <a:lnTo>
                  <a:pt x="9465302" y="2318004"/>
                </a:lnTo>
                <a:lnTo>
                  <a:pt x="9460427" y="2467509"/>
                </a:lnTo>
                <a:lnTo>
                  <a:pt x="9456225" y="2617013"/>
                </a:lnTo>
                <a:lnTo>
                  <a:pt x="9452191" y="2765146"/>
                </a:lnTo>
                <a:lnTo>
                  <a:pt x="9450342" y="2911221"/>
                </a:lnTo>
                <a:lnTo>
                  <a:pt x="9448325" y="3057297"/>
                </a:lnTo>
                <a:lnTo>
                  <a:pt x="9447316" y="3201315"/>
                </a:lnTo>
                <a:lnTo>
                  <a:pt x="9448325" y="3343961"/>
                </a:lnTo>
                <a:lnTo>
                  <a:pt x="9448325" y="3485236"/>
                </a:lnTo>
                <a:lnTo>
                  <a:pt x="9450342" y="3625139"/>
                </a:lnTo>
                <a:lnTo>
                  <a:pt x="9453367" y="3762299"/>
                </a:lnTo>
                <a:lnTo>
                  <a:pt x="9456225" y="3898087"/>
                </a:lnTo>
                <a:lnTo>
                  <a:pt x="9459419" y="4031133"/>
                </a:lnTo>
                <a:lnTo>
                  <a:pt x="9464293" y="4163492"/>
                </a:lnTo>
                <a:lnTo>
                  <a:pt x="9469504" y="4293793"/>
                </a:lnTo>
                <a:lnTo>
                  <a:pt x="9474210" y="4421352"/>
                </a:lnTo>
                <a:lnTo>
                  <a:pt x="9487490" y="4670298"/>
                </a:lnTo>
                <a:lnTo>
                  <a:pt x="9501609" y="4908956"/>
                </a:lnTo>
                <a:lnTo>
                  <a:pt x="9516401" y="5138013"/>
                </a:lnTo>
                <a:lnTo>
                  <a:pt x="9532706" y="5354726"/>
                </a:lnTo>
                <a:lnTo>
                  <a:pt x="9549683" y="5561838"/>
                </a:lnTo>
                <a:lnTo>
                  <a:pt x="9568004" y="5753862"/>
                </a:lnTo>
                <a:lnTo>
                  <a:pt x="9585990" y="5934227"/>
                </a:lnTo>
                <a:lnTo>
                  <a:pt x="9603975" y="6100191"/>
                </a:lnTo>
                <a:lnTo>
                  <a:pt x="9620952" y="6252438"/>
                </a:lnTo>
                <a:lnTo>
                  <a:pt x="9637089" y="6387541"/>
                </a:lnTo>
                <a:lnTo>
                  <a:pt x="9652385" y="6509613"/>
                </a:lnTo>
                <a:lnTo>
                  <a:pt x="9665160" y="6612483"/>
                </a:lnTo>
                <a:lnTo>
                  <a:pt x="9677262" y="6698894"/>
                </a:lnTo>
                <a:lnTo>
                  <a:pt x="9694576" y="6817538"/>
                </a:lnTo>
                <a:lnTo>
                  <a:pt x="9700459" y="6858000"/>
                </a:lnTo>
                <a:lnTo>
                  <a:pt x="8795105" y="6858000"/>
                </a:lnTo>
                <a:lnTo>
                  <a:pt x="8795105" y="6858001"/>
                </a:lnTo>
                <a:lnTo>
                  <a:pt x="2704541" y="6858001"/>
                </a:lnTo>
                <a:lnTo>
                  <a:pt x="2704541" y="6858000"/>
                </a:lnTo>
                <a:lnTo>
                  <a:pt x="1517015" y="6858000"/>
                </a:lnTo>
                <a:lnTo>
                  <a:pt x="1323975" y="6858000"/>
                </a:lnTo>
                <a:lnTo>
                  <a:pt x="0" y="6858000"/>
                </a:lnTo>
                <a:close/>
              </a:path>
            </a:pathLst>
          </a:custGeom>
          <a:ln>
            <a:noFill/>
          </a:ln>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solidFill>
                <a:schemeClr val="tx1"/>
              </a:solidFill>
            </a:endParaRPr>
          </a:p>
        </p:txBody>
      </p:sp>
      <p:sp>
        <p:nvSpPr>
          <p:cNvPr id="2" name="Title 1">
            <a:extLst>
              <a:ext uri="{FF2B5EF4-FFF2-40B4-BE49-F238E27FC236}">
                <a16:creationId xmlns:a16="http://schemas.microsoft.com/office/drawing/2014/main" id="{7347AAA5-46CE-1421-F14B-C5996A647616}"/>
              </a:ext>
            </a:extLst>
          </p:cNvPr>
          <p:cNvSpPr>
            <a:spLocks noGrp="1"/>
          </p:cNvSpPr>
          <p:nvPr>
            <p:ph type="title"/>
          </p:nvPr>
        </p:nvSpPr>
        <p:spPr>
          <a:xfrm>
            <a:off x="1154955" y="1447800"/>
            <a:ext cx="6974915" cy="3329581"/>
          </a:xfrm>
        </p:spPr>
        <p:txBody>
          <a:bodyPr vert="horz" lIns="91440" tIns="45720" rIns="91440" bIns="45720" rtlCol="0" anchor="b">
            <a:normAutofit/>
          </a:bodyPr>
          <a:lstStyle/>
          <a:p>
            <a:r>
              <a:rPr lang="en-US" sz="7200" b="0" i="0" kern="1200" dirty="0">
                <a:solidFill>
                  <a:schemeClr val="tx2"/>
                </a:solidFill>
                <a:latin typeface="+mj-lt"/>
                <a:ea typeface="+mj-ea"/>
                <a:cs typeface="+mj-cs"/>
              </a:rPr>
              <a:t>SYSTEM ANALYSIS</a:t>
            </a:r>
          </a:p>
        </p:txBody>
      </p:sp>
      <p:sp>
        <p:nvSpPr>
          <p:cNvPr id="25" name="Rectangle 24">
            <a:extLst>
              <a:ext uri="{FF2B5EF4-FFF2-40B4-BE49-F238E27FC236}">
                <a16:creationId xmlns:a16="http://schemas.microsoft.com/office/drawing/2014/main" id="{B61A74B3-E247-44D4-8C48-FAE8E205640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Tree>
    <p:extLst>
      <p:ext uri="{BB962C8B-B14F-4D97-AF65-F5344CB8AC3E}">
        <p14:creationId xmlns:p14="http://schemas.microsoft.com/office/powerpoint/2010/main" val="3690400262"/>
      </p:ext>
    </p:extLst>
  </p:cSld>
  <p:clrMapOvr>
    <a:overrideClrMapping bg1="lt1" tx1="dk1" bg2="lt2" tx2="dk2" accent1="accent1" accent2="accent2" accent3="accent3" accent4="accent4" accent5="accent5" accent6="accent6" hlink="hlink" folHlink="folHlink"/>
  </p:clrMapOvr>
  <p:transition spd="slow">
    <p:push dir="u"/>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2" name="Picture 51">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53" name="Picture 52">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54" name="Oval 53">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55" name="Picture 54">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56" name="Picture 55">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57" name="Rectangle 56">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58" name="Rectangle 57">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C390689-68A4-6390-D9EF-9BDE815BEE25}"/>
              </a:ext>
            </a:extLst>
          </p:cNvPr>
          <p:cNvSpPr>
            <a:spLocks noGrp="1"/>
          </p:cNvSpPr>
          <p:nvPr>
            <p:ph type="title"/>
          </p:nvPr>
        </p:nvSpPr>
        <p:spPr>
          <a:xfrm>
            <a:off x="648929" y="1063417"/>
            <a:ext cx="3505495" cy="4675396"/>
          </a:xfrm>
        </p:spPr>
        <p:txBody>
          <a:bodyPr vert="horz" lIns="91440" tIns="45720" rIns="91440" bIns="45720" rtlCol="0" anchor="ctr">
            <a:normAutofit/>
          </a:bodyPr>
          <a:lstStyle/>
          <a:p>
            <a:r>
              <a:rPr lang="en-US" sz="6000" dirty="0">
                <a:solidFill>
                  <a:srgbClr val="F2F2F2"/>
                </a:solidFill>
              </a:rPr>
              <a:t>EXISTING SYSTEMS</a:t>
            </a:r>
            <a:br>
              <a:rPr lang="en-US" sz="4200" dirty="0">
                <a:solidFill>
                  <a:srgbClr val="F2F2F2"/>
                </a:solidFill>
              </a:rPr>
            </a:br>
            <a:endParaRPr lang="en-US" sz="4200" dirty="0">
              <a:solidFill>
                <a:srgbClr val="F2F2F2"/>
              </a:solidFill>
            </a:endParaRPr>
          </a:p>
        </p:txBody>
      </p:sp>
      <p:sp>
        <p:nvSpPr>
          <p:cNvPr id="59" name="Rectangle 58">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0"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1" name="Rectangle 60">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graphicFrame>
        <p:nvGraphicFramePr>
          <p:cNvPr id="62" name="Text Placeholder 2">
            <a:extLst>
              <a:ext uri="{FF2B5EF4-FFF2-40B4-BE49-F238E27FC236}">
                <a16:creationId xmlns:a16="http://schemas.microsoft.com/office/drawing/2014/main" id="{68696747-0FA1-9A99-8A75-B0126773F7A3}"/>
              </a:ext>
            </a:extLst>
          </p:cNvPr>
          <p:cNvGraphicFramePr/>
          <p:nvPr>
            <p:extLst>
              <p:ext uri="{D42A27DB-BD31-4B8C-83A1-F6EECF244321}">
                <p14:modId xmlns:p14="http://schemas.microsoft.com/office/powerpoint/2010/main" val="2374282640"/>
              </p:ext>
            </p:extLst>
          </p:nvPr>
        </p:nvGraphicFramePr>
        <p:xfrm>
          <a:off x="5608638" y="965200"/>
          <a:ext cx="5614987" cy="477361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906148113"/>
      </p:ext>
    </p:extLst>
  </p:cSld>
  <p:clrMapOvr>
    <a:overrideClrMapping bg1="lt1" tx1="dk1" bg2="lt2" tx2="dk2" accent1="accent1" accent2="accent2" accent3="accent3" accent4="accent4" accent5="accent5" accent6="accent6" hlink="hlink" folHlink="folHlink"/>
  </p:clrMapOvr>
  <p:transition spd="slow">
    <p:cover/>
  </p:transition>
</p:sld>
</file>

<file path=ppt/slides/slide6.xml><?xml version="1.0" encoding="utf-8"?>
<p:sld xmlns:a="http://schemas.openxmlformats.org/drawingml/2006/main" xmlns:r="http://schemas.openxmlformats.org/officeDocument/2006/relationships" xmlns:p="http://schemas.openxmlformats.org/presentationml/2006/main">
  <p:cSld>
    <p:bg>
      <p:bgPr>
        <a:blipFill rotWithShape="1">
          <a:blip r:embed="rId2">
            <a:duotone>
              <a:schemeClr val="bg2">
                <a:shade val="69000"/>
                <a:hueMod val="108000"/>
                <a:satMod val="164000"/>
                <a:lumMod val="74000"/>
              </a:schemeClr>
              <a:schemeClr val="bg2">
                <a:tint val="96000"/>
                <a:hueMod val="88000"/>
                <a:satMod val="140000"/>
                <a:lumMod val="132000"/>
              </a:schemeClr>
            </a:duotone>
          </a:blip>
          <a:stretch/>
        </a:blipFill>
        <a:effectLst/>
      </p:bgPr>
    </p:bg>
    <p:spTree>
      <p:nvGrpSpPr>
        <p:cNvPr id="1" name=""/>
        <p:cNvGrpSpPr/>
        <p:nvPr/>
      </p:nvGrpSpPr>
      <p:grpSpPr>
        <a:xfrm>
          <a:off x="0" y="0"/>
          <a:ext cx="0" cy="0"/>
          <a:chOff x="0" y="0"/>
          <a:chExt cx="0" cy="0"/>
        </a:xfrm>
      </p:grpSpPr>
      <p:pic>
        <p:nvPicPr>
          <p:cNvPr id="26" name="Picture 25">
            <a:extLst>
              <a:ext uri="{FF2B5EF4-FFF2-40B4-BE49-F238E27FC236}">
                <a16:creationId xmlns:a16="http://schemas.microsoft.com/office/drawing/2014/main" id="{91B28F63-CF00-448F-B141-FE33C33B189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28" name="Picture 27">
            <a:extLst>
              <a:ext uri="{FF2B5EF4-FFF2-40B4-BE49-F238E27FC236}">
                <a16:creationId xmlns:a16="http://schemas.microsoft.com/office/drawing/2014/main" id="{2AE609E2-8522-44E4-9077-980E5BCF3E14}"/>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30" name="Oval 29">
            <a:extLst>
              <a:ext uri="{FF2B5EF4-FFF2-40B4-BE49-F238E27FC236}">
                <a16:creationId xmlns:a16="http://schemas.microsoft.com/office/drawing/2014/main" id="{4FA533C5-33E3-4611-AF9F-72811D8B26A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32" name="Picture 31">
            <a:extLst>
              <a:ext uri="{FF2B5EF4-FFF2-40B4-BE49-F238E27FC236}">
                <a16:creationId xmlns:a16="http://schemas.microsoft.com/office/drawing/2014/main" id="{8949AD42-25FD-4C3D-9EEE-B7FEC580998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34" name="Picture 33">
            <a:extLst>
              <a:ext uri="{FF2B5EF4-FFF2-40B4-BE49-F238E27FC236}">
                <a16:creationId xmlns:a16="http://schemas.microsoft.com/office/drawing/2014/main" id="{6AC7D913-60B7-4603-881B-831DA5D3A940}"/>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6">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36" name="Rectangle 35">
            <a:extLst>
              <a:ext uri="{FF2B5EF4-FFF2-40B4-BE49-F238E27FC236}">
                <a16:creationId xmlns:a16="http://schemas.microsoft.com/office/drawing/2014/main" id="{87F0FDC4-AD8C-47D9-9131-623C98ADB0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useBgFill="1">
        <p:nvSpPr>
          <p:cNvPr id="38" name="Rectangle 37">
            <a:extLst>
              <a:ext uri="{FF2B5EF4-FFF2-40B4-BE49-F238E27FC236}">
                <a16:creationId xmlns:a16="http://schemas.microsoft.com/office/drawing/2014/main" id="{C28D0172-F2E0-4763-9C35-F022664959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5"/>
            <a:ext cx="12191695" cy="4730744"/>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0" name="Freeform 16">
            <a:extLst>
              <a:ext uri="{FF2B5EF4-FFF2-40B4-BE49-F238E27FC236}">
                <a16:creationId xmlns:a16="http://schemas.microsoft.com/office/drawing/2014/main" id="{9F2851FB-E841-4509-8A6D-A416376EA38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719939" y="3753695"/>
            <a:ext cx="3472060" cy="825932"/>
          </a:xfrm>
          <a:custGeom>
            <a:avLst/>
            <a:gdLst>
              <a:gd name="connsiteX0" fmla="*/ 3470310 w 3472060"/>
              <a:gd name="connsiteY0" fmla="*/ 0 h 825932"/>
              <a:gd name="connsiteX1" fmla="*/ 3472060 w 3472060"/>
              <a:gd name="connsiteY1" fmla="*/ 12850 h 825932"/>
              <a:gd name="connsiteX2" fmla="*/ 3472060 w 3472060"/>
              <a:gd name="connsiteY2" fmla="*/ 480529 h 825932"/>
              <a:gd name="connsiteX3" fmla="*/ 3363699 w 3472060"/>
              <a:gd name="connsiteY3" fmla="*/ 498471 h 825932"/>
              <a:gd name="connsiteX4" fmla="*/ 42060 w 3472060"/>
              <a:gd name="connsiteY4" fmla="*/ 824486 h 825932"/>
              <a:gd name="connsiteX5" fmla="*/ 0 w 3472060"/>
              <a:gd name="connsiteY5" fmla="*/ 758452 h 825932"/>
              <a:gd name="connsiteX6" fmla="*/ 188014 w 3472060"/>
              <a:gd name="connsiteY6" fmla="*/ 735602 h 825932"/>
              <a:gd name="connsiteX7" fmla="*/ 284087 w 3472060"/>
              <a:gd name="connsiteY7" fmla="*/ 722590 h 825932"/>
              <a:gd name="connsiteX8" fmla="*/ 382288 w 3472060"/>
              <a:gd name="connsiteY8" fmla="*/ 709392 h 825932"/>
              <a:gd name="connsiteX9" fmla="*/ 481858 w 3472060"/>
              <a:gd name="connsiteY9" fmla="*/ 695774 h 825932"/>
              <a:gd name="connsiteX10" fmla="*/ 581897 w 3472060"/>
              <a:gd name="connsiteY10" fmla="*/ 680711 h 825932"/>
              <a:gd name="connsiteX11" fmla="*/ 683670 w 3472060"/>
              <a:gd name="connsiteY11" fmla="*/ 665256 h 825932"/>
              <a:gd name="connsiteX12" fmla="*/ 787206 w 3472060"/>
              <a:gd name="connsiteY12" fmla="*/ 649587 h 825932"/>
              <a:gd name="connsiteX13" fmla="*/ 892019 w 3472060"/>
              <a:gd name="connsiteY13" fmla="*/ 632968 h 825932"/>
              <a:gd name="connsiteX14" fmla="*/ 997620 w 3472060"/>
              <a:gd name="connsiteY14" fmla="*/ 614667 h 825932"/>
              <a:gd name="connsiteX15" fmla="*/ 1104727 w 3472060"/>
              <a:gd name="connsiteY15" fmla="*/ 596741 h 825932"/>
              <a:gd name="connsiteX16" fmla="*/ 1212669 w 3472060"/>
              <a:gd name="connsiteY16" fmla="*/ 577397 h 825932"/>
              <a:gd name="connsiteX17" fmla="*/ 1321506 w 3472060"/>
              <a:gd name="connsiteY17" fmla="*/ 556988 h 825932"/>
              <a:gd name="connsiteX18" fmla="*/ 1430709 w 3472060"/>
              <a:gd name="connsiteY18" fmla="*/ 536607 h 825932"/>
              <a:gd name="connsiteX19" fmla="*/ 1541050 w 3472060"/>
              <a:gd name="connsiteY19" fmla="*/ 514481 h 825932"/>
              <a:gd name="connsiteX20" fmla="*/ 1652805 w 3472060"/>
              <a:gd name="connsiteY20" fmla="*/ 492202 h 825932"/>
              <a:gd name="connsiteX21" fmla="*/ 1763708 w 3472060"/>
              <a:gd name="connsiteY21" fmla="*/ 469161 h 825932"/>
              <a:gd name="connsiteX22" fmla="*/ 1875795 w 3472060"/>
              <a:gd name="connsiteY22" fmla="*/ 444641 h 825932"/>
              <a:gd name="connsiteX23" fmla="*/ 1989128 w 3472060"/>
              <a:gd name="connsiteY23" fmla="*/ 418995 h 825932"/>
              <a:gd name="connsiteX24" fmla="*/ 2102476 w 3472060"/>
              <a:gd name="connsiteY24" fmla="*/ 393438 h 825932"/>
              <a:gd name="connsiteX25" fmla="*/ 2215549 w 3472060"/>
              <a:gd name="connsiteY25" fmla="*/ 366291 h 825932"/>
              <a:gd name="connsiteX26" fmla="*/ 2330490 w 3472060"/>
              <a:gd name="connsiteY26" fmla="*/ 337455 h 825932"/>
              <a:gd name="connsiteX27" fmla="*/ 2443333 w 3472060"/>
              <a:gd name="connsiteY27" fmla="*/ 308983 h 825932"/>
              <a:gd name="connsiteX28" fmla="*/ 2558014 w 3472060"/>
              <a:gd name="connsiteY28" fmla="*/ 278646 h 825932"/>
              <a:gd name="connsiteX29" fmla="*/ 2673621 w 3472060"/>
              <a:gd name="connsiteY29" fmla="*/ 247421 h 825932"/>
              <a:gd name="connsiteX30" fmla="*/ 2787008 w 3472060"/>
              <a:gd name="connsiteY30" fmla="*/ 215853 h 825932"/>
              <a:gd name="connsiteX31" fmla="*/ 2901442 w 3472060"/>
              <a:gd name="connsiteY31" fmla="*/ 182011 h 825932"/>
              <a:gd name="connsiteX32" fmla="*/ 3015722 w 3472060"/>
              <a:gd name="connsiteY32" fmla="*/ 147286 h 825932"/>
              <a:gd name="connsiteX33" fmla="*/ 3130018 w 3472060"/>
              <a:gd name="connsiteY33" fmla="*/ 112649 h 825932"/>
              <a:gd name="connsiteX34" fmla="*/ 3243551 w 3472060"/>
              <a:gd name="connsiteY34" fmla="*/ 75688 h 825932"/>
              <a:gd name="connsiteX35" fmla="*/ 3356992 w 3472060"/>
              <a:gd name="connsiteY35" fmla="*/ 38197 h 825932"/>
              <a:gd name="connsiteX36" fmla="*/ 3470310 w 3472060"/>
              <a:gd name="connsiteY36" fmla="*/ 0 h 82593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Lst>
            <a:rect l="l" t="t" r="r" b="b"/>
            <a:pathLst>
              <a:path w="3472060" h="825932">
                <a:moveTo>
                  <a:pt x="3470310" y="0"/>
                </a:moveTo>
                <a:lnTo>
                  <a:pt x="3472060" y="12850"/>
                </a:lnTo>
                <a:lnTo>
                  <a:pt x="3472060" y="480529"/>
                </a:lnTo>
                <a:lnTo>
                  <a:pt x="3363699" y="498471"/>
                </a:lnTo>
                <a:cubicBezTo>
                  <a:pt x="2435623" y="645518"/>
                  <a:pt x="603076" y="844866"/>
                  <a:pt x="42060" y="824486"/>
                </a:cubicBezTo>
                <a:cubicBezTo>
                  <a:pt x="28151" y="802425"/>
                  <a:pt x="13909" y="780513"/>
                  <a:pt x="0" y="758452"/>
                </a:cubicBezTo>
                <a:lnTo>
                  <a:pt x="188014" y="735602"/>
                </a:lnTo>
                <a:lnTo>
                  <a:pt x="284087" y="722590"/>
                </a:lnTo>
                <a:lnTo>
                  <a:pt x="382288" y="709392"/>
                </a:lnTo>
                <a:lnTo>
                  <a:pt x="481858" y="695774"/>
                </a:lnTo>
                <a:lnTo>
                  <a:pt x="581897" y="680711"/>
                </a:lnTo>
                <a:lnTo>
                  <a:pt x="683670" y="665256"/>
                </a:lnTo>
                <a:lnTo>
                  <a:pt x="787206" y="649587"/>
                </a:lnTo>
                <a:lnTo>
                  <a:pt x="892019" y="632968"/>
                </a:lnTo>
                <a:lnTo>
                  <a:pt x="997620" y="614667"/>
                </a:lnTo>
                <a:lnTo>
                  <a:pt x="1104727" y="596741"/>
                </a:lnTo>
                <a:lnTo>
                  <a:pt x="1212669" y="577397"/>
                </a:lnTo>
                <a:lnTo>
                  <a:pt x="1321506" y="556988"/>
                </a:lnTo>
                <a:lnTo>
                  <a:pt x="1430709" y="536607"/>
                </a:lnTo>
                <a:lnTo>
                  <a:pt x="1541050" y="514481"/>
                </a:lnTo>
                <a:lnTo>
                  <a:pt x="1652805" y="492202"/>
                </a:lnTo>
                <a:lnTo>
                  <a:pt x="1763708" y="469161"/>
                </a:lnTo>
                <a:lnTo>
                  <a:pt x="1875795" y="444641"/>
                </a:lnTo>
                <a:lnTo>
                  <a:pt x="1989128" y="418995"/>
                </a:lnTo>
                <a:lnTo>
                  <a:pt x="2102476" y="393438"/>
                </a:lnTo>
                <a:lnTo>
                  <a:pt x="2215549" y="366291"/>
                </a:lnTo>
                <a:lnTo>
                  <a:pt x="2330490" y="337455"/>
                </a:lnTo>
                <a:lnTo>
                  <a:pt x="2443333" y="308983"/>
                </a:lnTo>
                <a:lnTo>
                  <a:pt x="2558014" y="278646"/>
                </a:lnTo>
                <a:lnTo>
                  <a:pt x="2673621" y="247421"/>
                </a:lnTo>
                <a:lnTo>
                  <a:pt x="2787008" y="215853"/>
                </a:lnTo>
                <a:lnTo>
                  <a:pt x="2901442" y="182011"/>
                </a:lnTo>
                <a:lnTo>
                  <a:pt x="3015722" y="147286"/>
                </a:lnTo>
                <a:lnTo>
                  <a:pt x="3130018" y="112649"/>
                </a:lnTo>
                <a:lnTo>
                  <a:pt x="3243551" y="75688"/>
                </a:lnTo>
                <a:lnTo>
                  <a:pt x="3356992" y="38197"/>
                </a:lnTo>
                <a:lnTo>
                  <a:pt x="3470310" y="0"/>
                </a:lnTo>
                <a:close/>
              </a:path>
            </a:pathLst>
          </a:custGeom>
          <a:solidFill>
            <a:schemeClr val="tx1">
              <a:alpha val="20000"/>
            </a:schemeClr>
          </a:solidFill>
          <a:ln>
            <a:noFill/>
          </a:ln>
        </p:spPr>
        <p:txBody>
          <a:bodyPr rtlCol="0" anchor="ctr"/>
          <a:lstStyle/>
          <a:p>
            <a:pPr algn="ctr"/>
            <a:endParaRPr lang="en-US">
              <a:solidFill>
                <a:schemeClr val="tx1"/>
              </a:solidFill>
            </a:endParaRPr>
          </a:p>
        </p:txBody>
      </p:sp>
      <p:sp>
        <p:nvSpPr>
          <p:cNvPr id="42" name="Freeform: Shape 41">
            <a:extLst>
              <a:ext uri="{FF2B5EF4-FFF2-40B4-BE49-F238E27FC236}">
                <a16:creationId xmlns:a16="http://schemas.microsoft.com/office/drawing/2014/main" id="{DF6FB2B2-CE21-407F-B22E-302DADC2C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4055533"/>
            <a:ext cx="12192000" cy="2802467"/>
          </a:xfrm>
          <a:custGeom>
            <a:avLst/>
            <a:gdLst>
              <a:gd name="connsiteX0" fmla="*/ 1 w 12192000"/>
              <a:gd name="connsiteY0" fmla="*/ 0 h 2802467"/>
              <a:gd name="connsiteX1" fmla="*/ 71932 w 12192000"/>
              <a:gd name="connsiteY1" fmla="*/ 12261 h 2802467"/>
              <a:gd name="connsiteX2" fmla="*/ 282848 w 12192000"/>
              <a:gd name="connsiteY2" fmla="*/ 48342 h 2802467"/>
              <a:gd name="connsiteX3" fmla="*/ 436464 w 12192000"/>
              <a:gd name="connsiteY3" fmla="*/ 73565 h 2802467"/>
              <a:gd name="connsiteX4" fmla="*/ 619339 w 12192000"/>
              <a:gd name="connsiteY4" fmla="*/ 100188 h 2802467"/>
              <a:gd name="connsiteX5" fmla="*/ 836351 w 12192000"/>
              <a:gd name="connsiteY5" fmla="*/ 132066 h 2802467"/>
              <a:gd name="connsiteX6" fmla="*/ 1076528 w 12192000"/>
              <a:gd name="connsiteY6" fmla="*/ 165696 h 2802467"/>
              <a:gd name="connsiteX7" fmla="*/ 1347183 w 12192000"/>
              <a:gd name="connsiteY7" fmla="*/ 201077 h 2802467"/>
              <a:gd name="connsiteX8" fmla="*/ 1642223 w 12192000"/>
              <a:gd name="connsiteY8" fmla="*/ 238560 h 2802467"/>
              <a:gd name="connsiteX9" fmla="*/ 1962864 w 12192000"/>
              <a:gd name="connsiteY9" fmla="*/ 276043 h 2802467"/>
              <a:gd name="connsiteX10" fmla="*/ 2304232 w 12192000"/>
              <a:gd name="connsiteY10" fmla="*/ 314226 h 2802467"/>
              <a:gd name="connsiteX11" fmla="*/ 2672421 w 12192000"/>
              <a:gd name="connsiteY11" fmla="*/ 349608 h 2802467"/>
              <a:gd name="connsiteX12" fmla="*/ 3057678 w 12192000"/>
              <a:gd name="connsiteY12" fmla="*/ 383587 h 2802467"/>
              <a:gd name="connsiteX13" fmla="*/ 3464881 w 12192000"/>
              <a:gd name="connsiteY13" fmla="*/ 414415 h 2802467"/>
              <a:gd name="connsiteX14" fmla="*/ 3889152 w 12192000"/>
              <a:gd name="connsiteY14" fmla="*/ 443840 h 2802467"/>
              <a:gd name="connsiteX15" fmla="*/ 4331710 w 12192000"/>
              <a:gd name="connsiteY15" fmla="*/ 471515 h 2802467"/>
              <a:gd name="connsiteX16" fmla="*/ 4558476 w 12192000"/>
              <a:gd name="connsiteY16" fmla="*/ 481323 h 2802467"/>
              <a:gd name="connsiteX17" fmla="*/ 4790118 w 12192000"/>
              <a:gd name="connsiteY17" fmla="*/ 492183 h 2802467"/>
              <a:gd name="connsiteX18" fmla="*/ 5025418 w 12192000"/>
              <a:gd name="connsiteY18" fmla="*/ 502342 h 2802467"/>
              <a:gd name="connsiteX19" fmla="*/ 5261937 w 12192000"/>
              <a:gd name="connsiteY19" fmla="*/ 508998 h 2802467"/>
              <a:gd name="connsiteX20" fmla="*/ 5503332 w 12192000"/>
              <a:gd name="connsiteY20" fmla="*/ 514953 h 2802467"/>
              <a:gd name="connsiteX21" fmla="*/ 5747166 w 12192000"/>
              <a:gd name="connsiteY21" fmla="*/ 521259 h 2802467"/>
              <a:gd name="connsiteX22" fmla="*/ 5995877 w 12192000"/>
              <a:gd name="connsiteY22" fmla="*/ 525462 h 2802467"/>
              <a:gd name="connsiteX23" fmla="*/ 6247026 w 12192000"/>
              <a:gd name="connsiteY23" fmla="*/ 525462 h 2802467"/>
              <a:gd name="connsiteX24" fmla="*/ 6500613 w 12192000"/>
              <a:gd name="connsiteY24" fmla="*/ 527564 h 2802467"/>
              <a:gd name="connsiteX25" fmla="*/ 6756639 w 12192000"/>
              <a:gd name="connsiteY25" fmla="*/ 525462 h 2802467"/>
              <a:gd name="connsiteX26" fmla="*/ 7016322 w 12192000"/>
              <a:gd name="connsiteY26" fmla="*/ 521259 h 2802467"/>
              <a:gd name="connsiteX27" fmla="*/ 7276005 w 12192000"/>
              <a:gd name="connsiteY27" fmla="*/ 517405 h 2802467"/>
              <a:gd name="connsiteX28" fmla="*/ 7539345 w 12192000"/>
              <a:gd name="connsiteY28" fmla="*/ 508998 h 2802467"/>
              <a:gd name="connsiteX29" fmla="*/ 7805124 w 12192000"/>
              <a:gd name="connsiteY29" fmla="*/ 500240 h 2802467"/>
              <a:gd name="connsiteX30" fmla="*/ 8070903 w 12192000"/>
              <a:gd name="connsiteY30" fmla="*/ 490081 h 2802467"/>
              <a:gd name="connsiteX31" fmla="*/ 8339121 w 12192000"/>
              <a:gd name="connsiteY31" fmla="*/ 475719 h 2802467"/>
              <a:gd name="connsiteX32" fmla="*/ 8609776 w 12192000"/>
              <a:gd name="connsiteY32" fmla="*/ 458553 h 2802467"/>
              <a:gd name="connsiteX33" fmla="*/ 8881651 w 12192000"/>
              <a:gd name="connsiteY33" fmla="*/ 442089 h 2802467"/>
              <a:gd name="connsiteX34" fmla="*/ 9153526 w 12192000"/>
              <a:gd name="connsiteY34" fmla="*/ 421070 h 2802467"/>
              <a:gd name="connsiteX35" fmla="*/ 9429058 w 12192000"/>
              <a:gd name="connsiteY35" fmla="*/ 395848 h 2802467"/>
              <a:gd name="connsiteX36" fmla="*/ 9700933 w 12192000"/>
              <a:gd name="connsiteY36" fmla="*/ 370626 h 2802467"/>
              <a:gd name="connsiteX37" fmla="*/ 9977684 w 12192000"/>
              <a:gd name="connsiteY37" fmla="*/ 341550 h 2802467"/>
              <a:gd name="connsiteX38" fmla="*/ 10255655 w 12192000"/>
              <a:gd name="connsiteY38" fmla="*/ 309672 h 2802467"/>
              <a:gd name="connsiteX39" fmla="*/ 10529968 w 12192000"/>
              <a:gd name="connsiteY39" fmla="*/ 276043 h 2802467"/>
              <a:gd name="connsiteX40" fmla="*/ 10807939 w 12192000"/>
              <a:gd name="connsiteY40" fmla="*/ 236808 h 2802467"/>
              <a:gd name="connsiteX41" fmla="*/ 11084690 w 12192000"/>
              <a:gd name="connsiteY41" fmla="*/ 194771 h 2802467"/>
              <a:gd name="connsiteX42" fmla="*/ 11362661 w 12192000"/>
              <a:gd name="connsiteY42" fmla="*/ 153085 h 2802467"/>
              <a:gd name="connsiteX43" fmla="*/ 11639412 w 12192000"/>
              <a:gd name="connsiteY43" fmla="*/ 104392 h 2802467"/>
              <a:gd name="connsiteX44" fmla="*/ 11914945 w 12192000"/>
              <a:gd name="connsiteY44" fmla="*/ 54648 h 2802467"/>
              <a:gd name="connsiteX45" fmla="*/ 12191696 w 12192000"/>
              <a:gd name="connsiteY45" fmla="*/ 2452 h 2802467"/>
              <a:gd name="connsiteX46" fmla="*/ 12191696 w 12192000"/>
              <a:gd name="connsiteY46" fmla="*/ 2236410 h 2802467"/>
              <a:gd name="connsiteX47" fmla="*/ 12192000 w 12192000"/>
              <a:gd name="connsiteY47" fmla="*/ 2236410 h 2802467"/>
              <a:gd name="connsiteX48" fmla="*/ 12192000 w 12192000"/>
              <a:gd name="connsiteY48" fmla="*/ 2802467 h 2802467"/>
              <a:gd name="connsiteX49" fmla="*/ 12191696 w 12192000"/>
              <a:gd name="connsiteY49" fmla="*/ 2802467 h 2802467"/>
              <a:gd name="connsiteX50" fmla="*/ 0 w 12192000"/>
              <a:gd name="connsiteY50" fmla="*/ 2802467 h 2802467"/>
              <a:gd name="connsiteX51" fmla="*/ 0 w 12192000"/>
              <a:gd name="connsiteY51" fmla="*/ 2236410 h 2802467"/>
              <a:gd name="connsiteX52" fmla="*/ 1 w 12192000"/>
              <a:gd name="connsiteY52" fmla="*/ 2236410 h 28024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Lst>
            <a:rect l="l" t="t" r="r" b="b"/>
            <a:pathLst>
              <a:path w="12192000" h="2802467">
                <a:moveTo>
                  <a:pt x="1" y="0"/>
                </a:moveTo>
                <a:lnTo>
                  <a:pt x="71932" y="12261"/>
                </a:lnTo>
                <a:lnTo>
                  <a:pt x="282848" y="48342"/>
                </a:lnTo>
                <a:lnTo>
                  <a:pt x="436464" y="73565"/>
                </a:lnTo>
                <a:lnTo>
                  <a:pt x="619339" y="100188"/>
                </a:lnTo>
                <a:lnTo>
                  <a:pt x="836351" y="132066"/>
                </a:lnTo>
                <a:lnTo>
                  <a:pt x="1076528" y="165696"/>
                </a:lnTo>
                <a:lnTo>
                  <a:pt x="1347183" y="201077"/>
                </a:lnTo>
                <a:lnTo>
                  <a:pt x="1642223" y="238560"/>
                </a:lnTo>
                <a:lnTo>
                  <a:pt x="1962864" y="276043"/>
                </a:lnTo>
                <a:lnTo>
                  <a:pt x="2304232" y="314226"/>
                </a:lnTo>
                <a:lnTo>
                  <a:pt x="2672421" y="349608"/>
                </a:lnTo>
                <a:lnTo>
                  <a:pt x="3057678" y="383587"/>
                </a:lnTo>
                <a:lnTo>
                  <a:pt x="3464881" y="414415"/>
                </a:lnTo>
                <a:lnTo>
                  <a:pt x="3889152" y="443840"/>
                </a:lnTo>
                <a:lnTo>
                  <a:pt x="4331710" y="471515"/>
                </a:lnTo>
                <a:lnTo>
                  <a:pt x="4558476" y="481323"/>
                </a:lnTo>
                <a:lnTo>
                  <a:pt x="4790118" y="492183"/>
                </a:lnTo>
                <a:lnTo>
                  <a:pt x="5025418" y="502342"/>
                </a:lnTo>
                <a:lnTo>
                  <a:pt x="5261937" y="508998"/>
                </a:lnTo>
                <a:lnTo>
                  <a:pt x="5503332" y="514953"/>
                </a:lnTo>
                <a:lnTo>
                  <a:pt x="5747166" y="521259"/>
                </a:lnTo>
                <a:lnTo>
                  <a:pt x="5995877" y="525462"/>
                </a:lnTo>
                <a:lnTo>
                  <a:pt x="6247026" y="525462"/>
                </a:lnTo>
                <a:lnTo>
                  <a:pt x="6500613" y="527564"/>
                </a:lnTo>
                <a:lnTo>
                  <a:pt x="6756639" y="525462"/>
                </a:lnTo>
                <a:lnTo>
                  <a:pt x="7016322" y="521259"/>
                </a:lnTo>
                <a:lnTo>
                  <a:pt x="7276005" y="517405"/>
                </a:lnTo>
                <a:lnTo>
                  <a:pt x="7539345" y="508998"/>
                </a:lnTo>
                <a:lnTo>
                  <a:pt x="7805124" y="500240"/>
                </a:lnTo>
                <a:lnTo>
                  <a:pt x="8070903" y="490081"/>
                </a:lnTo>
                <a:lnTo>
                  <a:pt x="8339121" y="475719"/>
                </a:lnTo>
                <a:lnTo>
                  <a:pt x="8609776" y="458553"/>
                </a:lnTo>
                <a:lnTo>
                  <a:pt x="8881651" y="442089"/>
                </a:lnTo>
                <a:lnTo>
                  <a:pt x="9153526" y="421070"/>
                </a:lnTo>
                <a:lnTo>
                  <a:pt x="9429058" y="395848"/>
                </a:lnTo>
                <a:lnTo>
                  <a:pt x="9700933" y="370626"/>
                </a:lnTo>
                <a:lnTo>
                  <a:pt x="9977684" y="341550"/>
                </a:lnTo>
                <a:lnTo>
                  <a:pt x="10255655" y="309672"/>
                </a:lnTo>
                <a:lnTo>
                  <a:pt x="10529968" y="276043"/>
                </a:lnTo>
                <a:lnTo>
                  <a:pt x="10807939" y="236808"/>
                </a:lnTo>
                <a:lnTo>
                  <a:pt x="11084690" y="194771"/>
                </a:lnTo>
                <a:lnTo>
                  <a:pt x="11362661" y="153085"/>
                </a:lnTo>
                <a:lnTo>
                  <a:pt x="11639412" y="104392"/>
                </a:lnTo>
                <a:lnTo>
                  <a:pt x="11914945" y="54648"/>
                </a:lnTo>
                <a:lnTo>
                  <a:pt x="12191696" y="2452"/>
                </a:lnTo>
                <a:lnTo>
                  <a:pt x="12191696" y="2236410"/>
                </a:lnTo>
                <a:lnTo>
                  <a:pt x="12192000" y="2236410"/>
                </a:lnTo>
                <a:lnTo>
                  <a:pt x="12192000" y="2802467"/>
                </a:lnTo>
                <a:lnTo>
                  <a:pt x="12191696" y="2802467"/>
                </a:lnTo>
                <a:lnTo>
                  <a:pt x="0" y="2802467"/>
                </a:lnTo>
                <a:lnTo>
                  <a:pt x="0" y="2236410"/>
                </a:lnTo>
                <a:lnTo>
                  <a:pt x="1" y="2236410"/>
                </a:lnTo>
                <a:close/>
              </a:path>
            </a:pathLst>
          </a:custGeom>
          <a:solidFill>
            <a:schemeClr val="tx2"/>
          </a:solidFill>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503146-8B3D-5557-0BF9-A466CAFD12F9}"/>
              </a:ext>
            </a:extLst>
          </p:cNvPr>
          <p:cNvSpPr>
            <a:spLocks noGrp="1"/>
          </p:cNvSpPr>
          <p:nvPr>
            <p:ph type="title"/>
          </p:nvPr>
        </p:nvSpPr>
        <p:spPr>
          <a:xfrm>
            <a:off x="965505" y="623571"/>
            <a:ext cx="10260990" cy="3523885"/>
          </a:xfrm>
        </p:spPr>
        <p:txBody>
          <a:bodyPr vert="horz" lIns="91440" tIns="45720" rIns="91440" bIns="45720" rtlCol="0" anchor="b">
            <a:normAutofit/>
          </a:bodyPr>
          <a:lstStyle/>
          <a:p>
            <a:pPr algn="ctr"/>
            <a:r>
              <a:rPr lang="en-US" sz="8000" b="0" i="0" kern="1200">
                <a:solidFill>
                  <a:schemeClr val="tx2"/>
                </a:solidFill>
                <a:latin typeface="+mj-lt"/>
                <a:ea typeface="+mj-ea"/>
                <a:cs typeface="+mj-cs"/>
              </a:rPr>
              <a:t>DRAWBACKS OF EXISTING SYSTEM</a:t>
            </a:r>
          </a:p>
        </p:txBody>
      </p:sp>
    </p:spTree>
    <p:extLst>
      <p:ext uri="{BB962C8B-B14F-4D97-AF65-F5344CB8AC3E}">
        <p14:creationId xmlns:p14="http://schemas.microsoft.com/office/powerpoint/2010/main" val="1159718103"/>
      </p:ext>
    </p:extLst>
  </p:cSld>
  <p:clrMapOvr>
    <a:masterClrMapping/>
  </p:clrMapOvr>
  <p:transition spd="med">
    <p:pull/>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lt">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4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15" name="Picture 14">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1" name="Rectangle 20">
            <a:extLst>
              <a:ext uri="{FF2B5EF4-FFF2-40B4-BE49-F238E27FC236}">
                <a16:creationId xmlns:a16="http://schemas.microsoft.com/office/drawing/2014/main" id="{4E78424C-6FD0-41F8-9CAA-5DC19C4235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1"/>
            <a:ext cx="12192000" cy="6858001"/>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09D447E5-C2C1-A4E8-CA7E-82AA9F2DA7C0}"/>
              </a:ext>
            </a:extLst>
          </p:cNvPr>
          <p:cNvSpPr>
            <a:spLocks noGrp="1"/>
          </p:cNvSpPr>
          <p:nvPr>
            <p:ph type="title"/>
          </p:nvPr>
        </p:nvSpPr>
        <p:spPr>
          <a:xfrm>
            <a:off x="365760" y="1447800"/>
            <a:ext cx="3679662" cy="4572000"/>
          </a:xfrm>
        </p:spPr>
        <p:txBody>
          <a:bodyPr vert="horz" lIns="91440" tIns="45720" rIns="91440" bIns="45720" rtlCol="0" anchor="ctr">
            <a:normAutofit/>
          </a:bodyPr>
          <a:lstStyle/>
          <a:p>
            <a:r>
              <a:rPr lang="en-US" sz="4000" dirty="0">
                <a:solidFill>
                  <a:srgbClr val="F2F2F2"/>
                </a:solidFill>
              </a:rPr>
              <a:t>PROPOSED SYSTEM &amp; ADVANTAGES</a:t>
            </a:r>
          </a:p>
        </p:txBody>
      </p:sp>
      <p:sp>
        <p:nvSpPr>
          <p:cNvPr id="23" name="Freeform: Shape 22">
            <a:extLst>
              <a:ext uri="{FF2B5EF4-FFF2-40B4-BE49-F238E27FC236}">
                <a16:creationId xmlns:a16="http://schemas.microsoft.com/office/drawing/2014/main" id="{DD136760-57DC-4301-8BEA-B71AD2D1390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161310" y="0"/>
            <a:ext cx="8030690" cy="6858000"/>
          </a:xfrm>
          <a:custGeom>
            <a:avLst/>
            <a:gdLst>
              <a:gd name="connsiteX0" fmla="*/ 1176 w 8030690"/>
              <a:gd name="connsiteY0" fmla="*/ 0 h 6858000"/>
              <a:gd name="connsiteX1" fmla="*/ 1344715 w 8030690"/>
              <a:gd name="connsiteY1" fmla="*/ 0 h 6858000"/>
              <a:gd name="connsiteX2" fmla="*/ 1344715 w 8030690"/>
              <a:gd name="connsiteY2" fmla="*/ 0 h 6858000"/>
              <a:gd name="connsiteX3" fmla="*/ 8030690 w 8030690"/>
              <a:gd name="connsiteY3" fmla="*/ 0 h 6858000"/>
              <a:gd name="connsiteX4" fmla="*/ 8030690 w 8030690"/>
              <a:gd name="connsiteY4" fmla="*/ 6858000 h 6858000"/>
              <a:gd name="connsiteX5" fmla="*/ 477746 w 8030690"/>
              <a:gd name="connsiteY5" fmla="*/ 6858000 h 6858000"/>
              <a:gd name="connsiteX6" fmla="*/ 477746 w 8030690"/>
              <a:gd name="connsiteY6" fmla="*/ 6858000 h 6858000"/>
              <a:gd name="connsiteX7" fmla="*/ 0 w 8030690"/>
              <a:gd name="connsiteY7" fmla="*/ 6858000 h 6858000"/>
              <a:gd name="connsiteX8" fmla="*/ 5883 w 8030690"/>
              <a:gd name="connsiteY8" fmla="*/ 6817538 h 6858000"/>
              <a:gd name="connsiteX9" fmla="*/ 23196 w 8030690"/>
              <a:gd name="connsiteY9" fmla="*/ 6698894 h 6858000"/>
              <a:gd name="connsiteX10" fmla="*/ 35298 w 8030690"/>
              <a:gd name="connsiteY10" fmla="*/ 6612483 h 6858000"/>
              <a:gd name="connsiteX11" fmla="*/ 48073 w 8030690"/>
              <a:gd name="connsiteY11" fmla="*/ 6509613 h 6858000"/>
              <a:gd name="connsiteX12" fmla="*/ 63369 w 8030690"/>
              <a:gd name="connsiteY12" fmla="*/ 6387541 h 6858000"/>
              <a:gd name="connsiteX13" fmla="*/ 79506 w 8030690"/>
              <a:gd name="connsiteY13" fmla="*/ 6252438 h 6858000"/>
              <a:gd name="connsiteX14" fmla="*/ 96483 w 8030690"/>
              <a:gd name="connsiteY14" fmla="*/ 6100191 h 6858000"/>
              <a:gd name="connsiteX15" fmla="*/ 114468 w 8030690"/>
              <a:gd name="connsiteY15" fmla="*/ 5934227 h 6858000"/>
              <a:gd name="connsiteX16" fmla="*/ 132454 w 8030690"/>
              <a:gd name="connsiteY16" fmla="*/ 5753862 h 6858000"/>
              <a:gd name="connsiteX17" fmla="*/ 150775 w 8030690"/>
              <a:gd name="connsiteY17" fmla="*/ 5561838 h 6858000"/>
              <a:gd name="connsiteX18" fmla="*/ 167752 w 8030690"/>
              <a:gd name="connsiteY18" fmla="*/ 5354726 h 6858000"/>
              <a:gd name="connsiteX19" fmla="*/ 184057 w 8030690"/>
              <a:gd name="connsiteY19" fmla="*/ 5138013 h 6858000"/>
              <a:gd name="connsiteX20" fmla="*/ 198849 w 8030690"/>
              <a:gd name="connsiteY20" fmla="*/ 4908956 h 6858000"/>
              <a:gd name="connsiteX21" fmla="*/ 212968 w 8030690"/>
              <a:gd name="connsiteY21" fmla="*/ 4670298 h 6858000"/>
              <a:gd name="connsiteX22" fmla="*/ 226248 w 8030690"/>
              <a:gd name="connsiteY22" fmla="*/ 4421352 h 6858000"/>
              <a:gd name="connsiteX23" fmla="*/ 230954 w 8030690"/>
              <a:gd name="connsiteY23" fmla="*/ 4293793 h 6858000"/>
              <a:gd name="connsiteX24" fmla="*/ 236165 w 8030690"/>
              <a:gd name="connsiteY24" fmla="*/ 4163491 h 6858000"/>
              <a:gd name="connsiteX25" fmla="*/ 241039 w 8030690"/>
              <a:gd name="connsiteY25" fmla="*/ 4031132 h 6858000"/>
              <a:gd name="connsiteX26" fmla="*/ 244233 w 8030690"/>
              <a:gd name="connsiteY26" fmla="*/ 3898087 h 6858000"/>
              <a:gd name="connsiteX27" fmla="*/ 247091 w 8030690"/>
              <a:gd name="connsiteY27" fmla="*/ 3762298 h 6858000"/>
              <a:gd name="connsiteX28" fmla="*/ 250116 w 8030690"/>
              <a:gd name="connsiteY28" fmla="*/ 3625138 h 6858000"/>
              <a:gd name="connsiteX29" fmla="*/ 252133 w 8030690"/>
              <a:gd name="connsiteY29" fmla="*/ 3485235 h 6858000"/>
              <a:gd name="connsiteX30" fmla="*/ 252133 w 8030690"/>
              <a:gd name="connsiteY30" fmla="*/ 3343960 h 6858000"/>
              <a:gd name="connsiteX31" fmla="*/ 253142 w 8030690"/>
              <a:gd name="connsiteY31" fmla="*/ 3201314 h 6858000"/>
              <a:gd name="connsiteX32" fmla="*/ 252133 w 8030690"/>
              <a:gd name="connsiteY32" fmla="*/ 3057296 h 6858000"/>
              <a:gd name="connsiteX33" fmla="*/ 250116 w 8030690"/>
              <a:gd name="connsiteY33" fmla="*/ 2911221 h 6858000"/>
              <a:gd name="connsiteX34" fmla="*/ 248267 w 8030690"/>
              <a:gd name="connsiteY34" fmla="*/ 2765145 h 6858000"/>
              <a:gd name="connsiteX35" fmla="*/ 244233 w 8030690"/>
              <a:gd name="connsiteY35" fmla="*/ 2617013 h 6858000"/>
              <a:gd name="connsiteX36" fmla="*/ 240031 w 8030690"/>
              <a:gd name="connsiteY36" fmla="*/ 2467508 h 6858000"/>
              <a:gd name="connsiteX37" fmla="*/ 235156 w 8030690"/>
              <a:gd name="connsiteY37" fmla="*/ 2318004 h 6858000"/>
              <a:gd name="connsiteX38" fmla="*/ 228265 w 8030690"/>
              <a:gd name="connsiteY38" fmla="*/ 2167128 h 6858000"/>
              <a:gd name="connsiteX39" fmla="*/ 220028 w 8030690"/>
              <a:gd name="connsiteY39" fmla="*/ 2014880 h 6858000"/>
              <a:gd name="connsiteX40" fmla="*/ 212128 w 8030690"/>
              <a:gd name="connsiteY40" fmla="*/ 1861947 h 6858000"/>
              <a:gd name="connsiteX41" fmla="*/ 202043 w 8030690"/>
              <a:gd name="connsiteY41" fmla="*/ 1709013 h 6858000"/>
              <a:gd name="connsiteX42" fmla="*/ 189940 w 8030690"/>
              <a:gd name="connsiteY42" fmla="*/ 1554023 h 6858000"/>
              <a:gd name="connsiteX43" fmla="*/ 177838 w 8030690"/>
              <a:gd name="connsiteY43" fmla="*/ 1401089 h 6858000"/>
              <a:gd name="connsiteX44" fmla="*/ 163886 w 8030690"/>
              <a:gd name="connsiteY44" fmla="*/ 1245413 h 6858000"/>
              <a:gd name="connsiteX45" fmla="*/ 148590 w 8030690"/>
              <a:gd name="connsiteY45" fmla="*/ 1089050 h 6858000"/>
              <a:gd name="connsiteX46" fmla="*/ 132454 w 8030690"/>
              <a:gd name="connsiteY46" fmla="*/ 934745 h 6858000"/>
              <a:gd name="connsiteX47" fmla="*/ 113628 w 8030690"/>
              <a:gd name="connsiteY47" fmla="*/ 778383 h 6858000"/>
              <a:gd name="connsiteX48" fmla="*/ 93457 w 8030690"/>
              <a:gd name="connsiteY48" fmla="*/ 622706 h 6858000"/>
              <a:gd name="connsiteX49" fmla="*/ 73454 w 8030690"/>
              <a:gd name="connsiteY49" fmla="*/ 466344 h 6858000"/>
              <a:gd name="connsiteX50" fmla="*/ 50090 w 8030690"/>
              <a:gd name="connsiteY50" fmla="*/ 310667 h 6858000"/>
              <a:gd name="connsiteX51" fmla="*/ 26222 w 8030690"/>
              <a:gd name="connsiteY51" fmla="*/ 155676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8030690" h="6858000">
                <a:moveTo>
                  <a:pt x="1176" y="0"/>
                </a:moveTo>
                <a:lnTo>
                  <a:pt x="1344715" y="0"/>
                </a:lnTo>
                <a:lnTo>
                  <a:pt x="1344715" y="0"/>
                </a:lnTo>
                <a:lnTo>
                  <a:pt x="8030690" y="0"/>
                </a:lnTo>
                <a:lnTo>
                  <a:pt x="8030690" y="6858000"/>
                </a:lnTo>
                <a:lnTo>
                  <a:pt x="477746" y="6858000"/>
                </a:lnTo>
                <a:lnTo>
                  <a:pt x="477746" y="6858000"/>
                </a:lnTo>
                <a:lnTo>
                  <a:pt x="0" y="6858000"/>
                </a:lnTo>
                <a:lnTo>
                  <a:pt x="5883" y="6817538"/>
                </a:lnTo>
                <a:lnTo>
                  <a:pt x="23196" y="6698894"/>
                </a:lnTo>
                <a:lnTo>
                  <a:pt x="35298" y="6612483"/>
                </a:lnTo>
                <a:lnTo>
                  <a:pt x="48073" y="6509613"/>
                </a:lnTo>
                <a:lnTo>
                  <a:pt x="63369" y="6387541"/>
                </a:lnTo>
                <a:lnTo>
                  <a:pt x="79506" y="6252438"/>
                </a:lnTo>
                <a:lnTo>
                  <a:pt x="96483" y="6100191"/>
                </a:lnTo>
                <a:lnTo>
                  <a:pt x="114468" y="5934227"/>
                </a:lnTo>
                <a:lnTo>
                  <a:pt x="132454" y="5753862"/>
                </a:lnTo>
                <a:lnTo>
                  <a:pt x="150775" y="5561838"/>
                </a:lnTo>
                <a:lnTo>
                  <a:pt x="167752" y="5354726"/>
                </a:lnTo>
                <a:lnTo>
                  <a:pt x="184057" y="5138013"/>
                </a:lnTo>
                <a:lnTo>
                  <a:pt x="198849" y="4908956"/>
                </a:lnTo>
                <a:lnTo>
                  <a:pt x="212968" y="4670298"/>
                </a:lnTo>
                <a:lnTo>
                  <a:pt x="226248" y="4421352"/>
                </a:lnTo>
                <a:lnTo>
                  <a:pt x="230954" y="4293793"/>
                </a:lnTo>
                <a:lnTo>
                  <a:pt x="236165" y="4163491"/>
                </a:lnTo>
                <a:lnTo>
                  <a:pt x="241039" y="4031132"/>
                </a:lnTo>
                <a:lnTo>
                  <a:pt x="244233" y="3898087"/>
                </a:lnTo>
                <a:lnTo>
                  <a:pt x="247091" y="3762298"/>
                </a:lnTo>
                <a:lnTo>
                  <a:pt x="250116" y="3625138"/>
                </a:lnTo>
                <a:lnTo>
                  <a:pt x="252133" y="3485235"/>
                </a:lnTo>
                <a:lnTo>
                  <a:pt x="252133" y="3343960"/>
                </a:lnTo>
                <a:lnTo>
                  <a:pt x="253142" y="3201314"/>
                </a:lnTo>
                <a:lnTo>
                  <a:pt x="252133" y="3057296"/>
                </a:lnTo>
                <a:lnTo>
                  <a:pt x="250116" y="2911221"/>
                </a:lnTo>
                <a:lnTo>
                  <a:pt x="248267" y="2765145"/>
                </a:lnTo>
                <a:lnTo>
                  <a:pt x="244233" y="2617013"/>
                </a:lnTo>
                <a:lnTo>
                  <a:pt x="240031" y="2467508"/>
                </a:lnTo>
                <a:lnTo>
                  <a:pt x="235156" y="2318004"/>
                </a:lnTo>
                <a:lnTo>
                  <a:pt x="228265" y="2167128"/>
                </a:lnTo>
                <a:lnTo>
                  <a:pt x="220028" y="2014880"/>
                </a:lnTo>
                <a:lnTo>
                  <a:pt x="212128" y="1861947"/>
                </a:lnTo>
                <a:lnTo>
                  <a:pt x="202043" y="1709013"/>
                </a:lnTo>
                <a:lnTo>
                  <a:pt x="189940" y="1554023"/>
                </a:lnTo>
                <a:lnTo>
                  <a:pt x="177838" y="1401089"/>
                </a:lnTo>
                <a:lnTo>
                  <a:pt x="163886" y="1245413"/>
                </a:lnTo>
                <a:lnTo>
                  <a:pt x="148590" y="1089050"/>
                </a:lnTo>
                <a:lnTo>
                  <a:pt x="132454" y="934745"/>
                </a:lnTo>
                <a:lnTo>
                  <a:pt x="113628" y="778383"/>
                </a:lnTo>
                <a:lnTo>
                  <a:pt x="93457" y="622706"/>
                </a:lnTo>
                <a:lnTo>
                  <a:pt x="73454" y="466344"/>
                </a:lnTo>
                <a:lnTo>
                  <a:pt x="50090" y="310667"/>
                </a:lnTo>
                <a:lnTo>
                  <a:pt x="26222" y="155676"/>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sp>
        <p:nvSpPr>
          <p:cNvPr id="25" name="Freeform 11">
            <a:extLst>
              <a:ext uri="{FF2B5EF4-FFF2-40B4-BE49-F238E27FC236}">
                <a16:creationId xmlns:a16="http://schemas.microsoft.com/office/drawing/2014/main" id="{BDC58DEA-1307-4F44-AD47-E613D8B76A8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948110" y="-1"/>
            <a:ext cx="559472" cy="3709642"/>
          </a:xfrm>
          <a:custGeom>
            <a:avLst/>
            <a:gdLst>
              <a:gd name="connsiteX0" fmla="*/ 0 w 559472"/>
              <a:gd name="connsiteY0" fmla="*/ 0 h 3709642"/>
              <a:gd name="connsiteX1" fmla="*/ 473952 w 559472"/>
              <a:gd name="connsiteY1" fmla="*/ 0 h 3709642"/>
              <a:gd name="connsiteX2" fmla="*/ 485840 w 559472"/>
              <a:gd name="connsiteY2" fmla="*/ 161194 h 3709642"/>
              <a:gd name="connsiteX3" fmla="*/ 523949 w 559472"/>
              <a:gd name="connsiteY3" fmla="*/ 3672197 h 3709642"/>
              <a:gd name="connsiteX4" fmla="*/ 454748 w 559472"/>
              <a:gd name="connsiteY4" fmla="*/ 3709642 h 3709642"/>
              <a:gd name="connsiteX5" fmla="*/ 448224 w 559472"/>
              <a:gd name="connsiteY5" fmla="*/ 3510471 h 3709642"/>
              <a:gd name="connsiteX6" fmla="*/ 443564 w 559472"/>
              <a:gd name="connsiteY6" fmla="*/ 3408563 h 3709642"/>
              <a:gd name="connsiteX7" fmla="*/ 438902 w 559472"/>
              <a:gd name="connsiteY7" fmla="*/ 3304407 h 3709642"/>
              <a:gd name="connsiteX8" fmla="*/ 433941 w 559472"/>
              <a:gd name="connsiteY8" fmla="*/ 3198777 h 3709642"/>
              <a:gd name="connsiteX9" fmla="*/ 427584 w 559472"/>
              <a:gd name="connsiteY9" fmla="*/ 3092510 h 3709642"/>
              <a:gd name="connsiteX10" fmla="*/ 420988 w 559472"/>
              <a:gd name="connsiteY10" fmla="*/ 2984390 h 3709642"/>
              <a:gd name="connsiteX11" fmla="*/ 414330 w 559472"/>
              <a:gd name="connsiteY11" fmla="*/ 2874401 h 3709642"/>
              <a:gd name="connsiteX12" fmla="*/ 406840 w 559472"/>
              <a:gd name="connsiteY12" fmla="*/ 2762980 h 3709642"/>
              <a:gd name="connsiteX13" fmla="*/ 397745 w 559472"/>
              <a:gd name="connsiteY13" fmla="*/ 2650566 h 3709642"/>
              <a:gd name="connsiteX14" fmla="*/ 389154 w 559472"/>
              <a:gd name="connsiteY14" fmla="*/ 2536612 h 3709642"/>
              <a:gd name="connsiteX15" fmla="*/ 379225 w 559472"/>
              <a:gd name="connsiteY15" fmla="*/ 2421642 h 3709642"/>
              <a:gd name="connsiteX16" fmla="*/ 368316 w 559472"/>
              <a:gd name="connsiteY16" fmla="*/ 2305627 h 3709642"/>
              <a:gd name="connsiteX17" fmla="*/ 357466 w 559472"/>
              <a:gd name="connsiteY17" fmla="*/ 2189233 h 3709642"/>
              <a:gd name="connsiteX18" fmla="*/ 344982 w 559472"/>
              <a:gd name="connsiteY18" fmla="*/ 2071473 h 3709642"/>
              <a:gd name="connsiteX19" fmla="*/ 332466 w 559472"/>
              <a:gd name="connsiteY19" fmla="*/ 1952216 h 3709642"/>
              <a:gd name="connsiteX20" fmla="*/ 319121 w 559472"/>
              <a:gd name="connsiteY20" fmla="*/ 1833776 h 3709642"/>
              <a:gd name="connsiteX21" fmla="*/ 304408 w 559472"/>
              <a:gd name="connsiteY21" fmla="*/ 1713948 h 3709642"/>
              <a:gd name="connsiteX22" fmla="*/ 288685 w 559472"/>
              <a:gd name="connsiteY22" fmla="*/ 1592703 h 3709642"/>
              <a:gd name="connsiteX23" fmla="*/ 273050 w 559472"/>
              <a:gd name="connsiteY23" fmla="*/ 1471451 h 3709642"/>
              <a:gd name="connsiteX24" fmla="*/ 255813 w 559472"/>
              <a:gd name="connsiteY24" fmla="*/ 1350328 h 3709642"/>
              <a:gd name="connsiteX25" fmla="*/ 237060 w 559472"/>
              <a:gd name="connsiteY25" fmla="*/ 1227080 h 3709642"/>
              <a:gd name="connsiteX26" fmla="*/ 218488 w 559472"/>
              <a:gd name="connsiteY26" fmla="*/ 1106065 h 3709642"/>
              <a:gd name="connsiteX27" fmla="*/ 198221 w 559472"/>
              <a:gd name="connsiteY27" fmla="*/ 982940 h 3709642"/>
              <a:gd name="connsiteX28" fmla="*/ 177152 w 559472"/>
              <a:gd name="connsiteY28" fmla="*/ 858755 h 3709642"/>
              <a:gd name="connsiteX29" fmla="*/ 155551 w 559472"/>
              <a:gd name="connsiteY29" fmla="*/ 736861 h 3709642"/>
              <a:gd name="connsiteX30" fmla="*/ 131782 w 559472"/>
              <a:gd name="connsiteY30" fmla="*/ 613645 h 3709642"/>
              <a:gd name="connsiteX31" fmla="*/ 107123 w 559472"/>
              <a:gd name="connsiteY31" fmla="*/ 490500 h 3709642"/>
              <a:gd name="connsiteX32" fmla="*/ 82552 w 559472"/>
              <a:gd name="connsiteY32" fmla="*/ 367348 h 3709642"/>
              <a:gd name="connsiteX33" fmla="*/ 55608 w 559472"/>
              <a:gd name="connsiteY33" fmla="*/ 244762 h 3709642"/>
              <a:gd name="connsiteX34" fmla="*/ 28130 w 559472"/>
              <a:gd name="connsiteY34" fmla="*/ 122220 h 3709642"/>
              <a:gd name="connsiteX35" fmla="*/ 0 w 559472"/>
              <a:gd name="connsiteY35" fmla="*/ 0 h 37096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559472" h="3709642">
                <a:moveTo>
                  <a:pt x="0" y="0"/>
                </a:moveTo>
                <a:lnTo>
                  <a:pt x="473952" y="0"/>
                </a:lnTo>
                <a:lnTo>
                  <a:pt x="485840" y="161194"/>
                </a:lnTo>
                <a:cubicBezTo>
                  <a:pt x="552063" y="1147770"/>
                  <a:pt x="592441" y="3086737"/>
                  <a:pt x="523949" y="3672197"/>
                </a:cubicBezTo>
                <a:cubicBezTo>
                  <a:pt x="500842" y="3684557"/>
                  <a:pt x="477855" y="3697282"/>
                  <a:pt x="454748" y="3709642"/>
                </a:cubicBezTo>
                <a:lnTo>
                  <a:pt x="448224" y="3510471"/>
                </a:lnTo>
                <a:lnTo>
                  <a:pt x="443564" y="3408563"/>
                </a:lnTo>
                <a:lnTo>
                  <a:pt x="438902" y="3304407"/>
                </a:lnTo>
                <a:lnTo>
                  <a:pt x="433941" y="3198777"/>
                </a:lnTo>
                <a:lnTo>
                  <a:pt x="427584" y="3092510"/>
                </a:lnTo>
                <a:lnTo>
                  <a:pt x="420988" y="2984390"/>
                </a:lnTo>
                <a:lnTo>
                  <a:pt x="414330" y="2874401"/>
                </a:lnTo>
                <a:lnTo>
                  <a:pt x="406840" y="2762980"/>
                </a:lnTo>
                <a:lnTo>
                  <a:pt x="397745" y="2650566"/>
                </a:lnTo>
                <a:lnTo>
                  <a:pt x="389154" y="2536612"/>
                </a:lnTo>
                <a:lnTo>
                  <a:pt x="379225" y="2421642"/>
                </a:lnTo>
                <a:lnTo>
                  <a:pt x="368316" y="2305627"/>
                </a:lnTo>
                <a:lnTo>
                  <a:pt x="357466" y="2189233"/>
                </a:lnTo>
                <a:lnTo>
                  <a:pt x="344982" y="2071473"/>
                </a:lnTo>
                <a:lnTo>
                  <a:pt x="332466" y="1952216"/>
                </a:lnTo>
                <a:lnTo>
                  <a:pt x="319121" y="1833776"/>
                </a:lnTo>
                <a:lnTo>
                  <a:pt x="304408" y="1713948"/>
                </a:lnTo>
                <a:lnTo>
                  <a:pt x="288685" y="1592703"/>
                </a:lnTo>
                <a:lnTo>
                  <a:pt x="273050" y="1471451"/>
                </a:lnTo>
                <a:lnTo>
                  <a:pt x="255813" y="1350328"/>
                </a:lnTo>
                <a:lnTo>
                  <a:pt x="237060" y="1227080"/>
                </a:lnTo>
                <a:lnTo>
                  <a:pt x="218488" y="1106065"/>
                </a:lnTo>
                <a:lnTo>
                  <a:pt x="198221" y="982940"/>
                </a:lnTo>
                <a:lnTo>
                  <a:pt x="177152" y="858755"/>
                </a:lnTo>
                <a:lnTo>
                  <a:pt x="155551" y="736861"/>
                </a:lnTo>
                <a:lnTo>
                  <a:pt x="131782" y="613645"/>
                </a:lnTo>
                <a:lnTo>
                  <a:pt x="107123" y="490500"/>
                </a:lnTo>
                <a:lnTo>
                  <a:pt x="82552" y="367348"/>
                </a:lnTo>
                <a:lnTo>
                  <a:pt x="55608" y="244762"/>
                </a:lnTo>
                <a:lnTo>
                  <a:pt x="28130" y="122220"/>
                </a:lnTo>
                <a:lnTo>
                  <a:pt x="0" y="0"/>
                </a:lnTo>
                <a:close/>
              </a:path>
            </a:pathLst>
          </a:custGeom>
          <a:solidFill>
            <a:schemeClr val="bg1">
              <a:alpha val="20000"/>
            </a:schemeClr>
          </a:solidFill>
          <a:ln>
            <a:noFill/>
          </a:ln>
        </p:spPr>
        <p:txBody>
          <a:bodyPr rtlCol="0" anchor="ctr"/>
          <a:lstStyle/>
          <a:p>
            <a:pPr algn="ctr"/>
            <a:endParaRPr lang="en-US"/>
          </a:p>
        </p:txBody>
      </p:sp>
      <p:sp>
        <p:nvSpPr>
          <p:cNvPr id="27" name="Rectangle 26">
            <a:extLst>
              <a:ext uri="{FF2B5EF4-FFF2-40B4-BE49-F238E27FC236}">
                <a16:creationId xmlns:a16="http://schemas.microsoft.com/office/drawing/2014/main" id="{C99B912D-1E4B-42AF-A2BE-CFEFEC916EE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graphicFrame>
        <p:nvGraphicFramePr>
          <p:cNvPr id="5" name="TextBox 2">
            <a:extLst>
              <a:ext uri="{FF2B5EF4-FFF2-40B4-BE49-F238E27FC236}">
                <a16:creationId xmlns:a16="http://schemas.microsoft.com/office/drawing/2014/main" id="{B97FC828-42B4-2E0F-2D8B-C75B7F44C810}"/>
              </a:ext>
            </a:extLst>
          </p:cNvPr>
          <p:cNvGraphicFramePr/>
          <p:nvPr>
            <p:extLst>
              <p:ext uri="{D42A27DB-BD31-4B8C-83A1-F6EECF244321}">
                <p14:modId xmlns:p14="http://schemas.microsoft.com/office/powerpoint/2010/main" val="1607497670"/>
              </p:ext>
            </p:extLst>
          </p:nvPr>
        </p:nvGraphicFramePr>
        <p:xfrm>
          <a:off x="5048250" y="1447800"/>
          <a:ext cx="6496050" cy="4572000"/>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284059651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CFD4599-C660-75A5-4CD6-36A0647498FC}"/>
              </a:ext>
            </a:extLst>
          </p:cNvPr>
          <p:cNvSpPr>
            <a:spLocks noGrp="1"/>
          </p:cNvSpPr>
          <p:nvPr>
            <p:ph type="title"/>
          </p:nvPr>
        </p:nvSpPr>
        <p:spPr>
          <a:xfrm>
            <a:off x="554023" y="1143000"/>
            <a:ext cx="3505495" cy="4675396"/>
          </a:xfrm>
        </p:spPr>
        <p:txBody>
          <a:bodyPr anchor="ctr">
            <a:normAutofit/>
          </a:bodyPr>
          <a:lstStyle/>
          <a:p>
            <a:r>
              <a:rPr lang="en-US">
                <a:solidFill>
                  <a:srgbClr val="F2F2F2"/>
                </a:solidFill>
              </a:rPr>
              <a:t>MODULES</a:t>
            </a:r>
            <a:endParaRPr lang="en-IN">
              <a:solidFill>
                <a:srgbClr val="F2F2F2"/>
              </a:solidFill>
            </a:endParaRPr>
          </a:p>
        </p:txBody>
      </p:sp>
      <p:sp>
        <p:nvSpPr>
          <p:cNvPr id="11" name="Rectangle 10">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graphicFrame>
        <p:nvGraphicFramePr>
          <p:cNvPr id="5" name="Content Placeholder 2">
            <a:extLst>
              <a:ext uri="{FF2B5EF4-FFF2-40B4-BE49-F238E27FC236}">
                <a16:creationId xmlns:a16="http://schemas.microsoft.com/office/drawing/2014/main" id="{544C1627-DFD7-5ABD-F54C-F1FE1DF0985A}"/>
              </a:ext>
            </a:extLst>
          </p:cNvPr>
          <p:cNvGraphicFramePr>
            <a:graphicFrameLocks noGrp="1"/>
          </p:cNvGraphicFramePr>
          <p:nvPr>
            <p:ph idx="1"/>
            <p:extLst>
              <p:ext uri="{D42A27DB-BD31-4B8C-83A1-F6EECF244321}">
                <p14:modId xmlns:p14="http://schemas.microsoft.com/office/powerpoint/2010/main" val="246790601"/>
              </p:ext>
            </p:extLst>
          </p:nvPr>
        </p:nvGraphicFramePr>
        <p:xfrm>
          <a:off x="5608638" y="965200"/>
          <a:ext cx="5614987" cy="47736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52875304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1600">
        <p14:prism isContent="1" isInverted="1"/>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1B8F9CB-890B-4CB8-B503-188A763E2FC1}"/>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2">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11" name="Picture 10">
            <a:extLst>
              <a:ext uri="{FF2B5EF4-FFF2-40B4-BE49-F238E27FC236}">
                <a16:creationId xmlns:a16="http://schemas.microsoft.com/office/drawing/2014/main" id="{AA632AB4-3837-4FD0-8B62-0A18B573F46D}"/>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3">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3" name="Oval 12">
            <a:extLst>
              <a:ext uri="{FF2B5EF4-FFF2-40B4-BE49-F238E27FC236}">
                <a16:creationId xmlns:a16="http://schemas.microsoft.com/office/drawing/2014/main" id="{C393B4A7-6ABF-423D-A762-3CDB4897A83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txBody>
          <a:bodyPr/>
          <a:lstStyle/>
          <a:p>
            <a:endParaRPr lang="en-IN"/>
          </a:p>
        </p:txBody>
      </p:sp>
      <p:pic>
        <p:nvPicPr>
          <p:cNvPr id="15" name="Picture 14">
            <a:extLst>
              <a:ext uri="{FF2B5EF4-FFF2-40B4-BE49-F238E27FC236}">
                <a16:creationId xmlns:a16="http://schemas.microsoft.com/office/drawing/2014/main" id="{9CD2319A-6FA9-4EFB-9EDF-7304467425E8}"/>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4">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7" name="Picture 16">
            <a:extLst>
              <a:ext uri="{FF2B5EF4-FFF2-40B4-BE49-F238E27FC236}">
                <a16:creationId xmlns:a16="http://schemas.microsoft.com/office/drawing/2014/main" id="{D1692A93-3514-4486-8B67-CCA4E0259BCB}"/>
              </a:ext>
              <a:ext uri="{C183D7F6-B498-43B3-948B-1728B52AA6E4}">
                <adec:decorative xmlns:adec="http://schemas.microsoft.com/office/drawing/2017/decorative" val="1"/>
              </a:ext>
            </a:extLst>
          </p:cNvPr>
          <p:cNvPicPr>
            <a:picLocks noGrp="1" noRot="1" noChangeAspect="1" noMove="1" noResize="1" noEditPoints="1" noAdjustHandles="1" noChangeArrowheads="1" noChangeShapeType="1" noCrop="1"/>
          </p:cNvPicPr>
          <p:nvPr>
            <p:extLst>
              <p:ext uri="{386F3935-93C4-4BCD-93E2-E3B085C9AB24}">
                <p16:designElem xmlns:p16="http://schemas.microsoft.com/office/powerpoint/2015/main" val="1"/>
              </p:ext>
            </p:extLst>
          </p:nvPr>
        </p:nvPicPr>
        <p:blipFill rotWithShape="1">
          <a:blip r:embed="rId5">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9" name="Rectangle 18">
            <a:extLst>
              <a:ext uri="{FF2B5EF4-FFF2-40B4-BE49-F238E27FC236}">
                <a16:creationId xmlns:a16="http://schemas.microsoft.com/office/drawing/2014/main" id="{01AD250C-F2EA-449F-9B14-DF5BB674C50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sp>
        <p:nvSpPr>
          <p:cNvPr id="21" name="Rectangle 20">
            <a:extLst>
              <a:ext uri="{FF2B5EF4-FFF2-40B4-BE49-F238E27FC236}">
                <a16:creationId xmlns:a16="http://schemas.microsoft.com/office/drawing/2014/main" id="{ABE6F9A3-300E-47F5-B41C-C8C5E758DE7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003">
            <a:schemeClr val="dk2"/>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CA44384-94F7-2629-B1E5-4AF459F3E0E6}"/>
              </a:ext>
            </a:extLst>
          </p:cNvPr>
          <p:cNvSpPr>
            <a:spLocks noGrp="1"/>
          </p:cNvSpPr>
          <p:nvPr>
            <p:ph type="title"/>
          </p:nvPr>
        </p:nvSpPr>
        <p:spPr>
          <a:xfrm>
            <a:off x="648929" y="1063417"/>
            <a:ext cx="3505495" cy="4675396"/>
          </a:xfrm>
        </p:spPr>
        <p:txBody>
          <a:bodyPr vert="horz" lIns="91440" tIns="45720" rIns="91440" bIns="45720" rtlCol="0" anchor="ctr">
            <a:normAutofit/>
          </a:bodyPr>
          <a:lstStyle/>
          <a:p>
            <a:r>
              <a:rPr lang="en-US" sz="4200">
                <a:solidFill>
                  <a:srgbClr val="F2F2F2"/>
                </a:solidFill>
              </a:rPr>
              <a:t>FEASIBILITY STUDY</a:t>
            </a:r>
          </a:p>
        </p:txBody>
      </p:sp>
      <p:sp>
        <p:nvSpPr>
          <p:cNvPr id="23" name="Rectangle 22">
            <a:extLst>
              <a:ext uri="{FF2B5EF4-FFF2-40B4-BE49-F238E27FC236}">
                <a16:creationId xmlns:a16="http://schemas.microsoft.com/office/drawing/2014/main" id="{61B4701B-39FE-43B8-86AA-D6B8789C220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639056" y="0"/>
            <a:ext cx="7552944"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5" name="Rounded Rectangle 9">
            <a:extLst>
              <a:ext uri="{FF2B5EF4-FFF2-40B4-BE49-F238E27FC236}">
                <a16:creationId xmlns:a16="http://schemas.microsoft.com/office/drawing/2014/main" id="{E9A7EF13-49FA-4355-971A-34B065F350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123688" y="484632"/>
            <a:ext cx="6584098" cy="5739187"/>
          </a:xfrm>
          <a:prstGeom prst="roundRect">
            <a:avLst>
              <a:gd name="adj" fmla="val 0"/>
            </a:avLst>
          </a:prstGeom>
          <a:ln w="12700" cap="sq">
            <a:solidFill>
              <a:schemeClr val="bg1">
                <a:lumMod val="75000"/>
              </a:schemeClr>
            </a:solidFill>
            <a:miter lim="800000"/>
          </a:ln>
          <a:effectLst>
            <a:outerShdw blurRad="63500" dist="25400" dir="5400000" algn="tl" rotWithShape="0">
              <a:srgbClr val="000000">
                <a:alpha val="39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Rectangle 26">
            <a:extLst>
              <a:ext uri="{FF2B5EF4-FFF2-40B4-BE49-F238E27FC236}">
                <a16:creationId xmlns:a16="http://schemas.microsoft.com/office/drawing/2014/main" id="{92CF3C3E-0F7B-4F0C-8EBD-BDD38E9C66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442448"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lstStyle/>
          <a:p>
            <a:endParaRPr lang="en-IN"/>
          </a:p>
        </p:txBody>
      </p:sp>
      <p:graphicFrame>
        <p:nvGraphicFramePr>
          <p:cNvPr id="5" name="Text Placeholder 2">
            <a:extLst>
              <a:ext uri="{FF2B5EF4-FFF2-40B4-BE49-F238E27FC236}">
                <a16:creationId xmlns:a16="http://schemas.microsoft.com/office/drawing/2014/main" id="{EF882CF1-3F6F-70E8-6148-ECF1161F5C21}"/>
              </a:ext>
            </a:extLst>
          </p:cNvPr>
          <p:cNvGraphicFramePr/>
          <p:nvPr>
            <p:extLst>
              <p:ext uri="{D42A27DB-BD31-4B8C-83A1-F6EECF244321}">
                <p14:modId xmlns:p14="http://schemas.microsoft.com/office/powerpoint/2010/main" val="1540457358"/>
              </p:ext>
            </p:extLst>
          </p:nvPr>
        </p:nvGraphicFramePr>
        <p:xfrm>
          <a:off x="5608638" y="965200"/>
          <a:ext cx="5614987" cy="4773613"/>
        </p:xfrm>
        <a:graphic>
          <a:graphicData uri="http://schemas.openxmlformats.org/drawingml/2006/diagram">
            <dgm:relIds xmlns:dgm="http://schemas.openxmlformats.org/drawingml/2006/diagram" xmlns:r="http://schemas.openxmlformats.org/officeDocument/2006/relationships" r:dm="rId6" r:lo="rId7" r:qs="rId8" r:cs="rId9"/>
          </a:graphicData>
        </a:graphic>
      </p:graphicFrame>
    </p:spTree>
    <p:extLst>
      <p:ext uri="{BB962C8B-B14F-4D97-AF65-F5344CB8AC3E}">
        <p14:creationId xmlns:p14="http://schemas.microsoft.com/office/powerpoint/2010/main" val="38922685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Ion</Template>
  <TotalTime>609</TotalTime>
  <Words>983</Words>
  <Application>Microsoft Office PowerPoint</Application>
  <PresentationFormat>Widescreen</PresentationFormat>
  <Paragraphs>359</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Aptos</vt:lpstr>
      <vt:lpstr>Century Gothic</vt:lpstr>
      <vt:lpstr>Wingdings 3</vt:lpstr>
      <vt:lpstr>Ion</vt:lpstr>
      <vt:lpstr>NOTE FLUTTER</vt:lpstr>
      <vt:lpstr>SYNOPSIS</vt:lpstr>
      <vt:lpstr>INTODUCTION  NOTE FLUTTER IS A WEB BASED NOTES SHARING AND MANAGEMENT SYSTEM WHICH HELPS THE USERS TO SHARE THE NOTES EFFECTIVELY.   MULTIPLE USERS CAN WORK IN THE SYSTEM AT THE SAME TIME  UNDER CENTRALIZED SUPERVISION BY ADMINISTRATOR.   IT IS VERY USEFUL NOTE MANAGEMENT SYSTEM FOR COLLEGES,SCHOOLS AND OTHER INSTITUTES </vt:lpstr>
      <vt:lpstr>SYSTEM ANALYSIS</vt:lpstr>
      <vt:lpstr>EXISTING SYSTEMS </vt:lpstr>
      <vt:lpstr>DRAWBACKS OF EXISTING SYSTEM</vt:lpstr>
      <vt:lpstr>PROPOSED SYSTEM &amp; ADVANTAGES</vt:lpstr>
      <vt:lpstr>MODULES</vt:lpstr>
      <vt:lpstr>FEASIBILITY STUDY</vt:lpstr>
      <vt:lpstr>TABLE DESIGN</vt:lpstr>
      <vt:lpstr>ADMIN</vt:lpstr>
      <vt:lpstr>USER</vt:lpstr>
      <vt:lpstr>STUDY GROUP</vt:lpstr>
      <vt:lpstr>GROUP MEMBERS</vt:lpstr>
      <vt:lpstr>GROUP MESSAGES</vt:lpstr>
      <vt:lpstr>NOTES</vt:lpstr>
      <vt:lpstr>REPORTS</vt:lpstr>
      <vt:lpstr>ANNOUNCEMENTS</vt:lpstr>
      <vt:lpstr>TO DO</vt:lpstr>
      <vt:lpstr>DOWNLOADED NOTES</vt:lpstr>
      <vt:lpstr>DFD Data Flow Diagram</vt:lpstr>
      <vt:lpstr>Context level DFD</vt:lpstr>
      <vt:lpstr>Level 1 DFD ADMIN</vt:lpstr>
      <vt:lpstr>Level 1 DFD USER</vt:lpstr>
      <vt:lpstr>CONCLUSION</vt:lpstr>
      <vt:lpstr>REFERENCE</vt:lpstr>
      <vt:lpstr>THANKYOU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Abhinav R Nair</dc:creator>
  <cp:lastModifiedBy>Abhinav R Nair</cp:lastModifiedBy>
  <cp:revision>22</cp:revision>
  <dcterms:created xsi:type="dcterms:W3CDTF">2025-07-04T07:58:04Z</dcterms:created>
  <dcterms:modified xsi:type="dcterms:W3CDTF">2025-07-11T08:18:51Z</dcterms:modified>
</cp:coreProperties>
</file>