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9" r:id="rId4"/>
    <p:sldId id="258" r:id="rId5"/>
    <p:sldId id="265" r:id="rId6"/>
    <p:sldId id="267" r:id="rId7"/>
    <p:sldId id="268" r:id="rId8"/>
    <p:sldId id="271" r:id="rId9"/>
    <p:sldId id="272" r:id="rId10"/>
    <p:sldId id="273" r:id="rId11"/>
    <p:sldId id="276" r:id="rId12"/>
    <p:sldId id="266" r:id="rId13"/>
    <p:sldId id="274" r:id="rId14"/>
    <p:sldId id="277" r:id="rId15"/>
    <p:sldId id="269" r:id="rId16"/>
    <p:sldId id="261" r:id="rId17"/>
    <p:sldId id="262" r:id="rId18"/>
    <p:sldId id="27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79"/>
  </p:normalViewPr>
  <p:slideViewPr>
    <p:cSldViewPr snapToGrid="0">
      <p:cViewPr varScale="1">
        <p:scale>
          <a:sx n="112" d="100"/>
          <a:sy n="112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D056B-14F2-489F-ACD8-5D54AABFC27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291DCB-ECEC-4A52-BC59-A75487E1A839}">
      <dgm:prSet/>
      <dgm:spPr/>
      <dgm:t>
        <a:bodyPr/>
        <a:lstStyle/>
        <a:p>
          <a:r>
            <a:rPr lang="en-US"/>
            <a:t>Finance and Banking</a:t>
          </a:r>
        </a:p>
      </dgm:t>
    </dgm:pt>
    <dgm:pt modelId="{11A178DE-A1E2-477A-971B-13CC8E7103FB}" type="parTrans" cxnId="{83D9EB6D-51E1-4D50-BC27-AE3F5D13C02F}">
      <dgm:prSet/>
      <dgm:spPr/>
      <dgm:t>
        <a:bodyPr/>
        <a:lstStyle/>
        <a:p>
          <a:endParaRPr lang="en-US"/>
        </a:p>
      </dgm:t>
    </dgm:pt>
    <dgm:pt modelId="{7F5A44B5-656D-43AF-AC8F-053AB24715C1}" type="sibTrans" cxnId="{83D9EB6D-51E1-4D50-BC27-AE3F5D13C02F}">
      <dgm:prSet/>
      <dgm:spPr/>
      <dgm:t>
        <a:bodyPr/>
        <a:lstStyle/>
        <a:p>
          <a:endParaRPr lang="en-US"/>
        </a:p>
      </dgm:t>
    </dgm:pt>
    <dgm:pt modelId="{0489DA3F-A968-444A-8537-167B1067FC47}">
      <dgm:prSet/>
      <dgm:spPr/>
      <dgm:t>
        <a:bodyPr/>
        <a:lstStyle/>
        <a:p>
          <a:r>
            <a:rPr lang="en-US"/>
            <a:t>Healthcare and Life Sciences</a:t>
          </a:r>
        </a:p>
      </dgm:t>
    </dgm:pt>
    <dgm:pt modelId="{6278590F-3AFE-44C9-8CCA-FADB42661A94}" type="parTrans" cxnId="{AA3F7842-4204-4C57-99FF-AE7407C2E32B}">
      <dgm:prSet/>
      <dgm:spPr/>
      <dgm:t>
        <a:bodyPr/>
        <a:lstStyle/>
        <a:p>
          <a:endParaRPr lang="en-US"/>
        </a:p>
      </dgm:t>
    </dgm:pt>
    <dgm:pt modelId="{C8545118-7FF0-490E-A4D2-7ADA3C8430A6}" type="sibTrans" cxnId="{AA3F7842-4204-4C57-99FF-AE7407C2E32B}">
      <dgm:prSet/>
      <dgm:spPr/>
      <dgm:t>
        <a:bodyPr/>
        <a:lstStyle/>
        <a:p>
          <a:endParaRPr lang="en-US"/>
        </a:p>
      </dgm:t>
    </dgm:pt>
    <dgm:pt modelId="{78792E2C-DA61-4EEF-BF6D-58DC74C4BF04}">
      <dgm:prSet/>
      <dgm:spPr/>
      <dgm:t>
        <a:bodyPr/>
        <a:lstStyle/>
        <a:p>
          <a:r>
            <a:rPr lang="en-US"/>
            <a:t>Legal and Compliance</a:t>
          </a:r>
        </a:p>
      </dgm:t>
    </dgm:pt>
    <dgm:pt modelId="{A8F9C704-B4F1-4EB5-BEEA-BAB3F37D3767}" type="parTrans" cxnId="{D17A9232-C46F-4826-9759-483828777071}">
      <dgm:prSet/>
      <dgm:spPr/>
      <dgm:t>
        <a:bodyPr/>
        <a:lstStyle/>
        <a:p>
          <a:endParaRPr lang="en-US"/>
        </a:p>
      </dgm:t>
    </dgm:pt>
    <dgm:pt modelId="{39A8D984-73D8-4E0C-B6C6-02730F72FAAD}" type="sibTrans" cxnId="{D17A9232-C46F-4826-9759-483828777071}">
      <dgm:prSet/>
      <dgm:spPr/>
      <dgm:t>
        <a:bodyPr/>
        <a:lstStyle/>
        <a:p>
          <a:endParaRPr lang="en-US"/>
        </a:p>
      </dgm:t>
    </dgm:pt>
    <dgm:pt modelId="{73EA921A-8747-49F1-A41F-51A7988EB1E2}">
      <dgm:prSet/>
      <dgm:spPr/>
      <dgm:t>
        <a:bodyPr/>
        <a:lstStyle/>
        <a:p>
          <a:r>
            <a:rPr lang="en-US"/>
            <a:t>Ecommerce and Retail</a:t>
          </a:r>
        </a:p>
      </dgm:t>
    </dgm:pt>
    <dgm:pt modelId="{426D9B06-2641-4EAF-A804-C7C27584F6A4}" type="parTrans" cxnId="{97603DCB-2F3A-4683-8868-7C31EEBC0DCF}">
      <dgm:prSet/>
      <dgm:spPr/>
      <dgm:t>
        <a:bodyPr/>
        <a:lstStyle/>
        <a:p>
          <a:endParaRPr lang="en-US"/>
        </a:p>
      </dgm:t>
    </dgm:pt>
    <dgm:pt modelId="{7AA4FAFE-D532-4FA9-ADDC-F6243C6E139D}" type="sibTrans" cxnId="{97603DCB-2F3A-4683-8868-7C31EEBC0DCF}">
      <dgm:prSet/>
      <dgm:spPr/>
      <dgm:t>
        <a:bodyPr/>
        <a:lstStyle/>
        <a:p>
          <a:endParaRPr lang="en-US"/>
        </a:p>
      </dgm:t>
    </dgm:pt>
    <dgm:pt modelId="{C9DF710F-E14C-4182-A94A-9E2612C5E095}">
      <dgm:prSet/>
      <dgm:spPr/>
      <dgm:t>
        <a:bodyPr/>
        <a:lstStyle/>
        <a:p>
          <a:r>
            <a:rPr lang="en-US"/>
            <a:t>Insurance</a:t>
          </a:r>
        </a:p>
      </dgm:t>
    </dgm:pt>
    <dgm:pt modelId="{D3CB5DB3-2579-4B07-96B9-6530C13AB48B}" type="parTrans" cxnId="{6641FB67-38F4-40EB-A31A-847CE3E1395B}">
      <dgm:prSet/>
      <dgm:spPr/>
      <dgm:t>
        <a:bodyPr/>
        <a:lstStyle/>
        <a:p>
          <a:endParaRPr lang="en-US"/>
        </a:p>
      </dgm:t>
    </dgm:pt>
    <dgm:pt modelId="{340B9D4E-F84B-447D-9058-C22A21495D8B}" type="sibTrans" cxnId="{6641FB67-38F4-40EB-A31A-847CE3E1395B}">
      <dgm:prSet/>
      <dgm:spPr/>
      <dgm:t>
        <a:bodyPr/>
        <a:lstStyle/>
        <a:p>
          <a:endParaRPr lang="en-US"/>
        </a:p>
      </dgm:t>
    </dgm:pt>
    <dgm:pt modelId="{0A065089-6B9A-434F-AA83-09659F403918}" type="pres">
      <dgm:prSet presAssocID="{830D056B-14F2-489F-ACD8-5D54AABFC27E}" presName="linear" presStyleCnt="0">
        <dgm:presLayoutVars>
          <dgm:dir/>
          <dgm:animLvl val="lvl"/>
          <dgm:resizeHandles val="exact"/>
        </dgm:presLayoutVars>
      </dgm:prSet>
      <dgm:spPr/>
    </dgm:pt>
    <dgm:pt modelId="{A482DECC-C839-6C48-A93A-888366C2D432}" type="pres">
      <dgm:prSet presAssocID="{B7291DCB-ECEC-4A52-BC59-A75487E1A839}" presName="parentLin" presStyleCnt="0"/>
      <dgm:spPr/>
    </dgm:pt>
    <dgm:pt modelId="{AFBEE860-0252-9347-883D-74929273417B}" type="pres">
      <dgm:prSet presAssocID="{B7291DCB-ECEC-4A52-BC59-A75487E1A839}" presName="parentLeftMargin" presStyleLbl="node1" presStyleIdx="0" presStyleCnt="5"/>
      <dgm:spPr/>
    </dgm:pt>
    <dgm:pt modelId="{9BACFD86-3873-0B48-AD4C-10C0A399F9ED}" type="pres">
      <dgm:prSet presAssocID="{B7291DCB-ECEC-4A52-BC59-A75487E1A83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A65AC2C-025B-3649-BCCF-E174D7D58335}" type="pres">
      <dgm:prSet presAssocID="{B7291DCB-ECEC-4A52-BC59-A75487E1A839}" presName="negativeSpace" presStyleCnt="0"/>
      <dgm:spPr/>
    </dgm:pt>
    <dgm:pt modelId="{BBD417AD-ADBA-1648-8ABA-D7D1C0ECDC2D}" type="pres">
      <dgm:prSet presAssocID="{B7291DCB-ECEC-4A52-BC59-A75487E1A839}" presName="childText" presStyleLbl="conFgAcc1" presStyleIdx="0" presStyleCnt="5">
        <dgm:presLayoutVars>
          <dgm:bulletEnabled val="1"/>
        </dgm:presLayoutVars>
      </dgm:prSet>
      <dgm:spPr/>
    </dgm:pt>
    <dgm:pt modelId="{B7CAD0B5-652B-264E-829C-1CFB64683F03}" type="pres">
      <dgm:prSet presAssocID="{7F5A44B5-656D-43AF-AC8F-053AB24715C1}" presName="spaceBetweenRectangles" presStyleCnt="0"/>
      <dgm:spPr/>
    </dgm:pt>
    <dgm:pt modelId="{46890AA0-6497-7D44-9614-3FF35D1E4C65}" type="pres">
      <dgm:prSet presAssocID="{0489DA3F-A968-444A-8537-167B1067FC47}" presName="parentLin" presStyleCnt="0"/>
      <dgm:spPr/>
    </dgm:pt>
    <dgm:pt modelId="{71A1B9E1-442C-CF4F-8233-ACD4B081E5D3}" type="pres">
      <dgm:prSet presAssocID="{0489DA3F-A968-444A-8537-167B1067FC47}" presName="parentLeftMargin" presStyleLbl="node1" presStyleIdx="0" presStyleCnt="5"/>
      <dgm:spPr/>
    </dgm:pt>
    <dgm:pt modelId="{FD7B3608-063A-EA46-8706-279C0F644C08}" type="pres">
      <dgm:prSet presAssocID="{0489DA3F-A968-444A-8537-167B1067FC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BCFAD07-828F-6740-B17A-4023AE7CD646}" type="pres">
      <dgm:prSet presAssocID="{0489DA3F-A968-444A-8537-167B1067FC47}" presName="negativeSpace" presStyleCnt="0"/>
      <dgm:spPr/>
    </dgm:pt>
    <dgm:pt modelId="{FD0E5286-7DA0-814B-8754-DF71D72DCEE3}" type="pres">
      <dgm:prSet presAssocID="{0489DA3F-A968-444A-8537-167B1067FC47}" presName="childText" presStyleLbl="conFgAcc1" presStyleIdx="1" presStyleCnt="5">
        <dgm:presLayoutVars>
          <dgm:bulletEnabled val="1"/>
        </dgm:presLayoutVars>
      </dgm:prSet>
      <dgm:spPr/>
    </dgm:pt>
    <dgm:pt modelId="{24AB05AB-10D3-7945-A59B-D66D7EE7CA61}" type="pres">
      <dgm:prSet presAssocID="{C8545118-7FF0-490E-A4D2-7ADA3C8430A6}" presName="spaceBetweenRectangles" presStyleCnt="0"/>
      <dgm:spPr/>
    </dgm:pt>
    <dgm:pt modelId="{CE896B14-0331-0A4F-BA8F-0CFE557DEB8B}" type="pres">
      <dgm:prSet presAssocID="{78792E2C-DA61-4EEF-BF6D-58DC74C4BF04}" presName="parentLin" presStyleCnt="0"/>
      <dgm:spPr/>
    </dgm:pt>
    <dgm:pt modelId="{011CC56E-D02C-1643-AD0F-5489BA6F0506}" type="pres">
      <dgm:prSet presAssocID="{78792E2C-DA61-4EEF-BF6D-58DC74C4BF04}" presName="parentLeftMargin" presStyleLbl="node1" presStyleIdx="1" presStyleCnt="5"/>
      <dgm:spPr/>
    </dgm:pt>
    <dgm:pt modelId="{CEA4E93C-0296-E745-943B-3CA3AA110415}" type="pres">
      <dgm:prSet presAssocID="{78792E2C-DA61-4EEF-BF6D-58DC74C4BF0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F1F7CE-19EE-9B43-A49A-0EF766ADE8A2}" type="pres">
      <dgm:prSet presAssocID="{78792E2C-DA61-4EEF-BF6D-58DC74C4BF04}" presName="negativeSpace" presStyleCnt="0"/>
      <dgm:spPr/>
    </dgm:pt>
    <dgm:pt modelId="{9B670AAE-E0A7-7A4D-9870-8B262CDF187B}" type="pres">
      <dgm:prSet presAssocID="{78792E2C-DA61-4EEF-BF6D-58DC74C4BF04}" presName="childText" presStyleLbl="conFgAcc1" presStyleIdx="2" presStyleCnt="5">
        <dgm:presLayoutVars>
          <dgm:bulletEnabled val="1"/>
        </dgm:presLayoutVars>
      </dgm:prSet>
      <dgm:spPr/>
    </dgm:pt>
    <dgm:pt modelId="{9F25EFAD-6126-6344-9D25-1217A8FC71DA}" type="pres">
      <dgm:prSet presAssocID="{39A8D984-73D8-4E0C-B6C6-02730F72FAAD}" presName="spaceBetweenRectangles" presStyleCnt="0"/>
      <dgm:spPr/>
    </dgm:pt>
    <dgm:pt modelId="{010EAE29-8812-964C-86AC-6FDAE89E44BB}" type="pres">
      <dgm:prSet presAssocID="{73EA921A-8747-49F1-A41F-51A7988EB1E2}" presName="parentLin" presStyleCnt="0"/>
      <dgm:spPr/>
    </dgm:pt>
    <dgm:pt modelId="{915D63A4-5FEF-DD4E-AAAD-D982902987A1}" type="pres">
      <dgm:prSet presAssocID="{73EA921A-8747-49F1-A41F-51A7988EB1E2}" presName="parentLeftMargin" presStyleLbl="node1" presStyleIdx="2" presStyleCnt="5"/>
      <dgm:spPr/>
    </dgm:pt>
    <dgm:pt modelId="{26C0A68B-29EE-7B4B-AA6A-D371AC54B2A0}" type="pres">
      <dgm:prSet presAssocID="{73EA921A-8747-49F1-A41F-51A7988EB1E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9F1EE9-AF65-A541-BC6D-D6B3CBBCBDE6}" type="pres">
      <dgm:prSet presAssocID="{73EA921A-8747-49F1-A41F-51A7988EB1E2}" presName="negativeSpace" presStyleCnt="0"/>
      <dgm:spPr/>
    </dgm:pt>
    <dgm:pt modelId="{5DB1841D-F850-EA4B-9AFD-596C08E6E2E5}" type="pres">
      <dgm:prSet presAssocID="{73EA921A-8747-49F1-A41F-51A7988EB1E2}" presName="childText" presStyleLbl="conFgAcc1" presStyleIdx="3" presStyleCnt="5">
        <dgm:presLayoutVars>
          <dgm:bulletEnabled val="1"/>
        </dgm:presLayoutVars>
      </dgm:prSet>
      <dgm:spPr/>
    </dgm:pt>
    <dgm:pt modelId="{E43069B7-6DB7-464B-A4E2-52E6FB66977C}" type="pres">
      <dgm:prSet presAssocID="{7AA4FAFE-D532-4FA9-ADDC-F6243C6E139D}" presName="spaceBetweenRectangles" presStyleCnt="0"/>
      <dgm:spPr/>
    </dgm:pt>
    <dgm:pt modelId="{D6B239C1-42DD-E74E-B559-6D0CA930C1BD}" type="pres">
      <dgm:prSet presAssocID="{C9DF710F-E14C-4182-A94A-9E2612C5E095}" presName="parentLin" presStyleCnt="0"/>
      <dgm:spPr/>
    </dgm:pt>
    <dgm:pt modelId="{CD1E26E0-B128-3848-829B-DB81BA450E20}" type="pres">
      <dgm:prSet presAssocID="{C9DF710F-E14C-4182-A94A-9E2612C5E095}" presName="parentLeftMargin" presStyleLbl="node1" presStyleIdx="3" presStyleCnt="5"/>
      <dgm:spPr/>
    </dgm:pt>
    <dgm:pt modelId="{4330ECB7-342A-AE4C-96FF-55822B7898BA}" type="pres">
      <dgm:prSet presAssocID="{C9DF710F-E14C-4182-A94A-9E2612C5E09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EF63020-EC7F-CB4E-A9C6-2D58C70A80F8}" type="pres">
      <dgm:prSet presAssocID="{C9DF710F-E14C-4182-A94A-9E2612C5E095}" presName="negativeSpace" presStyleCnt="0"/>
      <dgm:spPr/>
    </dgm:pt>
    <dgm:pt modelId="{FF0E1BAB-D5C2-FA41-A38D-83A12E7751D9}" type="pres">
      <dgm:prSet presAssocID="{C9DF710F-E14C-4182-A94A-9E2612C5E09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F39562D-A41D-3944-803B-3D6A4382D4A5}" type="presOf" srcId="{830D056B-14F2-489F-ACD8-5D54AABFC27E}" destId="{0A065089-6B9A-434F-AA83-09659F403918}" srcOrd="0" destOrd="0" presId="urn:microsoft.com/office/officeart/2005/8/layout/list1"/>
    <dgm:cxn modelId="{D17A9232-C46F-4826-9759-483828777071}" srcId="{830D056B-14F2-489F-ACD8-5D54AABFC27E}" destId="{78792E2C-DA61-4EEF-BF6D-58DC74C4BF04}" srcOrd="2" destOrd="0" parTransId="{A8F9C704-B4F1-4EB5-BEEA-BAB3F37D3767}" sibTransId="{39A8D984-73D8-4E0C-B6C6-02730F72FAAD}"/>
    <dgm:cxn modelId="{4340303D-4D61-9B4F-B83F-84ED44C34D03}" type="presOf" srcId="{73EA921A-8747-49F1-A41F-51A7988EB1E2}" destId="{26C0A68B-29EE-7B4B-AA6A-D371AC54B2A0}" srcOrd="1" destOrd="0" presId="urn:microsoft.com/office/officeart/2005/8/layout/list1"/>
    <dgm:cxn modelId="{AA3F7842-4204-4C57-99FF-AE7407C2E32B}" srcId="{830D056B-14F2-489F-ACD8-5D54AABFC27E}" destId="{0489DA3F-A968-444A-8537-167B1067FC47}" srcOrd="1" destOrd="0" parTransId="{6278590F-3AFE-44C9-8CCA-FADB42661A94}" sibTransId="{C8545118-7FF0-490E-A4D2-7ADA3C8430A6}"/>
    <dgm:cxn modelId="{0F0A195E-9F56-1A42-AC12-4478F7912DE1}" type="presOf" srcId="{78792E2C-DA61-4EEF-BF6D-58DC74C4BF04}" destId="{CEA4E93C-0296-E745-943B-3CA3AA110415}" srcOrd="1" destOrd="0" presId="urn:microsoft.com/office/officeart/2005/8/layout/list1"/>
    <dgm:cxn modelId="{52BB5D5F-3A25-F546-9CC1-BF009C4EDAB6}" type="presOf" srcId="{B7291DCB-ECEC-4A52-BC59-A75487E1A839}" destId="{AFBEE860-0252-9347-883D-74929273417B}" srcOrd="0" destOrd="0" presId="urn:microsoft.com/office/officeart/2005/8/layout/list1"/>
    <dgm:cxn modelId="{6641FB67-38F4-40EB-A31A-847CE3E1395B}" srcId="{830D056B-14F2-489F-ACD8-5D54AABFC27E}" destId="{C9DF710F-E14C-4182-A94A-9E2612C5E095}" srcOrd="4" destOrd="0" parTransId="{D3CB5DB3-2579-4B07-96B9-6530C13AB48B}" sibTransId="{340B9D4E-F84B-447D-9058-C22A21495D8B}"/>
    <dgm:cxn modelId="{83D9EB6D-51E1-4D50-BC27-AE3F5D13C02F}" srcId="{830D056B-14F2-489F-ACD8-5D54AABFC27E}" destId="{B7291DCB-ECEC-4A52-BC59-A75487E1A839}" srcOrd="0" destOrd="0" parTransId="{11A178DE-A1E2-477A-971B-13CC8E7103FB}" sibTransId="{7F5A44B5-656D-43AF-AC8F-053AB24715C1}"/>
    <dgm:cxn modelId="{C6CFE474-771C-054E-97EC-F4D11791DFA7}" type="presOf" srcId="{0489DA3F-A968-444A-8537-167B1067FC47}" destId="{71A1B9E1-442C-CF4F-8233-ACD4B081E5D3}" srcOrd="0" destOrd="0" presId="urn:microsoft.com/office/officeart/2005/8/layout/list1"/>
    <dgm:cxn modelId="{C977FA93-4ED2-064F-AB51-2AC47DEC3936}" type="presOf" srcId="{0489DA3F-A968-444A-8537-167B1067FC47}" destId="{FD7B3608-063A-EA46-8706-279C0F644C08}" srcOrd="1" destOrd="0" presId="urn:microsoft.com/office/officeart/2005/8/layout/list1"/>
    <dgm:cxn modelId="{81766AB5-5AB2-9943-A19C-DF0F17EFAC9E}" type="presOf" srcId="{73EA921A-8747-49F1-A41F-51A7988EB1E2}" destId="{915D63A4-5FEF-DD4E-AAAD-D982902987A1}" srcOrd="0" destOrd="0" presId="urn:microsoft.com/office/officeart/2005/8/layout/list1"/>
    <dgm:cxn modelId="{B66AB8BB-83F7-984A-B485-B9D20A80449A}" type="presOf" srcId="{B7291DCB-ECEC-4A52-BC59-A75487E1A839}" destId="{9BACFD86-3873-0B48-AD4C-10C0A399F9ED}" srcOrd="1" destOrd="0" presId="urn:microsoft.com/office/officeart/2005/8/layout/list1"/>
    <dgm:cxn modelId="{5244BDBF-2DD5-6449-9953-7EB82CE1EF55}" type="presOf" srcId="{C9DF710F-E14C-4182-A94A-9E2612C5E095}" destId="{CD1E26E0-B128-3848-829B-DB81BA450E20}" srcOrd="0" destOrd="0" presId="urn:microsoft.com/office/officeart/2005/8/layout/list1"/>
    <dgm:cxn modelId="{97603DCB-2F3A-4683-8868-7C31EEBC0DCF}" srcId="{830D056B-14F2-489F-ACD8-5D54AABFC27E}" destId="{73EA921A-8747-49F1-A41F-51A7988EB1E2}" srcOrd="3" destOrd="0" parTransId="{426D9B06-2641-4EAF-A804-C7C27584F6A4}" sibTransId="{7AA4FAFE-D532-4FA9-ADDC-F6243C6E139D}"/>
    <dgm:cxn modelId="{FBB35EDD-B784-414B-8DAD-E34BE52607F3}" type="presOf" srcId="{78792E2C-DA61-4EEF-BF6D-58DC74C4BF04}" destId="{011CC56E-D02C-1643-AD0F-5489BA6F0506}" srcOrd="0" destOrd="0" presId="urn:microsoft.com/office/officeart/2005/8/layout/list1"/>
    <dgm:cxn modelId="{07A11AEE-4319-1A42-B241-6A51E5E7E56D}" type="presOf" srcId="{C9DF710F-E14C-4182-A94A-9E2612C5E095}" destId="{4330ECB7-342A-AE4C-96FF-55822B7898BA}" srcOrd="1" destOrd="0" presId="urn:microsoft.com/office/officeart/2005/8/layout/list1"/>
    <dgm:cxn modelId="{BC062715-6392-A84F-87A7-F0BAB6436A17}" type="presParOf" srcId="{0A065089-6B9A-434F-AA83-09659F403918}" destId="{A482DECC-C839-6C48-A93A-888366C2D432}" srcOrd="0" destOrd="0" presId="urn:microsoft.com/office/officeart/2005/8/layout/list1"/>
    <dgm:cxn modelId="{28EA589B-A78B-8E49-B9E6-25CCB20FB190}" type="presParOf" srcId="{A482DECC-C839-6C48-A93A-888366C2D432}" destId="{AFBEE860-0252-9347-883D-74929273417B}" srcOrd="0" destOrd="0" presId="urn:microsoft.com/office/officeart/2005/8/layout/list1"/>
    <dgm:cxn modelId="{ABCD9B78-03C7-FC4F-844D-9DB4C013E1FA}" type="presParOf" srcId="{A482DECC-C839-6C48-A93A-888366C2D432}" destId="{9BACFD86-3873-0B48-AD4C-10C0A399F9ED}" srcOrd="1" destOrd="0" presId="urn:microsoft.com/office/officeart/2005/8/layout/list1"/>
    <dgm:cxn modelId="{E56E1928-0254-9C46-968D-300718FDFA72}" type="presParOf" srcId="{0A065089-6B9A-434F-AA83-09659F403918}" destId="{2A65AC2C-025B-3649-BCCF-E174D7D58335}" srcOrd="1" destOrd="0" presId="urn:microsoft.com/office/officeart/2005/8/layout/list1"/>
    <dgm:cxn modelId="{868FD2DE-72D3-5344-BA33-19DEB3483C06}" type="presParOf" srcId="{0A065089-6B9A-434F-AA83-09659F403918}" destId="{BBD417AD-ADBA-1648-8ABA-D7D1C0ECDC2D}" srcOrd="2" destOrd="0" presId="urn:microsoft.com/office/officeart/2005/8/layout/list1"/>
    <dgm:cxn modelId="{F2E14727-FCC5-C540-9D8C-1EA686E20093}" type="presParOf" srcId="{0A065089-6B9A-434F-AA83-09659F403918}" destId="{B7CAD0B5-652B-264E-829C-1CFB64683F03}" srcOrd="3" destOrd="0" presId="urn:microsoft.com/office/officeart/2005/8/layout/list1"/>
    <dgm:cxn modelId="{7074174B-44A4-EC4D-BBBA-BB8F481F527D}" type="presParOf" srcId="{0A065089-6B9A-434F-AA83-09659F403918}" destId="{46890AA0-6497-7D44-9614-3FF35D1E4C65}" srcOrd="4" destOrd="0" presId="urn:microsoft.com/office/officeart/2005/8/layout/list1"/>
    <dgm:cxn modelId="{0064BC5C-A45B-244F-960D-A2B55A71FC8A}" type="presParOf" srcId="{46890AA0-6497-7D44-9614-3FF35D1E4C65}" destId="{71A1B9E1-442C-CF4F-8233-ACD4B081E5D3}" srcOrd="0" destOrd="0" presId="urn:microsoft.com/office/officeart/2005/8/layout/list1"/>
    <dgm:cxn modelId="{854A98D3-209E-1F45-9E74-B23E51C7F9B5}" type="presParOf" srcId="{46890AA0-6497-7D44-9614-3FF35D1E4C65}" destId="{FD7B3608-063A-EA46-8706-279C0F644C08}" srcOrd="1" destOrd="0" presId="urn:microsoft.com/office/officeart/2005/8/layout/list1"/>
    <dgm:cxn modelId="{B1EEA5CE-EC6B-3348-BD97-4CE3FEC9B18A}" type="presParOf" srcId="{0A065089-6B9A-434F-AA83-09659F403918}" destId="{3BCFAD07-828F-6740-B17A-4023AE7CD646}" srcOrd="5" destOrd="0" presId="urn:microsoft.com/office/officeart/2005/8/layout/list1"/>
    <dgm:cxn modelId="{E2EF008B-A964-CF48-B99C-85C42A101FEE}" type="presParOf" srcId="{0A065089-6B9A-434F-AA83-09659F403918}" destId="{FD0E5286-7DA0-814B-8754-DF71D72DCEE3}" srcOrd="6" destOrd="0" presId="urn:microsoft.com/office/officeart/2005/8/layout/list1"/>
    <dgm:cxn modelId="{30A5928A-BD45-654D-80A5-25A5983381C1}" type="presParOf" srcId="{0A065089-6B9A-434F-AA83-09659F403918}" destId="{24AB05AB-10D3-7945-A59B-D66D7EE7CA61}" srcOrd="7" destOrd="0" presId="urn:microsoft.com/office/officeart/2005/8/layout/list1"/>
    <dgm:cxn modelId="{B0E2DF72-2D3F-9146-B7F2-B9DC999778B3}" type="presParOf" srcId="{0A065089-6B9A-434F-AA83-09659F403918}" destId="{CE896B14-0331-0A4F-BA8F-0CFE557DEB8B}" srcOrd="8" destOrd="0" presId="urn:microsoft.com/office/officeart/2005/8/layout/list1"/>
    <dgm:cxn modelId="{4C15071D-D559-0E46-9228-A5F3ED6F04FD}" type="presParOf" srcId="{CE896B14-0331-0A4F-BA8F-0CFE557DEB8B}" destId="{011CC56E-D02C-1643-AD0F-5489BA6F0506}" srcOrd="0" destOrd="0" presId="urn:microsoft.com/office/officeart/2005/8/layout/list1"/>
    <dgm:cxn modelId="{3E776630-B229-9242-9810-9F4001D5BE4A}" type="presParOf" srcId="{CE896B14-0331-0A4F-BA8F-0CFE557DEB8B}" destId="{CEA4E93C-0296-E745-943B-3CA3AA110415}" srcOrd="1" destOrd="0" presId="urn:microsoft.com/office/officeart/2005/8/layout/list1"/>
    <dgm:cxn modelId="{9FB7CCD4-6D7E-8E48-B5CD-3ED477156DD9}" type="presParOf" srcId="{0A065089-6B9A-434F-AA83-09659F403918}" destId="{ACF1F7CE-19EE-9B43-A49A-0EF766ADE8A2}" srcOrd="9" destOrd="0" presId="urn:microsoft.com/office/officeart/2005/8/layout/list1"/>
    <dgm:cxn modelId="{70D2CCC0-5280-5D46-8230-4B586D219743}" type="presParOf" srcId="{0A065089-6B9A-434F-AA83-09659F403918}" destId="{9B670AAE-E0A7-7A4D-9870-8B262CDF187B}" srcOrd="10" destOrd="0" presId="urn:microsoft.com/office/officeart/2005/8/layout/list1"/>
    <dgm:cxn modelId="{5627BAEC-2AE0-F740-AE4B-0421D649F8A1}" type="presParOf" srcId="{0A065089-6B9A-434F-AA83-09659F403918}" destId="{9F25EFAD-6126-6344-9D25-1217A8FC71DA}" srcOrd="11" destOrd="0" presId="urn:microsoft.com/office/officeart/2005/8/layout/list1"/>
    <dgm:cxn modelId="{21C5D497-74C8-4A41-80B8-95A4C6B1EA57}" type="presParOf" srcId="{0A065089-6B9A-434F-AA83-09659F403918}" destId="{010EAE29-8812-964C-86AC-6FDAE89E44BB}" srcOrd="12" destOrd="0" presId="urn:microsoft.com/office/officeart/2005/8/layout/list1"/>
    <dgm:cxn modelId="{1B38101C-4906-FD46-A9B1-FF5E8BA248BD}" type="presParOf" srcId="{010EAE29-8812-964C-86AC-6FDAE89E44BB}" destId="{915D63A4-5FEF-DD4E-AAAD-D982902987A1}" srcOrd="0" destOrd="0" presId="urn:microsoft.com/office/officeart/2005/8/layout/list1"/>
    <dgm:cxn modelId="{8943367A-433F-A44E-AE7F-1EB7B3272726}" type="presParOf" srcId="{010EAE29-8812-964C-86AC-6FDAE89E44BB}" destId="{26C0A68B-29EE-7B4B-AA6A-D371AC54B2A0}" srcOrd="1" destOrd="0" presId="urn:microsoft.com/office/officeart/2005/8/layout/list1"/>
    <dgm:cxn modelId="{319A04AC-B936-2542-860F-DBED07F5B59A}" type="presParOf" srcId="{0A065089-6B9A-434F-AA83-09659F403918}" destId="{D89F1EE9-AF65-A541-BC6D-D6B3CBBCBDE6}" srcOrd="13" destOrd="0" presId="urn:microsoft.com/office/officeart/2005/8/layout/list1"/>
    <dgm:cxn modelId="{67751649-C3AE-2947-9871-C5D8261592C3}" type="presParOf" srcId="{0A065089-6B9A-434F-AA83-09659F403918}" destId="{5DB1841D-F850-EA4B-9AFD-596C08E6E2E5}" srcOrd="14" destOrd="0" presId="urn:microsoft.com/office/officeart/2005/8/layout/list1"/>
    <dgm:cxn modelId="{314CFF2F-6DFE-C044-83A2-A54AB6FFEC14}" type="presParOf" srcId="{0A065089-6B9A-434F-AA83-09659F403918}" destId="{E43069B7-6DB7-464B-A4E2-52E6FB66977C}" srcOrd="15" destOrd="0" presId="urn:microsoft.com/office/officeart/2005/8/layout/list1"/>
    <dgm:cxn modelId="{05A0B4F7-B77A-034A-9524-007DE79EE453}" type="presParOf" srcId="{0A065089-6B9A-434F-AA83-09659F403918}" destId="{D6B239C1-42DD-E74E-B559-6D0CA930C1BD}" srcOrd="16" destOrd="0" presId="urn:microsoft.com/office/officeart/2005/8/layout/list1"/>
    <dgm:cxn modelId="{5E56C626-FBEF-864A-A0EF-E9F969F612BB}" type="presParOf" srcId="{D6B239C1-42DD-E74E-B559-6D0CA930C1BD}" destId="{CD1E26E0-B128-3848-829B-DB81BA450E20}" srcOrd="0" destOrd="0" presId="urn:microsoft.com/office/officeart/2005/8/layout/list1"/>
    <dgm:cxn modelId="{785FEE1C-FC1D-A346-B50F-2534553BD134}" type="presParOf" srcId="{D6B239C1-42DD-E74E-B559-6D0CA930C1BD}" destId="{4330ECB7-342A-AE4C-96FF-55822B7898BA}" srcOrd="1" destOrd="0" presId="urn:microsoft.com/office/officeart/2005/8/layout/list1"/>
    <dgm:cxn modelId="{53D0685E-AB67-644D-8EAF-842F69FD6E95}" type="presParOf" srcId="{0A065089-6B9A-434F-AA83-09659F403918}" destId="{3EF63020-EC7F-CB4E-A9C6-2D58C70A80F8}" srcOrd="17" destOrd="0" presId="urn:microsoft.com/office/officeart/2005/8/layout/list1"/>
    <dgm:cxn modelId="{4A2E29AA-F0B3-1D40-BE98-B12FA8185533}" type="presParOf" srcId="{0A065089-6B9A-434F-AA83-09659F403918}" destId="{FF0E1BAB-D5C2-FA41-A38D-83A12E7751D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7EAEED-D5D3-48A6-9206-D1EF8A25F5D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7F0425-3798-413C-B4BD-C0CC6A86F98C}">
      <dgm:prSet/>
      <dgm:spPr/>
      <dgm:t>
        <a:bodyPr/>
        <a:lstStyle/>
        <a:p>
          <a:r>
            <a:rPr lang="en-IN" b="1" i="0" dirty="0"/>
            <a:t>Image Division</a:t>
          </a:r>
          <a:r>
            <a:rPr lang="en-IN" b="0" i="0" dirty="0"/>
            <a:t>: The input image is divided into a grid of cells, typically with a fixed size (e.g., 13x13 or 19x19 grid).</a:t>
          </a:r>
          <a:endParaRPr lang="en-US" dirty="0"/>
        </a:p>
      </dgm:t>
    </dgm:pt>
    <dgm:pt modelId="{45B00D33-FE23-466A-8383-80B43242765F}" type="parTrans" cxnId="{C1144861-22B9-4680-892A-51073EB59F56}">
      <dgm:prSet/>
      <dgm:spPr/>
      <dgm:t>
        <a:bodyPr/>
        <a:lstStyle/>
        <a:p>
          <a:endParaRPr lang="en-US"/>
        </a:p>
      </dgm:t>
    </dgm:pt>
    <dgm:pt modelId="{13588419-C6CA-4C76-9F6A-79D54FC1DD39}" type="sibTrans" cxnId="{C1144861-22B9-4680-892A-51073EB59F56}">
      <dgm:prSet/>
      <dgm:spPr/>
      <dgm:t>
        <a:bodyPr/>
        <a:lstStyle/>
        <a:p>
          <a:endParaRPr lang="en-US"/>
        </a:p>
      </dgm:t>
    </dgm:pt>
    <dgm:pt modelId="{0381BA50-220B-419E-A2AE-B02EF503BBE0}">
      <dgm:prSet/>
      <dgm:spPr/>
      <dgm:t>
        <a:bodyPr/>
        <a:lstStyle/>
        <a:p>
          <a:r>
            <a:rPr lang="en-IN" b="1" i="0" dirty="0"/>
            <a:t>Anchor Boxes</a:t>
          </a:r>
          <a:r>
            <a:rPr lang="en-IN" b="0" i="0" dirty="0"/>
            <a:t>: YOLO determines a set of anchor boxes of different shapes and sizes using techniques like k-means clustering</a:t>
          </a:r>
          <a:endParaRPr lang="en-US" dirty="0"/>
        </a:p>
      </dgm:t>
    </dgm:pt>
    <dgm:pt modelId="{102F7C63-FDEB-4280-A981-5B5C04B07ACA}" type="parTrans" cxnId="{AC02BD89-F77F-4B0D-866D-02E05C32846B}">
      <dgm:prSet/>
      <dgm:spPr/>
      <dgm:t>
        <a:bodyPr/>
        <a:lstStyle/>
        <a:p>
          <a:endParaRPr lang="en-US"/>
        </a:p>
      </dgm:t>
    </dgm:pt>
    <dgm:pt modelId="{8BBEACAB-10FA-4C16-B64F-771A79E0646C}" type="sibTrans" cxnId="{AC02BD89-F77F-4B0D-866D-02E05C32846B}">
      <dgm:prSet/>
      <dgm:spPr/>
      <dgm:t>
        <a:bodyPr/>
        <a:lstStyle/>
        <a:p>
          <a:endParaRPr lang="en-US"/>
        </a:p>
      </dgm:t>
    </dgm:pt>
    <dgm:pt modelId="{2C36F28D-7F05-4EB8-8083-46DB089CCCE1}">
      <dgm:prSet/>
      <dgm:spPr/>
      <dgm:t>
        <a:bodyPr/>
        <a:lstStyle/>
        <a:p>
          <a:r>
            <a:rPr lang="en-IN" b="0" i="0"/>
            <a:t>Predictions</a:t>
          </a:r>
          <a:r>
            <a:rPr lang="en-IN"/>
            <a:t>:</a:t>
          </a:r>
          <a:endParaRPr lang="en-US"/>
        </a:p>
      </dgm:t>
    </dgm:pt>
    <dgm:pt modelId="{AF38AE19-87D5-444E-BD64-040B818299A4}" type="parTrans" cxnId="{0FD62358-5B8C-4306-AE25-D2DB88517620}">
      <dgm:prSet/>
      <dgm:spPr/>
      <dgm:t>
        <a:bodyPr/>
        <a:lstStyle/>
        <a:p>
          <a:endParaRPr lang="en-US"/>
        </a:p>
      </dgm:t>
    </dgm:pt>
    <dgm:pt modelId="{6C1EEC1D-1631-4D5A-BE40-244A2AF72222}" type="sibTrans" cxnId="{0FD62358-5B8C-4306-AE25-D2DB88517620}">
      <dgm:prSet/>
      <dgm:spPr/>
      <dgm:t>
        <a:bodyPr/>
        <a:lstStyle/>
        <a:p>
          <a:endParaRPr lang="en-US"/>
        </a:p>
      </dgm:t>
    </dgm:pt>
    <dgm:pt modelId="{F00AF42D-FF8F-471B-B59D-7A1D766570D4}">
      <dgm:prSet/>
      <dgm:spPr/>
      <dgm:t>
        <a:bodyPr/>
        <a:lstStyle/>
        <a:p>
          <a:r>
            <a:rPr lang="en-IN" b="0" i="0" dirty="0"/>
            <a:t>For each bounding box, YOLO predicts the following </a:t>
          </a:r>
          <a:r>
            <a:rPr lang="en-IN" b="0" i="0" dirty="0" err="1"/>
            <a:t>information:Coordinates</a:t>
          </a:r>
          <a:r>
            <a:rPr lang="en-IN" b="0" i="0" dirty="0"/>
            <a:t>: (x, y) of the box's </a:t>
          </a:r>
          <a:r>
            <a:rPr lang="en-IN" b="0" i="0" dirty="0" err="1"/>
            <a:t>center</a:t>
          </a:r>
          <a:r>
            <a:rPr lang="en-IN" b="0" i="0" dirty="0"/>
            <a:t>, width (w), and height (h).</a:t>
          </a:r>
          <a:endParaRPr lang="en-US" dirty="0"/>
        </a:p>
      </dgm:t>
    </dgm:pt>
    <dgm:pt modelId="{47FF3541-BD32-4CE7-BD07-D991E5AB461D}" type="parTrans" cxnId="{B56E20BF-61E8-496C-9FBB-52FBA98C4105}">
      <dgm:prSet/>
      <dgm:spPr/>
      <dgm:t>
        <a:bodyPr/>
        <a:lstStyle/>
        <a:p>
          <a:endParaRPr lang="en-US"/>
        </a:p>
      </dgm:t>
    </dgm:pt>
    <dgm:pt modelId="{145047F2-ACB2-4BC3-AFE6-83B864E69EAF}" type="sibTrans" cxnId="{B56E20BF-61E8-496C-9FBB-52FBA98C4105}">
      <dgm:prSet/>
      <dgm:spPr/>
      <dgm:t>
        <a:bodyPr/>
        <a:lstStyle/>
        <a:p>
          <a:endParaRPr lang="en-US"/>
        </a:p>
      </dgm:t>
    </dgm:pt>
    <dgm:pt modelId="{0B42FE5C-286B-4988-ADC6-971FDA965433}">
      <dgm:prSet/>
      <dgm:spPr/>
      <dgm:t>
        <a:bodyPr/>
        <a:lstStyle/>
        <a:p>
          <a:r>
            <a:rPr lang="en-IN" b="0" i="0"/>
            <a:t>Confidence Score: Represents the probability of the box containing an object.</a:t>
          </a:r>
          <a:endParaRPr lang="en-US"/>
        </a:p>
      </dgm:t>
    </dgm:pt>
    <dgm:pt modelId="{4822A1D4-490E-4369-8C74-5B7EE422409F}" type="parTrans" cxnId="{BCAD869E-F8C2-46B1-BA62-3AF3CD59A285}">
      <dgm:prSet/>
      <dgm:spPr/>
      <dgm:t>
        <a:bodyPr/>
        <a:lstStyle/>
        <a:p>
          <a:endParaRPr lang="en-US"/>
        </a:p>
      </dgm:t>
    </dgm:pt>
    <dgm:pt modelId="{ECB9DA24-EEB2-43E1-BAF1-001D3FA2F0E8}" type="sibTrans" cxnId="{BCAD869E-F8C2-46B1-BA62-3AF3CD59A285}">
      <dgm:prSet/>
      <dgm:spPr/>
      <dgm:t>
        <a:bodyPr/>
        <a:lstStyle/>
        <a:p>
          <a:endParaRPr lang="en-US"/>
        </a:p>
      </dgm:t>
    </dgm:pt>
    <dgm:pt modelId="{BFE74CCC-5310-47F0-A899-DE83EA0BAFEB}">
      <dgm:prSet/>
      <dgm:spPr/>
      <dgm:t>
        <a:bodyPr/>
        <a:lstStyle/>
        <a:p>
          <a:r>
            <a:rPr lang="en-IN" b="0" i="0"/>
            <a:t>Class Probabilities: Probability distribution over different object classes.</a:t>
          </a:r>
          <a:endParaRPr lang="en-US"/>
        </a:p>
      </dgm:t>
    </dgm:pt>
    <dgm:pt modelId="{F3F3A7D2-42BC-4ECE-9937-D46338F44318}" type="parTrans" cxnId="{26F9C6AB-B30B-4ADE-8FB0-B1B853DB9AC1}">
      <dgm:prSet/>
      <dgm:spPr/>
      <dgm:t>
        <a:bodyPr/>
        <a:lstStyle/>
        <a:p>
          <a:endParaRPr lang="en-US"/>
        </a:p>
      </dgm:t>
    </dgm:pt>
    <dgm:pt modelId="{77962606-8756-4560-AE0D-885C54FC8B51}" type="sibTrans" cxnId="{26F9C6AB-B30B-4ADE-8FB0-B1B853DB9AC1}">
      <dgm:prSet/>
      <dgm:spPr/>
      <dgm:t>
        <a:bodyPr/>
        <a:lstStyle/>
        <a:p>
          <a:endParaRPr lang="en-US"/>
        </a:p>
      </dgm:t>
    </dgm:pt>
    <dgm:pt modelId="{FCA1E02B-7B9C-014A-AD96-C2ADD47FD4E4}" type="pres">
      <dgm:prSet presAssocID="{8F7EAEED-D5D3-48A6-9206-D1EF8A25F5DA}" presName="Name0" presStyleCnt="0">
        <dgm:presLayoutVars>
          <dgm:dir/>
          <dgm:animLvl val="lvl"/>
          <dgm:resizeHandles val="exact"/>
        </dgm:presLayoutVars>
      </dgm:prSet>
      <dgm:spPr/>
    </dgm:pt>
    <dgm:pt modelId="{24E13419-0F5C-D74E-A378-10F0EBB6AF3F}" type="pres">
      <dgm:prSet presAssocID="{2C36F28D-7F05-4EB8-8083-46DB089CCCE1}" presName="boxAndChildren" presStyleCnt="0"/>
      <dgm:spPr/>
    </dgm:pt>
    <dgm:pt modelId="{66AFD06F-C8FA-AA45-ABDB-F69196447A55}" type="pres">
      <dgm:prSet presAssocID="{2C36F28D-7F05-4EB8-8083-46DB089CCCE1}" presName="parentTextBox" presStyleLbl="node1" presStyleIdx="0" presStyleCnt="3"/>
      <dgm:spPr/>
    </dgm:pt>
    <dgm:pt modelId="{C3499A60-2EBD-BB42-AA75-4FE3DFCBDE88}" type="pres">
      <dgm:prSet presAssocID="{2C36F28D-7F05-4EB8-8083-46DB089CCCE1}" presName="entireBox" presStyleLbl="node1" presStyleIdx="0" presStyleCnt="3"/>
      <dgm:spPr/>
    </dgm:pt>
    <dgm:pt modelId="{548BAADA-841D-3349-8A7F-9B0D8F51EA03}" type="pres">
      <dgm:prSet presAssocID="{2C36F28D-7F05-4EB8-8083-46DB089CCCE1}" presName="descendantBox" presStyleCnt="0"/>
      <dgm:spPr/>
    </dgm:pt>
    <dgm:pt modelId="{711F3DA9-0F63-3241-AC72-0656C9812425}" type="pres">
      <dgm:prSet presAssocID="{F00AF42D-FF8F-471B-B59D-7A1D766570D4}" presName="childTextBox" presStyleLbl="fgAccFollowNode1" presStyleIdx="0" presStyleCnt="3">
        <dgm:presLayoutVars>
          <dgm:bulletEnabled val="1"/>
        </dgm:presLayoutVars>
      </dgm:prSet>
      <dgm:spPr/>
    </dgm:pt>
    <dgm:pt modelId="{B27BF885-2BD1-9549-A73F-A404CFA1F0C8}" type="pres">
      <dgm:prSet presAssocID="{0B42FE5C-286B-4988-ADC6-971FDA965433}" presName="childTextBox" presStyleLbl="fgAccFollowNode1" presStyleIdx="1" presStyleCnt="3">
        <dgm:presLayoutVars>
          <dgm:bulletEnabled val="1"/>
        </dgm:presLayoutVars>
      </dgm:prSet>
      <dgm:spPr/>
    </dgm:pt>
    <dgm:pt modelId="{B7E1224E-0B1F-8044-8CAC-2CBDA2622301}" type="pres">
      <dgm:prSet presAssocID="{BFE74CCC-5310-47F0-A899-DE83EA0BAFEB}" presName="childTextBox" presStyleLbl="fgAccFollowNode1" presStyleIdx="2" presStyleCnt="3">
        <dgm:presLayoutVars>
          <dgm:bulletEnabled val="1"/>
        </dgm:presLayoutVars>
      </dgm:prSet>
      <dgm:spPr/>
    </dgm:pt>
    <dgm:pt modelId="{0815E1B6-EBBC-EE4A-80BA-10B412F25B3C}" type="pres">
      <dgm:prSet presAssocID="{8BBEACAB-10FA-4C16-B64F-771A79E0646C}" presName="sp" presStyleCnt="0"/>
      <dgm:spPr/>
    </dgm:pt>
    <dgm:pt modelId="{0D567C8E-436A-604D-9C7A-2735E4D542F4}" type="pres">
      <dgm:prSet presAssocID="{0381BA50-220B-419E-A2AE-B02EF503BBE0}" presName="arrowAndChildren" presStyleCnt="0"/>
      <dgm:spPr/>
    </dgm:pt>
    <dgm:pt modelId="{94D845DD-768E-104C-8829-86AF284304B6}" type="pres">
      <dgm:prSet presAssocID="{0381BA50-220B-419E-A2AE-B02EF503BBE0}" presName="parentTextArrow" presStyleLbl="node1" presStyleIdx="1" presStyleCnt="3"/>
      <dgm:spPr/>
    </dgm:pt>
    <dgm:pt modelId="{66B91E64-D984-E24D-A207-9E3EE1ACAFBC}" type="pres">
      <dgm:prSet presAssocID="{13588419-C6CA-4C76-9F6A-79D54FC1DD39}" presName="sp" presStyleCnt="0"/>
      <dgm:spPr/>
    </dgm:pt>
    <dgm:pt modelId="{50FD1052-C36C-6D40-A707-4240A04EB867}" type="pres">
      <dgm:prSet presAssocID="{A67F0425-3798-413C-B4BD-C0CC6A86F98C}" presName="arrowAndChildren" presStyleCnt="0"/>
      <dgm:spPr/>
    </dgm:pt>
    <dgm:pt modelId="{AE8AC047-D38D-FB40-9EB7-72B8BEFAAAD4}" type="pres">
      <dgm:prSet presAssocID="{A67F0425-3798-413C-B4BD-C0CC6A86F98C}" presName="parentTextArrow" presStyleLbl="node1" presStyleIdx="2" presStyleCnt="3"/>
      <dgm:spPr/>
    </dgm:pt>
  </dgm:ptLst>
  <dgm:cxnLst>
    <dgm:cxn modelId="{F142DC16-D0D3-514A-897E-B82703FED575}" type="presOf" srcId="{8F7EAEED-D5D3-48A6-9206-D1EF8A25F5DA}" destId="{FCA1E02B-7B9C-014A-AD96-C2ADD47FD4E4}" srcOrd="0" destOrd="0" presId="urn:microsoft.com/office/officeart/2005/8/layout/process4"/>
    <dgm:cxn modelId="{0FD62358-5B8C-4306-AE25-D2DB88517620}" srcId="{8F7EAEED-D5D3-48A6-9206-D1EF8A25F5DA}" destId="{2C36F28D-7F05-4EB8-8083-46DB089CCCE1}" srcOrd="2" destOrd="0" parTransId="{AF38AE19-87D5-444E-BD64-040B818299A4}" sibTransId="{6C1EEC1D-1631-4D5A-BE40-244A2AF72222}"/>
    <dgm:cxn modelId="{C1144861-22B9-4680-892A-51073EB59F56}" srcId="{8F7EAEED-D5D3-48A6-9206-D1EF8A25F5DA}" destId="{A67F0425-3798-413C-B4BD-C0CC6A86F98C}" srcOrd="0" destOrd="0" parTransId="{45B00D33-FE23-466A-8383-80B43242765F}" sibTransId="{13588419-C6CA-4C76-9F6A-79D54FC1DD39}"/>
    <dgm:cxn modelId="{12EEC568-8A87-5243-AA32-B49644B6FEDE}" type="presOf" srcId="{A67F0425-3798-413C-B4BD-C0CC6A86F98C}" destId="{AE8AC047-D38D-FB40-9EB7-72B8BEFAAAD4}" srcOrd="0" destOrd="0" presId="urn:microsoft.com/office/officeart/2005/8/layout/process4"/>
    <dgm:cxn modelId="{AC02BD89-F77F-4B0D-866D-02E05C32846B}" srcId="{8F7EAEED-D5D3-48A6-9206-D1EF8A25F5DA}" destId="{0381BA50-220B-419E-A2AE-B02EF503BBE0}" srcOrd="1" destOrd="0" parTransId="{102F7C63-FDEB-4280-A981-5B5C04B07ACA}" sibTransId="{8BBEACAB-10FA-4C16-B64F-771A79E0646C}"/>
    <dgm:cxn modelId="{BCAD869E-F8C2-46B1-BA62-3AF3CD59A285}" srcId="{2C36F28D-7F05-4EB8-8083-46DB089CCCE1}" destId="{0B42FE5C-286B-4988-ADC6-971FDA965433}" srcOrd="1" destOrd="0" parTransId="{4822A1D4-490E-4369-8C74-5B7EE422409F}" sibTransId="{ECB9DA24-EEB2-43E1-BAF1-001D3FA2F0E8}"/>
    <dgm:cxn modelId="{26F9C6AB-B30B-4ADE-8FB0-B1B853DB9AC1}" srcId="{2C36F28D-7F05-4EB8-8083-46DB089CCCE1}" destId="{BFE74CCC-5310-47F0-A899-DE83EA0BAFEB}" srcOrd="2" destOrd="0" parTransId="{F3F3A7D2-42BC-4ECE-9937-D46338F44318}" sibTransId="{77962606-8756-4560-AE0D-885C54FC8B51}"/>
    <dgm:cxn modelId="{B56E20BF-61E8-496C-9FBB-52FBA98C4105}" srcId="{2C36F28D-7F05-4EB8-8083-46DB089CCCE1}" destId="{F00AF42D-FF8F-471B-B59D-7A1D766570D4}" srcOrd="0" destOrd="0" parTransId="{47FF3541-BD32-4CE7-BD07-D991E5AB461D}" sibTransId="{145047F2-ACB2-4BC3-AFE6-83B864E69EAF}"/>
    <dgm:cxn modelId="{9FDDA9C1-5E10-1446-B5F9-E522FF96B951}" type="presOf" srcId="{0381BA50-220B-419E-A2AE-B02EF503BBE0}" destId="{94D845DD-768E-104C-8829-86AF284304B6}" srcOrd="0" destOrd="0" presId="urn:microsoft.com/office/officeart/2005/8/layout/process4"/>
    <dgm:cxn modelId="{8BE7ECC1-098C-D840-9310-D324221724B6}" type="presOf" srcId="{2C36F28D-7F05-4EB8-8083-46DB089CCCE1}" destId="{C3499A60-2EBD-BB42-AA75-4FE3DFCBDE88}" srcOrd="1" destOrd="0" presId="urn:microsoft.com/office/officeart/2005/8/layout/process4"/>
    <dgm:cxn modelId="{F98C64C5-638F-2B45-976C-1DF4EC8F419D}" type="presOf" srcId="{F00AF42D-FF8F-471B-B59D-7A1D766570D4}" destId="{711F3DA9-0F63-3241-AC72-0656C9812425}" srcOrd="0" destOrd="0" presId="urn:microsoft.com/office/officeart/2005/8/layout/process4"/>
    <dgm:cxn modelId="{0E7678C7-D1EE-154C-B223-A3C8DE0A73EF}" type="presOf" srcId="{2C36F28D-7F05-4EB8-8083-46DB089CCCE1}" destId="{66AFD06F-C8FA-AA45-ABDB-F69196447A55}" srcOrd="0" destOrd="0" presId="urn:microsoft.com/office/officeart/2005/8/layout/process4"/>
    <dgm:cxn modelId="{E6BEAAD5-6A3D-1444-AC3A-584CE9AF3B94}" type="presOf" srcId="{BFE74CCC-5310-47F0-A899-DE83EA0BAFEB}" destId="{B7E1224E-0B1F-8044-8CAC-2CBDA2622301}" srcOrd="0" destOrd="0" presId="urn:microsoft.com/office/officeart/2005/8/layout/process4"/>
    <dgm:cxn modelId="{D0DD64F5-2DD9-2644-B943-6BB4967F2DD6}" type="presOf" srcId="{0B42FE5C-286B-4988-ADC6-971FDA965433}" destId="{B27BF885-2BD1-9549-A73F-A404CFA1F0C8}" srcOrd="0" destOrd="0" presId="urn:microsoft.com/office/officeart/2005/8/layout/process4"/>
    <dgm:cxn modelId="{44CDDDC3-7D32-DF4B-B7B9-0D6AD89819B0}" type="presParOf" srcId="{FCA1E02B-7B9C-014A-AD96-C2ADD47FD4E4}" destId="{24E13419-0F5C-D74E-A378-10F0EBB6AF3F}" srcOrd="0" destOrd="0" presId="urn:microsoft.com/office/officeart/2005/8/layout/process4"/>
    <dgm:cxn modelId="{9DBC498D-4B24-0F4C-849C-AEED58FEA7AE}" type="presParOf" srcId="{24E13419-0F5C-D74E-A378-10F0EBB6AF3F}" destId="{66AFD06F-C8FA-AA45-ABDB-F69196447A55}" srcOrd="0" destOrd="0" presId="urn:microsoft.com/office/officeart/2005/8/layout/process4"/>
    <dgm:cxn modelId="{C9999BE5-4F02-1941-95C4-67BA08855EE4}" type="presParOf" srcId="{24E13419-0F5C-D74E-A378-10F0EBB6AF3F}" destId="{C3499A60-2EBD-BB42-AA75-4FE3DFCBDE88}" srcOrd="1" destOrd="0" presId="urn:microsoft.com/office/officeart/2005/8/layout/process4"/>
    <dgm:cxn modelId="{820F8BC2-86BD-C94A-9DE7-96E5A31DD395}" type="presParOf" srcId="{24E13419-0F5C-D74E-A378-10F0EBB6AF3F}" destId="{548BAADA-841D-3349-8A7F-9B0D8F51EA03}" srcOrd="2" destOrd="0" presId="urn:microsoft.com/office/officeart/2005/8/layout/process4"/>
    <dgm:cxn modelId="{E8880883-8431-F043-9FBE-A4DED25DC175}" type="presParOf" srcId="{548BAADA-841D-3349-8A7F-9B0D8F51EA03}" destId="{711F3DA9-0F63-3241-AC72-0656C9812425}" srcOrd="0" destOrd="0" presId="urn:microsoft.com/office/officeart/2005/8/layout/process4"/>
    <dgm:cxn modelId="{11120236-0B56-F145-B88C-9F31C79F6A7E}" type="presParOf" srcId="{548BAADA-841D-3349-8A7F-9B0D8F51EA03}" destId="{B27BF885-2BD1-9549-A73F-A404CFA1F0C8}" srcOrd="1" destOrd="0" presId="urn:microsoft.com/office/officeart/2005/8/layout/process4"/>
    <dgm:cxn modelId="{C4A4C94F-F750-4244-A68A-451D27B04115}" type="presParOf" srcId="{548BAADA-841D-3349-8A7F-9B0D8F51EA03}" destId="{B7E1224E-0B1F-8044-8CAC-2CBDA2622301}" srcOrd="2" destOrd="0" presId="urn:microsoft.com/office/officeart/2005/8/layout/process4"/>
    <dgm:cxn modelId="{58E4C577-DA89-0F47-A1E8-1B467FF0873E}" type="presParOf" srcId="{FCA1E02B-7B9C-014A-AD96-C2ADD47FD4E4}" destId="{0815E1B6-EBBC-EE4A-80BA-10B412F25B3C}" srcOrd="1" destOrd="0" presId="urn:microsoft.com/office/officeart/2005/8/layout/process4"/>
    <dgm:cxn modelId="{BB470125-84AD-E243-9763-17C5E48FEC02}" type="presParOf" srcId="{FCA1E02B-7B9C-014A-AD96-C2ADD47FD4E4}" destId="{0D567C8E-436A-604D-9C7A-2735E4D542F4}" srcOrd="2" destOrd="0" presId="urn:microsoft.com/office/officeart/2005/8/layout/process4"/>
    <dgm:cxn modelId="{402CC702-D585-6D47-8DE0-F098387F6945}" type="presParOf" srcId="{0D567C8E-436A-604D-9C7A-2735E4D542F4}" destId="{94D845DD-768E-104C-8829-86AF284304B6}" srcOrd="0" destOrd="0" presId="urn:microsoft.com/office/officeart/2005/8/layout/process4"/>
    <dgm:cxn modelId="{4C75C0B6-A4EF-1C45-B611-E52E4D52A14E}" type="presParOf" srcId="{FCA1E02B-7B9C-014A-AD96-C2ADD47FD4E4}" destId="{66B91E64-D984-E24D-A207-9E3EE1ACAFBC}" srcOrd="3" destOrd="0" presId="urn:microsoft.com/office/officeart/2005/8/layout/process4"/>
    <dgm:cxn modelId="{CECBD594-9407-7546-8C68-7D0964A5084D}" type="presParOf" srcId="{FCA1E02B-7B9C-014A-AD96-C2ADD47FD4E4}" destId="{50FD1052-C36C-6D40-A707-4240A04EB867}" srcOrd="4" destOrd="0" presId="urn:microsoft.com/office/officeart/2005/8/layout/process4"/>
    <dgm:cxn modelId="{B1E46098-36BF-F24F-9F21-8A5C906CA570}" type="presParOf" srcId="{50FD1052-C36C-6D40-A707-4240A04EB867}" destId="{AE8AC047-D38D-FB40-9EB7-72B8BEFAAAD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7EAF7F-C4F5-41CD-BAB4-CC1D4760363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716CDE-F43F-43F2-A5FB-DF9DCDB03D5A}">
      <dgm:prSet/>
      <dgm:spPr/>
      <dgm:t>
        <a:bodyPr/>
        <a:lstStyle/>
        <a:p>
          <a:pPr>
            <a:defRPr b="1"/>
          </a:pPr>
          <a:r>
            <a:rPr lang="en-US"/>
            <a:t>Pros</a:t>
          </a:r>
        </a:p>
      </dgm:t>
    </dgm:pt>
    <dgm:pt modelId="{CE328DF4-36B5-411D-BBAA-F8B7571428EC}" type="parTrans" cxnId="{050F1092-2673-4113-BDDE-549FA58FDCD2}">
      <dgm:prSet/>
      <dgm:spPr/>
      <dgm:t>
        <a:bodyPr/>
        <a:lstStyle/>
        <a:p>
          <a:endParaRPr lang="en-US"/>
        </a:p>
      </dgm:t>
    </dgm:pt>
    <dgm:pt modelId="{D35445C3-75BD-41D3-B316-99CF4C6457CF}" type="sibTrans" cxnId="{050F1092-2673-4113-BDDE-549FA58FDCD2}">
      <dgm:prSet/>
      <dgm:spPr/>
      <dgm:t>
        <a:bodyPr/>
        <a:lstStyle/>
        <a:p>
          <a:endParaRPr lang="en-US"/>
        </a:p>
      </dgm:t>
    </dgm:pt>
    <dgm:pt modelId="{EF9FAE75-FB2D-459C-BD9E-3239ED0A0720}">
      <dgm:prSet/>
      <dgm:spPr/>
      <dgm:t>
        <a:bodyPr/>
        <a:lstStyle/>
        <a:p>
          <a:r>
            <a:rPr lang="en-US"/>
            <a:t>Runs fast as only single time pass of an image is done</a:t>
          </a:r>
        </a:p>
      </dgm:t>
    </dgm:pt>
    <dgm:pt modelId="{F5BE39DF-30F1-4C50-B0D8-DA66F9666987}" type="parTrans" cxnId="{6AF205E9-72FC-424C-8356-B8631BB2C223}">
      <dgm:prSet/>
      <dgm:spPr/>
      <dgm:t>
        <a:bodyPr/>
        <a:lstStyle/>
        <a:p>
          <a:endParaRPr lang="en-US"/>
        </a:p>
      </dgm:t>
    </dgm:pt>
    <dgm:pt modelId="{1E044CA6-E5C4-42A0-B2E9-5188B6B190D3}" type="sibTrans" cxnId="{6AF205E9-72FC-424C-8356-B8631BB2C223}">
      <dgm:prSet/>
      <dgm:spPr/>
      <dgm:t>
        <a:bodyPr/>
        <a:lstStyle/>
        <a:p>
          <a:endParaRPr lang="en-US"/>
        </a:p>
      </dgm:t>
    </dgm:pt>
    <dgm:pt modelId="{2C1FAC26-4783-4979-8670-213553F7C003}">
      <dgm:prSet/>
      <dgm:spPr/>
      <dgm:t>
        <a:bodyPr/>
        <a:lstStyle/>
        <a:p>
          <a:r>
            <a:rPr lang="en-US"/>
            <a:t>Robust to layout changes </a:t>
          </a:r>
        </a:p>
      </dgm:t>
    </dgm:pt>
    <dgm:pt modelId="{D64C3C15-DEFB-4A59-BB2C-74AA878CA2AF}" type="parTrans" cxnId="{40A346F6-E52F-4203-B6DE-735816E3FA4F}">
      <dgm:prSet/>
      <dgm:spPr/>
      <dgm:t>
        <a:bodyPr/>
        <a:lstStyle/>
        <a:p>
          <a:endParaRPr lang="en-US"/>
        </a:p>
      </dgm:t>
    </dgm:pt>
    <dgm:pt modelId="{33BE8C88-AD27-4B3D-AC70-926CC44F35C6}" type="sibTrans" cxnId="{40A346F6-E52F-4203-B6DE-735816E3FA4F}">
      <dgm:prSet/>
      <dgm:spPr/>
      <dgm:t>
        <a:bodyPr/>
        <a:lstStyle/>
        <a:p>
          <a:endParaRPr lang="en-US"/>
        </a:p>
      </dgm:t>
    </dgm:pt>
    <dgm:pt modelId="{1E22FB5E-5EBF-40D5-87EB-C42CCEADC52A}">
      <dgm:prSet/>
      <dgm:spPr/>
      <dgm:t>
        <a:bodyPr/>
        <a:lstStyle/>
        <a:p>
          <a:r>
            <a:rPr lang="en-US"/>
            <a:t>Works well with low resolution images</a:t>
          </a:r>
        </a:p>
      </dgm:t>
    </dgm:pt>
    <dgm:pt modelId="{BDE7BFD4-7FA2-485E-B191-0DF645FF5B55}" type="parTrans" cxnId="{894B6EF5-3E4B-47B5-8F75-7EDC5B83FA15}">
      <dgm:prSet/>
      <dgm:spPr/>
      <dgm:t>
        <a:bodyPr/>
        <a:lstStyle/>
        <a:p>
          <a:endParaRPr lang="en-US"/>
        </a:p>
      </dgm:t>
    </dgm:pt>
    <dgm:pt modelId="{B4C6AD46-8DE3-4D1A-92E5-4C874FAADF4E}" type="sibTrans" cxnId="{894B6EF5-3E4B-47B5-8F75-7EDC5B83FA15}">
      <dgm:prSet/>
      <dgm:spPr/>
      <dgm:t>
        <a:bodyPr/>
        <a:lstStyle/>
        <a:p>
          <a:endParaRPr lang="en-US"/>
        </a:p>
      </dgm:t>
    </dgm:pt>
    <dgm:pt modelId="{8ED713F9-8E3E-4C75-98F0-276DC7465851}">
      <dgm:prSet/>
      <dgm:spPr/>
      <dgm:t>
        <a:bodyPr/>
        <a:lstStyle/>
        <a:p>
          <a:pPr>
            <a:defRPr b="1"/>
          </a:pPr>
          <a:r>
            <a:rPr lang="en-US"/>
            <a:t>Cons</a:t>
          </a:r>
        </a:p>
      </dgm:t>
    </dgm:pt>
    <dgm:pt modelId="{2E239BE3-F322-4586-AEC1-B537AD99386A}" type="parTrans" cxnId="{2AFBC2AB-3284-44AB-9803-5C4DE5BC486F}">
      <dgm:prSet/>
      <dgm:spPr/>
      <dgm:t>
        <a:bodyPr/>
        <a:lstStyle/>
        <a:p>
          <a:endParaRPr lang="en-US"/>
        </a:p>
      </dgm:t>
    </dgm:pt>
    <dgm:pt modelId="{7A2DEAE9-C923-4E26-B7B8-29666EBD1C8C}" type="sibTrans" cxnId="{2AFBC2AB-3284-44AB-9803-5C4DE5BC486F}">
      <dgm:prSet/>
      <dgm:spPr/>
      <dgm:t>
        <a:bodyPr/>
        <a:lstStyle/>
        <a:p>
          <a:endParaRPr lang="en-US"/>
        </a:p>
      </dgm:t>
    </dgm:pt>
    <dgm:pt modelId="{9A8995C3-CAD4-4416-A917-7B58E7E473DF}">
      <dgm:prSet/>
      <dgm:spPr/>
      <dgm:t>
        <a:bodyPr/>
        <a:lstStyle/>
        <a:p>
          <a:r>
            <a:rPr lang="en-US"/>
            <a:t>Does not work well in detecting small objects/text </a:t>
          </a:r>
        </a:p>
      </dgm:t>
    </dgm:pt>
    <dgm:pt modelId="{BCFBA3B3-E14A-4C1C-A516-6C067306BC47}" type="parTrans" cxnId="{4B7050A0-174F-46C8-A142-4CDE94E6CBE4}">
      <dgm:prSet/>
      <dgm:spPr/>
      <dgm:t>
        <a:bodyPr/>
        <a:lstStyle/>
        <a:p>
          <a:endParaRPr lang="en-US"/>
        </a:p>
      </dgm:t>
    </dgm:pt>
    <dgm:pt modelId="{8CB00A83-7194-4AC2-B631-CCDF7C071FB4}" type="sibTrans" cxnId="{4B7050A0-174F-46C8-A142-4CDE94E6CBE4}">
      <dgm:prSet/>
      <dgm:spPr/>
      <dgm:t>
        <a:bodyPr/>
        <a:lstStyle/>
        <a:p>
          <a:endParaRPr lang="en-US"/>
        </a:p>
      </dgm:t>
    </dgm:pt>
    <dgm:pt modelId="{6E50D6CA-D7A1-4B58-B88F-B266C6A10936}">
      <dgm:prSet/>
      <dgm:spPr/>
      <dgm:t>
        <a:bodyPr/>
        <a:lstStyle/>
        <a:p>
          <a:r>
            <a:rPr lang="en-US" dirty="0"/>
            <a:t>Does not carry the semantic textual understanding </a:t>
          </a:r>
        </a:p>
      </dgm:t>
    </dgm:pt>
    <dgm:pt modelId="{1977D7CD-7A18-44C6-93ED-16C74F600C48}" type="parTrans" cxnId="{71F2CB46-0FAC-4EDC-A585-9FB7BF48114E}">
      <dgm:prSet/>
      <dgm:spPr/>
      <dgm:t>
        <a:bodyPr/>
        <a:lstStyle/>
        <a:p>
          <a:endParaRPr lang="en-US"/>
        </a:p>
      </dgm:t>
    </dgm:pt>
    <dgm:pt modelId="{E68163EE-5BDF-4AB8-9919-C1F099600284}" type="sibTrans" cxnId="{71F2CB46-0FAC-4EDC-A585-9FB7BF48114E}">
      <dgm:prSet/>
      <dgm:spPr/>
      <dgm:t>
        <a:bodyPr/>
        <a:lstStyle/>
        <a:p>
          <a:endParaRPr lang="en-US"/>
        </a:p>
      </dgm:t>
    </dgm:pt>
    <dgm:pt modelId="{9CD7ED0D-9AE2-42BC-911E-02B6C53A0831}" type="pres">
      <dgm:prSet presAssocID="{F57EAF7F-C4F5-41CD-BAB4-CC1D47603635}" presName="root" presStyleCnt="0">
        <dgm:presLayoutVars>
          <dgm:dir/>
          <dgm:resizeHandles val="exact"/>
        </dgm:presLayoutVars>
      </dgm:prSet>
      <dgm:spPr/>
    </dgm:pt>
    <dgm:pt modelId="{5D9EE0EA-9F45-43EC-90D3-657EB98C655E}" type="pres">
      <dgm:prSet presAssocID="{60716CDE-F43F-43F2-A5FB-DF9DCDB03D5A}" presName="compNode" presStyleCnt="0"/>
      <dgm:spPr/>
    </dgm:pt>
    <dgm:pt modelId="{1BF7CE4C-1B61-49CA-B918-C6076CC5AB9A}" type="pres">
      <dgm:prSet presAssocID="{60716CDE-F43F-43F2-A5FB-DF9DCDB03D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FD957654-B451-4576-8F84-0336326BA3BA}" type="pres">
      <dgm:prSet presAssocID="{60716CDE-F43F-43F2-A5FB-DF9DCDB03D5A}" presName="iconSpace" presStyleCnt="0"/>
      <dgm:spPr/>
    </dgm:pt>
    <dgm:pt modelId="{30ED7846-B8D7-4987-ADE6-F1112E4DDB27}" type="pres">
      <dgm:prSet presAssocID="{60716CDE-F43F-43F2-A5FB-DF9DCDB03D5A}" presName="parTx" presStyleLbl="revTx" presStyleIdx="0" presStyleCnt="4">
        <dgm:presLayoutVars>
          <dgm:chMax val="0"/>
          <dgm:chPref val="0"/>
        </dgm:presLayoutVars>
      </dgm:prSet>
      <dgm:spPr/>
    </dgm:pt>
    <dgm:pt modelId="{ABE6DAE1-A8F2-470B-A519-E1CF21AD31C5}" type="pres">
      <dgm:prSet presAssocID="{60716CDE-F43F-43F2-A5FB-DF9DCDB03D5A}" presName="txSpace" presStyleCnt="0"/>
      <dgm:spPr/>
    </dgm:pt>
    <dgm:pt modelId="{A71FD61B-5652-4D5B-B777-0395CF6D8EAA}" type="pres">
      <dgm:prSet presAssocID="{60716CDE-F43F-43F2-A5FB-DF9DCDB03D5A}" presName="desTx" presStyleLbl="revTx" presStyleIdx="1" presStyleCnt="4">
        <dgm:presLayoutVars/>
      </dgm:prSet>
      <dgm:spPr/>
    </dgm:pt>
    <dgm:pt modelId="{3E5E0F5F-DCF0-419B-B1D4-F4604D9207E7}" type="pres">
      <dgm:prSet presAssocID="{D35445C3-75BD-41D3-B316-99CF4C6457CF}" presName="sibTrans" presStyleCnt="0"/>
      <dgm:spPr/>
    </dgm:pt>
    <dgm:pt modelId="{33E91881-8EF8-4688-B0E3-62CDC72F4F78}" type="pres">
      <dgm:prSet presAssocID="{8ED713F9-8E3E-4C75-98F0-276DC7465851}" presName="compNode" presStyleCnt="0"/>
      <dgm:spPr/>
    </dgm:pt>
    <dgm:pt modelId="{2D11AC09-4879-43F3-93DE-D2D461F94410}" type="pres">
      <dgm:prSet presAssocID="{8ED713F9-8E3E-4C75-98F0-276DC74658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255470F-45B6-4CC1-8FAF-FEDFDFEDA40E}" type="pres">
      <dgm:prSet presAssocID="{8ED713F9-8E3E-4C75-98F0-276DC7465851}" presName="iconSpace" presStyleCnt="0"/>
      <dgm:spPr/>
    </dgm:pt>
    <dgm:pt modelId="{51F01062-841F-4278-A58B-E57A3AE767D3}" type="pres">
      <dgm:prSet presAssocID="{8ED713F9-8E3E-4C75-98F0-276DC7465851}" presName="parTx" presStyleLbl="revTx" presStyleIdx="2" presStyleCnt="4">
        <dgm:presLayoutVars>
          <dgm:chMax val="0"/>
          <dgm:chPref val="0"/>
        </dgm:presLayoutVars>
      </dgm:prSet>
      <dgm:spPr/>
    </dgm:pt>
    <dgm:pt modelId="{51982788-B389-4EE6-94A2-1773B4FEB856}" type="pres">
      <dgm:prSet presAssocID="{8ED713F9-8E3E-4C75-98F0-276DC7465851}" presName="txSpace" presStyleCnt="0"/>
      <dgm:spPr/>
    </dgm:pt>
    <dgm:pt modelId="{552F09AA-3015-49D1-92E5-A883A7B2921A}" type="pres">
      <dgm:prSet presAssocID="{8ED713F9-8E3E-4C75-98F0-276DC7465851}" presName="desTx" presStyleLbl="revTx" presStyleIdx="3" presStyleCnt="4">
        <dgm:presLayoutVars/>
      </dgm:prSet>
      <dgm:spPr/>
    </dgm:pt>
  </dgm:ptLst>
  <dgm:cxnLst>
    <dgm:cxn modelId="{0ACAE90B-1B8D-4C64-BC39-470354803A29}" type="presOf" srcId="{EF9FAE75-FB2D-459C-BD9E-3239ED0A0720}" destId="{A71FD61B-5652-4D5B-B777-0395CF6D8EAA}" srcOrd="0" destOrd="0" presId="urn:microsoft.com/office/officeart/2018/5/layout/CenteredIconLabelDescriptionList"/>
    <dgm:cxn modelId="{918AE925-2FE0-4DE3-A95C-84550E142790}" type="presOf" srcId="{F57EAF7F-C4F5-41CD-BAB4-CC1D47603635}" destId="{9CD7ED0D-9AE2-42BC-911E-02B6C53A0831}" srcOrd="0" destOrd="0" presId="urn:microsoft.com/office/officeart/2018/5/layout/CenteredIconLabelDescriptionList"/>
    <dgm:cxn modelId="{28116532-9377-4C97-879A-CD5B5F017CE1}" type="presOf" srcId="{60716CDE-F43F-43F2-A5FB-DF9DCDB03D5A}" destId="{30ED7846-B8D7-4987-ADE6-F1112E4DDB27}" srcOrd="0" destOrd="0" presId="urn:microsoft.com/office/officeart/2018/5/layout/CenteredIconLabelDescriptionList"/>
    <dgm:cxn modelId="{71F2CB46-0FAC-4EDC-A585-9FB7BF48114E}" srcId="{8ED713F9-8E3E-4C75-98F0-276DC7465851}" destId="{6E50D6CA-D7A1-4B58-B88F-B266C6A10936}" srcOrd="1" destOrd="0" parTransId="{1977D7CD-7A18-44C6-93ED-16C74F600C48}" sibTransId="{E68163EE-5BDF-4AB8-9919-C1F099600284}"/>
    <dgm:cxn modelId="{56BE5B89-F4BA-4B93-B8EF-215BAC9F106F}" type="presOf" srcId="{1E22FB5E-5EBF-40D5-87EB-C42CCEADC52A}" destId="{A71FD61B-5652-4D5B-B777-0395CF6D8EAA}" srcOrd="0" destOrd="2" presId="urn:microsoft.com/office/officeart/2018/5/layout/CenteredIconLabelDescriptionList"/>
    <dgm:cxn modelId="{050F1092-2673-4113-BDDE-549FA58FDCD2}" srcId="{F57EAF7F-C4F5-41CD-BAB4-CC1D47603635}" destId="{60716CDE-F43F-43F2-A5FB-DF9DCDB03D5A}" srcOrd="0" destOrd="0" parTransId="{CE328DF4-36B5-411D-BBAA-F8B7571428EC}" sibTransId="{D35445C3-75BD-41D3-B316-99CF4C6457CF}"/>
    <dgm:cxn modelId="{DBF88C98-65C3-490A-BD78-518AE4D89BC4}" type="presOf" srcId="{6E50D6CA-D7A1-4B58-B88F-B266C6A10936}" destId="{552F09AA-3015-49D1-92E5-A883A7B2921A}" srcOrd="0" destOrd="1" presId="urn:microsoft.com/office/officeart/2018/5/layout/CenteredIconLabelDescriptionList"/>
    <dgm:cxn modelId="{4B7050A0-174F-46C8-A142-4CDE94E6CBE4}" srcId="{8ED713F9-8E3E-4C75-98F0-276DC7465851}" destId="{9A8995C3-CAD4-4416-A917-7B58E7E473DF}" srcOrd="0" destOrd="0" parTransId="{BCFBA3B3-E14A-4C1C-A516-6C067306BC47}" sibTransId="{8CB00A83-7194-4AC2-B631-CCDF7C071FB4}"/>
    <dgm:cxn modelId="{2AFBC2AB-3284-44AB-9803-5C4DE5BC486F}" srcId="{F57EAF7F-C4F5-41CD-BAB4-CC1D47603635}" destId="{8ED713F9-8E3E-4C75-98F0-276DC7465851}" srcOrd="1" destOrd="0" parTransId="{2E239BE3-F322-4586-AEC1-B537AD99386A}" sibTransId="{7A2DEAE9-C923-4E26-B7B8-29666EBD1C8C}"/>
    <dgm:cxn modelId="{BE1C88B1-7E7A-4448-9497-BB402695DBAC}" type="presOf" srcId="{9A8995C3-CAD4-4416-A917-7B58E7E473DF}" destId="{552F09AA-3015-49D1-92E5-A883A7B2921A}" srcOrd="0" destOrd="0" presId="urn:microsoft.com/office/officeart/2018/5/layout/CenteredIconLabelDescriptionList"/>
    <dgm:cxn modelId="{217597CE-D536-4D06-9028-A62117A74631}" type="presOf" srcId="{2C1FAC26-4783-4979-8670-213553F7C003}" destId="{A71FD61B-5652-4D5B-B777-0395CF6D8EAA}" srcOrd="0" destOrd="1" presId="urn:microsoft.com/office/officeart/2018/5/layout/CenteredIconLabelDescriptionList"/>
    <dgm:cxn modelId="{6AF205E9-72FC-424C-8356-B8631BB2C223}" srcId="{60716CDE-F43F-43F2-A5FB-DF9DCDB03D5A}" destId="{EF9FAE75-FB2D-459C-BD9E-3239ED0A0720}" srcOrd="0" destOrd="0" parTransId="{F5BE39DF-30F1-4C50-B0D8-DA66F9666987}" sibTransId="{1E044CA6-E5C4-42A0-B2E9-5188B6B190D3}"/>
    <dgm:cxn modelId="{EEB823F3-390C-4FD9-97BB-30CBF45B3037}" type="presOf" srcId="{8ED713F9-8E3E-4C75-98F0-276DC7465851}" destId="{51F01062-841F-4278-A58B-E57A3AE767D3}" srcOrd="0" destOrd="0" presId="urn:microsoft.com/office/officeart/2018/5/layout/CenteredIconLabelDescriptionList"/>
    <dgm:cxn modelId="{894B6EF5-3E4B-47B5-8F75-7EDC5B83FA15}" srcId="{60716CDE-F43F-43F2-A5FB-DF9DCDB03D5A}" destId="{1E22FB5E-5EBF-40D5-87EB-C42CCEADC52A}" srcOrd="2" destOrd="0" parTransId="{BDE7BFD4-7FA2-485E-B191-0DF645FF5B55}" sibTransId="{B4C6AD46-8DE3-4D1A-92E5-4C874FAADF4E}"/>
    <dgm:cxn modelId="{40A346F6-E52F-4203-B6DE-735816E3FA4F}" srcId="{60716CDE-F43F-43F2-A5FB-DF9DCDB03D5A}" destId="{2C1FAC26-4783-4979-8670-213553F7C003}" srcOrd="1" destOrd="0" parTransId="{D64C3C15-DEFB-4A59-BB2C-74AA878CA2AF}" sibTransId="{33BE8C88-AD27-4B3D-AC70-926CC44F35C6}"/>
    <dgm:cxn modelId="{B3BEE690-547A-4D8D-97EE-DE83D174BF2C}" type="presParOf" srcId="{9CD7ED0D-9AE2-42BC-911E-02B6C53A0831}" destId="{5D9EE0EA-9F45-43EC-90D3-657EB98C655E}" srcOrd="0" destOrd="0" presId="urn:microsoft.com/office/officeart/2018/5/layout/CenteredIconLabelDescriptionList"/>
    <dgm:cxn modelId="{60A03057-6C6F-464C-8B87-C93A07072713}" type="presParOf" srcId="{5D9EE0EA-9F45-43EC-90D3-657EB98C655E}" destId="{1BF7CE4C-1B61-49CA-B918-C6076CC5AB9A}" srcOrd="0" destOrd="0" presId="urn:microsoft.com/office/officeart/2018/5/layout/CenteredIconLabelDescriptionList"/>
    <dgm:cxn modelId="{3D490DD5-05F0-44A2-8C79-266F57A3B0A6}" type="presParOf" srcId="{5D9EE0EA-9F45-43EC-90D3-657EB98C655E}" destId="{FD957654-B451-4576-8F84-0336326BA3BA}" srcOrd="1" destOrd="0" presId="urn:microsoft.com/office/officeart/2018/5/layout/CenteredIconLabelDescriptionList"/>
    <dgm:cxn modelId="{6F7D7BE8-A406-4A16-9AFE-DA571CABAE6A}" type="presParOf" srcId="{5D9EE0EA-9F45-43EC-90D3-657EB98C655E}" destId="{30ED7846-B8D7-4987-ADE6-F1112E4DDB27}" srcOrd="2" destOrd="0" presId="urn:microsoft.com/office/officeart/2018/5/layout/CenteredIconLabelDescriptionList"/>
    <dgm:cxn modelId="{5FD2E6DD-3426-411A-A162-8FCE8C4C0D93}" type="presParOf" srcId="{5D9EE0EA-9F45-43EC-90D3-657EB98C655E}" destId="{ABE6DAE1-A8F2-470B-A519-E1CF21AD31C5}" srcOrd="3" destOrd="0" presId="urn:microsoft.com/office/officeart/2018/5/layout/CenteredIconLabelDescriptionList"/>
    <dgm:cxn modelId="{393FBF06-3299-4E22-875D-823B6ED4F61F}" type="presParOf" srcId="{5D9EE0EA-9F45-43EC-90D3-657EB98C655E}" destId="{A71FD61B-5652-4D5B-B777-0395CF6D8EAA}" srcOrd="4" destOrd="0" presId="urn:microsoft.com/office/officeart/2018/5/layout/CenteredIconLabelDescriptionList"/>
    <dgm:cxn modelId="{D016C5E8-8FC2-4D84-BE12-1E7E283BEBD9}" type="presParOf" srcId="{9CD7ED0D-9AE2-42BC-911E-02B6C53A0831}" destId="{3E5E0F5F-DCF0-419B-B1D4-F4604D9207E7}" srcOrd="1" destOrd="0" presId="urn:microsoft.com/office/officeart/2018/5/layout/CenteredIconLabelDescriptionList"/>
    <dgm:cxn modelId="{99371B09-772A-4F30-97A6-B0EB2D2EC5B2}" type="presParOf" srcId="{9CD7ED0D-9AE2-42BC-911E-02B6C53A0831}" destId="{33E91881-8EF8-4688-B0E3-62CDC72F4F78}" srcOrd="2" destOrd="0" presId="urn:microsoft.com/office/officeart/2018/5/layout/CenteredIconLabelDescriptionList"/>
    <dgm:cxn modelId="{234EF368-B4C4-478F-9166-1033C2104397}" type="presParOf" srcId="{33E91881-8EF8-4688-B0E3-62CDC72F4F78}" destId="{2D11AC09-4879-43F3-93DE-D2D461F94410}" srcOrd="0" destOrd="0" presId="urn:microsoft.com/office/officeart/2018/5/layout/CenteredIconLabelDescriptionList"/>
    <dgm:cxn modelId="{F22DFF88-B72F-4B8E-8E74-3837DF6041BF}" type="presParOf" srcId="{33E91881-8EF8-4688-B0E3-62CDC72F4F78}" destId="{8255470F-45B6-4CC1-8FAF-FEDFDFEDA40E}" srcOrd="1" destOrd="0" presId="urn:microsoft.com/office/officeart/2018/5/layout/CenteredIconLabelDescriptionList"/>
    <dgm:cxn modelId="{7734843C-FB0D-4731-BD5B-A17BFD95559F}" type="presParOf" srcId="{33E91881-8EF8-4688-B0E3-62CDC72F4F78}" destId="{51F01062-841F-4278-A58B-E57A3AE767D3}" srcOrd="2" destOrd="0" presId="urn:microsoft.com/office/officeart/2018/5/layout/CenteredIconLabelDescriptionList"/>
    <dgm:cxn modelId="{6FFCABA5-64A6-4F80-ACC8-754F251B432C}" type="presParOf" srcId="{33E91881-8EF8-4688-B0E3-62CDC72F4F78}" destId="{51982788-B389-4EE6-94A2-1773B4FEB856}" srcOrd="3" destOrd="0" presId="urn:microsoft.com/office/officeart/2018/5/layout/CenteredIconLabelDescriptionList"/>
    <dgm:cxn modelId="{89FEA171-E993-412A-8812-9B9B765D8A47}" type="presParOf" srcId="{33E91881-8EF8-4688-B0E3-62CDC72F4F78}" destId="{552F09AA-3015-49D1-92E5-A883A7B292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EFA404-F223-498A-A27D-FD8FA7AD6E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437685-20C3-4432-84E5-02A7EAF7F96B}">
      <dgm:prSet/>
      <dgm:spPr/>
      <dgm:t>
        <a:bodyPr/>
        <a:lstStyle/>
        <a:p>
          <a:r>
            <a:rPr lang="en-US"/>
            <a:t>Relevant information is stored in the sentences,paragraphs and does not follow any rules,format or any spatial structure</a:t>
          </a:r>
        </a:p>
      </dgm:t>
    </dgm:pt>
    <dgm:pt modelId="{EE7CA007-A43C-427C-8905-4E981C4D4AFE}" type="parTrans" cxnId="{73640A91-87D1-4B7E-A856-DD3BE1065C34}">
      <dgm:prSet/>
      <dgm:spPr/>
      <dgm:t>
        <a:bodyPr/>
        <a:lstStyle/>
        <a:p>
          <a:endParaRPr lang="en-US"/>
        </a:p>
      </dgm:t>
    </dgm:pt>
    <dgm:pt modelId="{EA7E5B3D-06C4-48F1-9C83-FA7FE5D57CE6}" type="sibTrans" cxnId="{73640A91-87D1-4B7E-A856-DD3BE1065C34}">
      <dgm:prSet/>
      <dgm:spPr/>
      <dgm:t>
        <a:bodyPr/>
        <a:lstStyle/>
        <a:p>
          <a:endParaRPr lang="en-US"/>
        </a:p>
      </dgm:t>
    </dgm:pt>
    <dgm:pt modelId="{FDF81F10-7902-4934-9510-16B05E4A2980}">
      <dgm:prSet/>
      <dgm:spPr/>
      <dgm:t>
        <a:bodyPr/>
        <a:lstStyle/>
        <a:p>
          <a:r>
            <a:rPr lang="en-US"/>
            <a:t>Contracts</a:t>
          </a:r>
        </a:p>
      </dgm:t>
    </dgm:pt>
    <dgm:pt modelId="{BC61599A-AEFF-4CC2-96FB-92D8049852E0}" type="parTrans" cxnId="{86A3BC35-B12E-4663-A058-AE0A1268AF35}">
      <dgm:prSet/>
      <dgm:spPr/>
      <dgm:t>
        <a:bodyPr/>
        <a:lstStyle/>
        <a:p>
          <a:endParaRPr lang="en-US"/>
        </a:p>
      </dgm:t>
    </dgm:pt>
    <dgm:pt modelId="{493911CD-926E-4A0D-B24A-51D142CB725D}" type="sibTrans" cxnId="{86A3BC35-B12E-4663-A058-AE0A1268AF35}">
      <dgm:prSet/>
      <dgm:spPr/>
      <dgm:t>
        <a:bodyPr/>
        <a:lstStyle/>
        <a:p>
          <a:endParaRPr lang="en-US"/>
        </a:p>
      </dgm:t>
    </dgm:pt>
    <dgm:pt modelId="{9F7F25F2-5FFD-4074-8057-4C2244F42F49}">
      <dgm:prSet/>
      <dgm:spPr/>
      <dgm:t>
        <a:bodyPr/>
        <a:lstStyle/>
        <a:p>
          <a:r>
            <a:rPr lang="en-US"/>
            <a:t>Drafts</a:t>
          </a:r>
        </a:p>
      </dgm:t>
    </dgm:pt>
    <dgm:pt modelId="{845676F8-6BF2-4423-81AC-8BB610A6CA42}" type="parTrans" cxnId="{20F27004-A641-442F-B19E-C22AA451280C}">
      <dgm:prSet/>
      <dgm:spPr/>
      <dgm:t>
        <a:bodyPr/>
        <a:lstStyle/>
        <a:p>
          <a:endParaRPr lang="en-US"/>
        </a:p>
      </dgm:t>
    </dgm:pt>
    <dgm:pt modelId="{9052F240-ADDD-4DB2-93A7-0A306E72E412}" type="sibTrans" cxnId="{20F27004-A641-442F-B19E-C22AA451280C}">
      <dgm:prSet/>
      <dgm:spPr/>
      <dgm:t>
        <a:bodyPr/>
        <a:lstStyle/>
        <a:p>
          <a:endParaRPr lang="en-US"/>
        </a:p>
      </dgm:t>
    </dgm:pt>
    <dgm:pt modelId="{F6F7565A-549C-4304-972F-2E416395E7A0}">
      <dgm:prSet/>
      <dgm:spPr/>
      <dgm:t>
        <a:bodyPr/>
        <a:lstStyle/>
        <a:p>
          <a:r>
            <a:rPr lang="en-US"/>
            <a:t>Reports </a:t>
          </a:r>
        </a:p>
      </dgm:t>
    </dgm:pt>
    <dgm:pt modelId="{FCDF6DF1-6879-4C25-8D22-100B871F3DFB}" type="parTrans" cxnId="{BBE40760-BAF7-4BB1-98F0-F2BF3FAE4194}">
      <dgm:prSet/>
      <dgm:spPr/>
      <dgm:t>
        <a:bodyPr/>
        <a:lstStyle/>
        <a:p>
          <a:endParaRPr lang="en-US"/>
        </a:p>
      </dgm:t>
    </dgm:pt>
    <dgm:pt modelId="{7E128441-0FAB-4F3F-A837-61EDA777F736}" type="sibTrans" cxnId="{BBE40760-BAF7-4BB1-98F0-F2BF3FAE4194}">
      <dgm:prSet/>
      <dgm:spPr/>
      <dgm:t>
        <a:bodyPr/>
        <a:lstStyle/>
        <a:p>
          <a:endParaRPr lang="en-US"/>
        </a:p>
      </dgm:t>
    </dgm:pt>
    <dgm:pt modelId="{093C32B5-B62C-47FF-BAC7-644FF483768E}">
      <dgm:prSet/>
      <dgm:spPr/>
      <dgm:t>
        <a:bodyPr/>
        <a:lstStyle/>
        <a:p>
          <a:r>
            <a:rPr lang="en-US"/>
            <a:t>Articles</a:t>
          </a:r>
        </a:p>
      </dgm:t>
    </dgm:pt>
    <dgm:pt modelId="{6FA6C9DA-1CE8-4E99-A469-C96185BA9A34}" type="parTrans" cxnId="{F7CC7D7E-0C07-4AE1-A81C-5B1F8EFF9197}">
      <dgm:prSet/>
      <dgm:spPr/>
      <dgm:t>
        <a:bodyPr/>
        <a:lstStyle/>
        <a:p>
          <a:endParaRPr lang="en-US"/>
        </a:p>
      </dgm:t>
    </dgm:pt>
    <dgm:pt modelId="{9F0E5487-BB3A-4DA9-B47E-694A7D805BB6}" type="sibTrans" cxnId="{F7CC7D7E-0C07-4AE1-A81C-5B1F8EFF9197}">
      <dgm:prSet/>
      <dgm:spPr/>
      <dgm:t>
        <a:bodyPr/>
        <a:lstStyle/>
        <a:p>
          <a:endParaRPr lang="en-US"/>
        </a:p>
      </dgm:t>
    </dgm:pt>
    <dgm:pt modelId="{D5C5D68E-9AEF-4B9E-8BD8-7B6284FA80FB}" type="pres">
      <dgm:prSet presAssocID="{1FEFA404-F223-498A-A27D-FD8FA7AD6ED4}" presName="root" presStyleCnt="0">
        <dgm:presLayoutVars>
          <dgm:dir/>
          <dgm:resizeHandles val="exact"/>
        </dgm:presLayoutVars>
      </dgm:prSet>
      <dgm:spPr/>
    </dgm:pt>
    <dgm:pt modelId="{5A7A237F-AED3-44FC-86D7-C703CCBDF7AB}" type="pres">
      <dgm:prSet presAssocID="{3B437685-20C3-4432-84E5-02A7EAF7F96B}" presName="compNode" presStyleCnt="0"/>
      <dgm:spPr/>
    </dgm:pt>
    <dgm:pt modelId="{EE2A1FBA-70F5-4281-B4E2-2DDA093C13D3}" type="pres">
      <dgm:prSet presAssocID="{3B437685-20C3-4432-84E5-02A7EAF7F96B}" presName="bgRect" presStyleLbl="bgShp" presStyleIdx="0" presStyleCnt="5"/>
      <dgm:spPr/>
    </dgm:pt>
    <dgm:pt modelId="{EC9DFB77-CC16-4F29-91BC-FD72C4BBBFC0}" type="pres">
      <dgm:prSet presAssocID="{3B437685-20C3-4432-84E5-02A7EAF7F9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FF044A11-428F-47BB-A296-A6C9A25EB98C}" type="pres">
      <dgm:prSet presAssocID="{3B437685-20C3-4432-84E5-02A7EAF7F96B}" presName="spaceRect" presStyleCnt="0"/>
      <dgm:spPr/>
    </dgm:pt>
    <dgm:pt modelId="{8846BBA7-CD11-4729-8E2E-5BE95FD70E0E}" type="pres">
      <dgm:prSet presAssocID="{3B437685-20C3-4432-84E5-02A7EAF7F96B}" presName="parTx" presStyleLbl="revTx" presStyleIdx="0" presStyleCnt="5">
        <dgm:presLayoutVars>
          <dgm:chMax val="0"/>
          <dgm:chPref val="0"/>
        </dgm:presLayoutVars>
      </dgm:prSet>
      <dgm:spPr/>
    </dgm:pt>
    <dgm:pt modelId="{D2700011-B340-425A-B849-D833B6B3B24F}" type="pres">
      <dgm:prSet presAssocID="{EA7E5B3D-06C4-48F1-9C83-FA7FE5D57CE6}" presName="sibTrans" presStyleCnt="0"/>
      <dgm:spPr/>
    </dgm:pt>
    <dgm:pt modelId="{5EFFD5BD-94D6-4EBE-BAA2-00111A34C906}" type="pres">
      <dgm:prSet presAssocID="{FDF81F10-7902-4934-9510-16B05E4A2980}" presName="compNode" presStyleCnt="0"/>
      <dgm:spPr/>
    </dgm:pt>
    <dgm:pt modelId="{9B97D2EB-182E-4FF3-94B4-7BA35868A70C}" type="pres">
      <dgm:prSet presAssocID="{FDF81F10-7902-4934-9510-16B05E4A2980}" presName="bgRect" presStyleLbl="bgShp" presStyleIdx="1" presStyleCnt="5"/>
      <dgm:spPr/>
    </dgm:pt>
    <dgm:pt modelId="{431767EB-8056-4C8F-A6B9-C18195F3AC6F}" type="pres">
      <dgm:prSet presAssocID="{FDF81F10-7902-4934-9510-16B05E4A29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F64BEC08-554A-4A18-AF21-88FE461E4B6B}" type="pres">
      <dgm:prSet presAssocID="{FDF81F10-7902-4934-9510-16B05E4A2980}" presName="spaceRect" presStyleCnt="0"/>
      <dgm:spPr/>
    </dgm:pt>
    <dgm:pt modelId="{65A86F0E-B56F-4B8F-A883-B0C319CD43B7}" type="pres">
      <dgm:prSet presAssocID="{FDF81F10-7902-4934-9510-16B05E4A2980}" presName="parTx" presStyleLbl="revTx" presStyleIdx="1" presStyleCnt="5">
        <dgm:presLayoutVars>
          <dgm:chMax val="0"/>
          <dgm:chPref val="0"/>
        </dgm:presLayoutVars>
      </dgm:prSet>
      <dgm:spPr/>
    </dgm:pt>
    <dgm:pt modelId="{06DD29E5-FEA6-47EF-BFBE-DF8ED58A7FE6}" type="pres">
      <dgm:prSet presAssocID="{493911CD-926E-4A0D-B24A-51D142CB725D}" presName="sibTrans" presStyleCnt="0"/>
      <dgm:spPr/>
    </dgm:pt>
    <dgm:pt modelId="{D492253D-30CB-4ED8-BAD5-29DD35444366}" type="pres">
      <dgm:prSet presAssocID="{9F7F25F2-5FFD-4074-8057-4C2244F42F49}" presName="compNode" presStyleCnt="0"/>
      <dgm:spPr/>
    </dgm:pt>
    <dgm:pt modelId="{6D6D89CF-B603-45AC-9631-DB0DAE0C3B52}" type="pres">
      <dgm:prSet presAssocID="{9F7F25F2-5FFD-4074-8057-4C2244F42F49}" presName="bgRect" presStyleLbl="bgShp" presStyleIdx="2" presStyleCnt="5"/>
      <dgm:spPr/>
    </dgm:pt>
    <dgm:pt modelId="{DD57441A-1A8E-4E83-83FE-EC47101854DD}" type="pres">
      <dgm:prSet presAssocID="{9F7F25F2-5FFD-4074-8057-4C2244F42F4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AD5CD2-9393-4BE3-A99F-04CB67424003}" type="pres">
      <dgm:prSet presAssocID="{9F7F25F2-5FFD-4074-8057-4C2244F42F49}" presName="spaceRect" presStyleCnt="0"/>
      <dgm:spPr/>
    </dgm:pt>
    <dgm:pt modelId="{925F11F8-A3AC-47CE-B859-EC58DBA5A875}" type="pres">
      <dgm:prSet presAssocID="{9F7F25F2-5FFD-4074-8057-4C2244F42F49}" presName="parTx" presStyleLbl="revTx" presStyleIdx="2" presStyleCnt="5">
        <dgm:presLayoutVars>
          <dgm:chMax val="0"/>
          <dgm:chPref val="0"/>
        </dgm:presLayoutVars>
      </dgm:prSet>
      <dgm:spPr/>
    </dgm:pt>
    <dgm:pt modelId="{D6E7572E-9E39-4AB4-A763-AF34CA1C778E}" type="pres">
      <dgm:prSet presAssocID="{9052F240-ADDD-4DB2-93A7-0A306E72E412}" presName="sibTrans" presStyleCnt="0"/>
      <dgm:spPr/>
    </dgm:pt>
    <dgm:pt modelId="{2590A2A8-8091-4245-9DB1-CB68ECC6191F}" type="pres">
      <dgm:prSet presAssocID="{F6F7565A-549C-4304-972F-2E416395E7A0}" presName="compNode" presStyleCnt="0"/>
      <dgm:spPr/>
    </dgm:pt>
    <dgm:pt modelId="{CA74AD09-7DC8-49EC-9002-E7D0142F7970}" type="pres">
      <dgm:prSet presAssocID="{F6F7565A-549C-4304-972F-2E416395E7A0}" presName="bgRect" presStyleLbl="bgShp" presStyleIdx="3" presStyleCnt="5"/>
      <dgm:spPr/>
    </dgm:pt>
    <dgm:pt modelId="{44F8FE28-37EE-49B7-A769-A3FE8A1A13DB}" type="pres">
      <dgm:prSet presAssocID="{F6F7565A-549C-4304-972F-2E416395E7A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C1A1D3B2-4A96-4EAD-87D1-F15657D7E7DB}" type="pres">
      <dgm:prSet presAssocID="{F6F7565A-549C-4304-972F-2E416395E7A0}" presName="spaceRect" presStyleCnt="0"/>
      <dgm:spPr/>
    </dgm:pt>
    <dgm:pt modelId="{90D89097-E850-432D-B82C-18D37BFE94DF}" type="pres">
      <dgm:prSet presAssocID="{F6F7565A-549C-4304-972F-2E416395E7A0}" presName="parTx" presStyleLbl="revTx" presStyleIdx="3" presStyleCnt="5">
        <dgm:presLayoutVars>
          <dgm:chMax val="0"/>
          <dgm:chPref val="0"/>
        </dgm:presLayoutVars>
      </dgm:prSet>
      <dgm:spPr/>
    </dgm:pt>
    <dgm:pt modelId="{19110E9D-1189-408A-A201-B5EDCBBE2FC3}" type="pres">
      <dgm:prSet presAssocID="{7E128441-0FAB-4F3F-A837-61EDA777F736}" presName="sibTrans" presStyleCnt="0"/>
      <dgm:spPr/>
    </dgm:pt>
    <dgm:pt modelId="{EEEF8C8D-1BBB-47E8-B6B7-9AA10384EB7A}" type="pres">
      <dgm:prSet presAssocID="{093C32B5-B62C-47FF-BAC7-644FF483768E}" presName="compNode" presStyleCnt="0"/>
      <dgm:spPr/>
    </dgm:pt>
    <dgm:pt modelId="{F5D28766-2E97-4561-B243-614A97470E76}" type="pres">
      <dgm:prSet presAssocID="{093C32B5-B62C-47FF-BAC7-644FF483768E}" presName="bgRect" presStyleLbl="bgShp" presStyleIdx="4" presStyleCnt="5"/>
      <dgm:spPr/>
    </dgm:pt>
    <dgm:pt modelId="{343A5FFD-872A-4B8B-BA6B-57A0FA95EB8D}" type="pres">
      <dgm:prSet presAssocID="{093C32B5-B62C-47FF-BAC7-644FF48376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E681154-8EE3-4AFA-AFD6-4CC05D657ED5}" type="pres">
      <dgm:prSet presAssocID="{093C32B5-B62C-47FF-BAC7-644FF483768E}" presName="spaceRect" presStyleCnt="0"/>
      <dgm:spPr/>
    </dgm:pt>
    <dgm:pt modelId="{8A43A8B8-735E-489B-8745-B2C4971276A8}" type="pres">
      <dgm:prSet presAssocID="{093C32B5-B62C-47FF-BAC7-644FF483768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0F27004-A641-442F-B19E-C22AA451280C}" srcId="{1FEFA404-F223-498A-A27D-FD8FA7AD6ED4}" destId="{9F7F25F2-5FFD-4074-8057-4C2244F42F49}" srcOrd="2" destOrd="0" parTransId="{845676F8-6BF2-4423-81AC-8BB610A6CA42}" sibTransId="{9052F240-ADDD-4DB2-93A7-0A306E72E412}"/>
    <dgm:cxn modelId="{B5436527-FC01-4292-B304-790DC6C13AAC}" type="presOf" srcId="{1FEFA404-F223-498A-A27D-FD8FA7AD6ED4}" destId="{D5C5D68E-9AEF-4B9E-8BD8-7B6284FA80FB}" srcOrd="0" destOrd="0" presId="urn:microsoft.com/office/officeart/2018/2/layout/IconVerticalSolidList"/>
    <dgm:cxn modelId="{86A3BC35-B12E-4663-A058-AE0A1268AF35}" srcId="{1FEFA404-F223-498A-A27D-FD8FA7AD6ED4}" destId="{FDF81F10-7902-4934-9510-16B05E4A2980}" srcOrd="1" destOrd="0" parTransId="{BC61599A-AEFF-4CC2-96FB-92D8049852E0}" sibTransId="{493911CD-926E-4A0D-B24A-51D142CB725D}"/>
    <dgm:cxn modelId="{157F4550-016D-4006-9DD3-B5CB01732E7A}" type="presOf" srcId="{093C32B5-B62C-47FF-BAC7-644FF483768E}" destId="{8A43A8B8-735E-489B-8745-B2C4971276A8}" srcOrd="0" destOrd="0" presId="urn:microsoft.com/office/officeart/2018/2/layout/IconVerticalSolidList"/>
    <dgm:cxn modelId="{1A3EC05B-7A65-4018-92D6-1AA8F02BDB48}" type="presOf" srcId="{F6F7565A-549C-4304-972F-2E416395E7A0}" destId="{90D89097-E850-432D-B82C-18D37BFE94DF}" srcOrd="0" destOrd="0" presId="urn:microsoft.com/office/officeart/2018/2/layout/IconVerticalSolidList"/>
    <dgm:cxn modelId="{BBE40760-BAF7-4BB1-98F0-F2BF3FAE4194}" srcId="{1FEFA404-F223-498A-A27D-FD8FA7AD6ED4}" destId="{F6F7565A-549C-4304-972F-2E416395E7A0}" srcOrd="3" destOrd="0" parTransId="{FCDF6DF1-6879-4C25-8D22-100B871F3DFB}" sibTransId="{7E128441-0FAB-4F3F-A837-61EDA777F736}"/>
    <dgm:cxn modelId="{3F771E7A-F4FE-49C3-B94B-E3B11F3ECCDA}" type="presOf" srcId="{3B437685-20C3-4432-84E5-02A7EAF7F96B}" destId="{8846BBA7-CD11-4729-8E2E-5BE95FD70E0E}" srcOrd="0" destOrd="0" presId="urn:microsoft.com/office/officeart/2018/2/layout/IconVerticalSolidList"/>
    <dgm:cxn modelId="{F7CC7D7E-0C07-4AE1-A81C-5B1F8EFF9197}" srcId="{1FEFA404-F223-498A-A27D-FD8FA7AD6ED4}" destId="{093C32B5-B62C-47FF-BAC7-644FF483768E}" srcOrd="4" destOrd="0" parTransId="{6FA6C9DA-1CE8-4E99-A469-C96185BA9A34}" sibTransId="{9F0E5487-BB3A-4DA9-B47E-694A7D805BB6}"/>
    <dgm:cxn modelId="{73640A91-87D1-4B7E-A856-DD3BE1065C34}" srcId="{1FEFA404-F223-498A-A27D-FD8FA7AD6ED4}" destId="{3B437685-20C3-4432-84E5-02A7EAF7F96B}" srcOrd="0" destOrd="0" parTransId="{EE7CA007-A43C-427C-8905-4E981C4D4AFE}" sibTransId="{EA7E5B3D-06C4-48F1-9C83-FA7FE5D57CE6}"/>
    <dgm:cxn modelId="{061D13B4-8771-4000-A38E-97EB0B43288F}" type="presOf" srcId="{FDF81F10-7902-4934-9510-16B05E4A2980}" destId="{65A86F0E-B56F-4B8F-A883-B0C319CD43B7}" srcOrd="0" destOrd="0" presId="urn:microsoft.com/office/officeart/2018/2/layout/IconVerticalSolidList"/>
    <dgm:cxn modelId="{96AAE7EB-A681-46BC-B2F4-DA343DC02F3D}" type="presOf" srcId="{9F7F25F2-5FFD-4074-8057-4C2244F42F49}" destId="{925F11F8-A3AC-47CE-B859-EC58DBA5A875}" srcOrd="0" destOrd="0" presId="urn:microsoft.com/office/officeart/2018/2/layout/IconVerticalSolidList"/>
    <dgm:cxn modelId="{02E126BF-F4C5-4EE7-AC23-E3D2EC2850B6}" type="presParOf" srcId="{D5C5D68E-9AEF-4B9E-8BD8-7B6284FA80FB}" destId="{5A7A237F-AED3-44FC-86D7-C703CCBDF7AB}" srcOrd="0" destOrd="0" presId="urn:microsoft.com/office/officeart/2018/2/layout/IconVerticalSolidList"/>
    <dgm:cxn modelId="{FCB56660-2978-4F7D-8EAC-CBA582DF12E5}" type="presParOf" srcId="{5A7A237F-AED3-44FC-86D7-C703CCBDF7AB}" destId="{EE2A1FBA-70F5-4281-B4E2-2DDA093C13D3}" srcOrd="0" destOrd="0" presId="urn:microsoft.com/office/officeart/2018/2/layout/IconVerticalSolidList"/>
    <dgm:cxn modelId="{44576F16-C7BA-4751-86B2-7F264323557E}" type="presParOf" srcId="{5A7A237F-AED3-44FC-86D7-C703CCBDF7AB}" destId="{EC9DFB77-CC16-4F29-91BC-FD72C4BBBFC0}" srcOrd="1" destOrd="0" presId="urn:microsoft.com/office/officeart/2018/2/layout/IconVerticalSolidList"/>
    <dgm:cxn modelId="{2915CFD5-76A6-4456-95D9-8B3877920C6B}" type="presParOf" srcId="{5A7A237F-AED3-44FC-86D7-C703CCBDF7AB}" destId="{FF044A11-428F-47BB-A296-A6C9A25EB98C}" srcOrd="2" destOrd="0" presId="urn:microsoft.com/office/officeart/2018/2/layout/IconVerticalSolidList"/>
    <dgm:cxn modelId="{18A2499F-BB2B-485B-9DA6-67B78321E3D3}" type="presParOf" srcId="{5A7A237F-AED3-44FC-86D7-C703CCBDF7AB}" destId="{8846BBA7-CD11-4729-8E2E-5BE95FD70E0E}" srcOrd="3" destOrd="0" presId="urn:microsoft.com/office/officeart/2018/2/layout/IconVerticalSolidList"/>
    <dgm:cxn modelId="{FFD5C07E-A412-43B8-AD46-B4626B011788}" type="presParOf" srcId="{D5C5D68E-9AEF-4B9E-8BD8-7B6284FA80FB}" destId="{D2700011-B340-425A-B849-D833B6B3B24F}" srcOrd="1" destOrd="0" presId="urn:microsoft.com/office/officeart/2018/2/layout/IconVerticalSolidList"/>
    <dgm:cxn modelId="{625D8C79-8FF8-4330-896F-E1C072DA7E87}" type="presParOf" srcId="{D5C5D68E-9AEF-4B9E-8BD8-7B6284FA80FB}" destId="{5EFFD5BD-94D6-4EBE-BAA2-00111A34C906}" srcOrd="2" destOrd="0" presId="urn:microsoft.com/office/officeart/2018/2/layout/IconVerticalSolidList"/>
    <dgm:cxn modelId="{01AC61E1-0876-4AC2-BF7F-119875E52676}" type="presParOf" srcId="{5EFFD5BD-94D6-4EBE-BAA2-00111A34C906}" destId="{9B97D2EB-182E-4FF3-94B4-7BA35868A70C}" srcOrd="0" destOrd="0" presId="urn:microsoft.com/office/officeart/2018/2/layout/IconVerticalSolidList"/>
    <dgm:cxn modelId="{244EBD95-C0A3-4FE4-BBC8-586AC1756551}" type="presParOf" srcId="{5EFFD5BD-94D6-4EBE-BAA2-00111A34C906}" destId="{431767EB-8056-4C8F-A6B9-C18195F3AC6F}" srcOrd="1" destOrd="0" presId="urn:microsoft.com/office/officeart/2018/2/layout/IconVerticalSolidList"/>
    <dgm:cxn modelId="{354ECE76-B848-439F-BAA6-49E8D8F754A1}" type="presParOf" srcId="{5EFFD5BD-94D6-4EBE-BAA2-00111A34C906}" destId="{F64BEC08-554A-4A18-AF21-88FE461E4B6B}" srcOrd="2" destOrd="0" presId="urn:microsoft.com/office/officeart/2018/2/layout/IconVerticalSolidList"/>
    <dgm:cxn modelId="{0C7D7AA0-997C-4BFF-9189-67884116A274}" type="presParOf" srcId="{5EFFD5BD-94D6-4EBE-BAA2-00111A34C906}" destId="{65A86F0E-B56F-4B8F-A883-B0C319CD43B7}" srcOrd="3" destOrd="0" presId="urn:microsoft.com/office/officeart/2018/2/layout/IconVerticalSolidList"/>
    <dgm:cxn modelId="{79298919-3CD3-4349-9411-C8C444CF0C41}" type="presParOf" srcId="{D5C5D68E-9AEF-4B9E-8BD8-7B6284FA80FB}" destId="{06DD29E5-FEA6-47EF-BFBE-DF8ED58A7FE6}" srcOrd="3" destOrd="0" presId="urn:microsoft.com/office/officeart/2018/2/layout/IconVerticalSolidList"/>
    <dgm:cxn modelId="{AA5B2839-2D7A-4065-AA97-9F9FC4F9CBFD}" type="presParOf" srcId="{D5C5D68E-9AEF-4B9E-8BD8-7B6284FA80FB}" destId="{D492253D-30CB-4ED8-BAD5-29DD35444366}" srcOrd="4" destOrd="0" presId="urn:microsoft.com/office/officeart/2018/2/layout/IconVerticalSolidList"/>
    <dgm:cxn modelId="{ABDA6840-2BF3-45E1-AF59-20A4D57054C0}" type="presParOf" srcId="{D492253D-30CB-4ED8-BAD5-29DD35444366}" destId="{6D6D89CF-B603-45AC-9631-DB0DAE0C3B52}" srcOrd="0" destOrd="0" presId="urn:microsoft.com/office/officeart/2018/2/layout/IconVerticalSolidList"/>
    <dgm:cxn modelId="{0BCD48DE-3AA9-4906-83A7-C5FCC809EC9E}" type="presParOf" srcId="{D492253D-30CB-4ED8-BAD5-29DD35444366}" destId="{DD57441A-1A8E-4E83-83FE-EC47101854DD}" srcOrd="1" destOrd="0" presId="urn:microsoft.com/office/officeart/2018/2/layout/IconVerticalSolidList"/>
    <dgm:cxn modelId="{6BFD8537-2B5E-4EF3-BFA0-F018A6CF3F42}" type="presParOf" srcId="{D492253D-30CB-4ED8-BAD5-29DD35444366}" destId="{11AD5CD2-9393-4BE3-A99F-04CB67424003}" srcOrd="2" destOrd="0" presId="urn:microsoft.com/office/officeart/2018/2/layout/IconVerticalSolidList"/>
    <dgm:cxn modelId="{8401C8D2-1EC4-4CB3-84DD-9EAA87AE25CB}" type="presParOf" srcId="{D492253D-30CB-4ED8-BAD5-29DD35444366}" destId="{925F11F8-A3AC-47CE-B859-EC58DBA5A875}" srcOrd="3" destOrd="0" presId="urn:microsoft.com/office/officeart/2018/2/layout/IconVerticalSolidList"/>
    <dgm:cxn modelId="{ABFBA42F-FC0F-4BEA-9B30-E7F2726F4795}" type="presParOf" srcId="{D5C5D68E-9AEF-4B9E-8BD8-7B6284FA80FB}" destId="{D6E7572E-9E39-4AB4-A763-AF34CA1C778E}" srcOrd="5" destOrd="0" presId="urn:microsoft.com/office/officeart/2018/2/layout/IconVerticalSolidList"/>
    <dgm:cxn modelId="{D9973851-559C-4D01-ADCD-891A279C1CD7}" type="presParOf" srcId="{D5C5D68E-9AEF-4B9E-8BD8-7B6284FA80FB}" destId="{2590A2A8-8091-4245-9DB1-CB68ECC6191F}" srcOrd="6" destOrd="0" presId="urn:microsoft.com/office/officeart/2018/2/layout/IconVerticalSolidList"/>
    <dgm:cxn modelId="{2E29E48E-71CE-4814-AC66-518B6C94A107}" type="presParOf" srcId="{2590A2A8-8091-4245-9DB1-CB68ECC6191F}" destId="{CA74AD09-7DC8-49EC-9002-E7D0142F7970}" srcOrd="0" destOrd="0" presId="urn:microsoft.com/office/officeart/2018/2/layout/IconVerticalSolidList"/>
    <dgm:cxn modelId="{9A8AAFC4-D412-4F82-A6AF-5387634480AE}" type="presParOf" srcId="{2590A2A8-8091-4245-9DB1-CB68ECC6191F}" destId="{44F8FE28-37EE-49B7-A769-A3FE8A1A13DB}" srcOrd="1" destOrd="0" presId="urn:microsoft.com/office/officeart/2018/2/layout/IconVerticalSolidList"/>
    <dgm:cxn modelId="{F76DBB52-CD54-4F14-B60F-1229887F0D17}" type="presParOf" srcId="{2590A2A8-8091-4245-9DB1-CB68ECC6191F}" destId="{C1A1D3B2-4A96-4EAD-87D1-F15657D7E7DB}" srcOrd="2" destOrd="0" presId="urn:microsoft.com/office/officeart/2018/2/layout/IconVerticalSolidList"/>
    <dgm:cxn modelId="{4B47A6A5-B81F-473F-8697-A45B99B22A40}" type="presParOf" srcId="{2590A2A8-8091-4245-9DB1-CB68ECC6191F}" destId="{90D89097-E850-432D-B82C-18D37BFE94DF}" srcOrd="3" destOrd="0" presId="urn:microsoft.com/office/officeart/2018/2/layout/IconVerticalSolidList"/>
    <dgm:cxn modelId="{21C59D3E-6BF9-4EB6-AB80-33A17FE52E9F}" type="presParOf" srcId="{D5C5D68E-9AEF-4B9E-8BD8-7B6284FA80FB}" destId="{19110E9D-1189-408A-A201-B5EDCBBE2FC3}" srcOrd="7" destOrd="0" presId="urn:microsoft.com/office/officeart/2018/2/layout/IconVerticalSolidList"/>
    <dgm:cxn modelId="{528C8F38-D419-4DA9-87CA-F55A5DCAFEDE}" type="presParOf" srcId="{D5C5D68E-9AEF-4B9E-8BD8-7B6284FA80FB}" destId="{EEEF8C8D-1BBB-47E8-B6B7-9AA10384EB7A}" srcOrd="8" destOrd="0" presId="urn:microsoft.com/office/officeart/2018/2/layout/IconVerticalSolidList"/>
    <dgm:cxn modelId="{72238549-4E4C-4B72-AAB7-91A98ABF031C}" type="presParOf" srcId="{EEEF8C8D-1BBB-47E8-B6B7-9AA10384EB7A}" destId="{F5D28766-2E97-4561-B243-614A97470E76}" srcOrd="0" destOrd="0" presId="urn:microsoft.com/office/officeart/2018/2/layout/IconVerticalSolidList"/>
    <dgm:cxn modelId="{6041E10F-6759-4239-95DB-0C5ADEC61C7A}" type="presParOf" srcId="{EEEF8C8D-1BBB-47E8-B6B7-9AA10384EB7A}" destId="{343A5FFD-872A-4B8B-BA6B-57A0FA95EB8D}" srcOrd="1" destOrd="0" presId="urn:microsoft.com/office/officeart/2018/2/layout/IconVerticalSolidList"/>
    <dgm:cxn modelId="{05A416D5-4095-41E1-A325-AFCD426F778A}" type="presParOf" srcId="{EEEF8C8D-1BBB-47E8-B6B7-9AA10384EB7A}" destId="{CE681154-8EE3-4AFA-AFD6-4CC05D657ED5}" srcOrd="2" destOrd="0" presId="urn:microsoft.com/office/officeart/2018/2/layout/IconVerticalSolidList"/>
    <dgm:cxn modelId="{1BD1CFA8-C7A9-4A51-8B76-BF802EFAA4DA}" type="presParOf" srcId="{EEEF8C8D-1BBB-47E8-B6B7-9AA10384EB7A}" destId="{8A43A8B8-735E-489B-8745-B2C4971276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CD3010-8DF4-4C18-A459-8854DEB0F0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182564-61FB-474A-B53A-CE357F425910}">
      <dgm:prSet/>
      <dgm:spPr/>
      <dgm:t>
        <a:bodyPr/>
        <a:lstStyle/>
        <a:p>
          <a:r>
            <a:rPr lang="en-US"/>
            <a:t>Forms like Form16,Form-2106</a:t>
          </a:r>
        </a:p>
      </dgm:t>
    </dgm:pt>
    <dgm:pt modelId="{1D541ACD-8175-418E-B453-D95867FE4906}" type="parTrans" cxnId="{B1B60F6B-EAD0-46CC-AAD6-C7750CCD88C3}">
      <dgm:prSet/>
      <dgm:spPr/>
      <dgm:t>
        <a:bodyPr/>
        <a:lstStyle/>
        <a:p>
          <a:endParaRPr lang="en-US"/>
        </a:p>
      </dgm:t>
    </dgm:pt>
    <dgm:pt modelId="{57AE71FB-2972-46D7-9723-7B44C01E8EB9}" type="sibTrans" cxnId="{B1B60F6B-EAD0-46CC-AAD6-C7750CCD88C3}">
      <dgm:prSet/>
      <dgm:spPr/>
      <dgm:t>
        <a:bodyPr/>
        <a:lstStyle/>
        <a:p>
          <a:endParaRPr lang="en-US"/>
        </a:p>
      </dgm:t>
    </dgm:pt>
    <dgm:pt modelId="{FB87579B-7E27-4EEF-9CA9-5E0157B772B8}">
      <dgm:prSet/>
      <dgm:spPr/>
      <dgm:t>
        <a:bodyPr/>
        <a:lstStyle/>
        <a:p>
          <a:r>
            <a:rPr lang="en-US"/>
            <a:t>Certificates</a:t>
          </a:r>
        </a:p>
      </dgm:t>
    </dgm:pt>
    <dgm:pt modelId="{8548EF51-929D-4D1F-9E0C-38626B205B66}" type="parTrans" cxnId="{7E6CE688-41A6-4328-BBAC-A795056AF002}">
      <dgm:prSet/>
      <dgm:spPr/>
      <dgm:t>
        <a:bodyPr/>
        <a:lstStyle/>
        <a:p>
          <a:endParaRPr lang="en-US"/>
        </a:p>
      </dgm:t>
    </dgm:pt>
    <dgm:pt modelId="{C8EB7F55-0864-4D55-B049-0282B622300C}" type="sibTrans" cxnId="{7E6CE688-41A6-4328-BBAC-A795056AF002}">
      <dgm:prSet/>
      <dgm:spPr/>
      <dgm:t>
        <a:bodyPr/>
        <a:lstStyle/>
        <a:p>
          <a:endParaRPr lang="en-US"/>
        </a:p>
      </dgm:t>
    </dgm:pt>
    <dgm:pt modelId="{645B89EF-7020-4360-B7DA-4441140B5F64}">
      <dgm:prSet/>
      <dgm:spPr/>
      <dgm:t>
        <a:bodyPr/>
        <a:lstStyle/>
        <a:p>
          <a:r>
            <a:rPr lang="en-US"/>
            <a:t>Insurance Certificates</a:t>
          </a:r>
        </a:p>
      </dgm:t>
    </dgm:pt>
    <dgm:pt modelId="{3AF8644E-9EDF-495F-B4AE-6E241A170FA6}" type="parTrans" cxnId="{68F7E150-8795-4F56-9B82-CC66C0E9EC16}">
      <dgm:prSet/>
      <dgm:spPr/>
      <dgm:t>
        <a:bodyPr/>
        <a:lstStyle/>
        <a:p>
          <a:endParaRPr lang="en-US"/>
        </a:p>
      </dgm:t>
    </dgm:pt>
    <dgm:pt modelId="{574EDEBC-6B02-469E-8A6C-C2CDA8466195}" type="sibTrans" cxnId="{68F7E150-8795-4F56-9B82-CC66C0E9EC16}">
      <dgm:prSet/>
      <dgm:spPr/>
      <dgm:t>
        <a:bodyPr/>
        <a:lstStyle/>
        <a:p>
          <a:endParaRPr lang="en-US"/>
        </a:p>
      </dgm:t>
    </dgm:pt>
    <dgm:pt modelId="{B060F0F5-E58B-4851-B223-55B81E45F75C}">
      <dgm:prSet/>
      <dgm:spPr/>
      <dgm:t>
        <a:bodyPr/>
        <a:lstStyle/>
        <a:p>
          <a:r>
            <a:rPr lang="en-US"/>
            <a:t>Certificate of Origin</a:t>
          </a:r>
        </a:p>
      </dgm:t>
    </dgm:pt>
    <dgm:pt modelId="{017174A2-0CA3-4D16-BA74-803056FBBCF9}" type="parTrans" cxnId="{EDF1F432-6B85-44C6-B14F-D182F1F5FF31}">
      <dgm:prSet/>
      <dgm:spPr/>
      <dgm:t>
        <a:bodyPr/>
        <a:lstStyle/>
        <a:p>
          <a:endParaRPr lang="en-US"/>
        </a:p>
      </dgm:t>
    </dgm:pt>
    <dgm:pt modelId="{0E813423-5321-4836-9781-F2D979D35994}" type="sibTrans" cxnId="{EDF1F432-6B85-44C6-B14F-D182F1F5FF31}">
      <dgm:prSet/>
      <dgm:spPr/>
      <dgm:t>
        <a:bodyPr/>
        <a:lstStyle/>
        <a:p>
          <a:endParaRPr lang="en-US"/>
        </a:p>
      </dgm:t>
    </dgm:pt>
    <dgm:pt modelId="{37C76331-2CFC-497F-86EE-F9AC78D3D199}">
      <dgm:prSet/>
      <dgm:spPr/>
      <dgm:t>
        <a:bodyPr/>
        <a:lstStyle/>
        <a:p>
          <a:r>
            <a:rPr lang="en-US"/>
            <a:t>Certificate of Lending</a:t>
          </a:r>
        </a:p>
      </dgm:t>
    </dgm:pt>
    <dgm:pt modelId="{C365D0B2-A3D2-4B3B-AF86-8EC2FAAEBB8F}" type="parTrans" cxnId="{94777218-5E31-4EAE-BEB0-ADDEAD83C70B}">
      <dgm:prSet/>
      <dgm:spPr/>
      <dgm:t>
        <a:bodyPr/>
        <a:lstStyle/>
        <a:p>
          <a:endParaRPr lang="en-US"/>
        </a:p>
      </dgm:t>
    </dgm:pt>
    <dgm:pt modelId="{6AFCF86C-651B-4EEF-B5EE-D148790ACF8D}" type="sibTrans" cxnId="{94777218-5E31-4EAE-BEB0-ADDEAD83C70B}">
      <dgm:prSet/>
      <dgm:spPr/>
      <dgm:t>
        <a:bodyPr/>
        <a:lstStyle/>
        <a:p>
          <a:endParaRPr lang="en-US"/>
        </a:p>
      </dgm:t>
    </dgm:pt>
    <dgm:pt modelId="{E53D0108-B6C0-4717-90E3-F655941A84D8}">
      <dgm:prSet/>
      <dgm:spPr/>
      <dgm:t>
        <a:bodyPr/>
        <a:lstStyle/>
        <a:p>
          <a:r>
            <a:rPr lang="en-US"/>
            <a:t>Bills</a:t>
          </a:r>
        </a:p>
      </dgm:t>
    </dgm:pt>
    <dgm:pt modelId="{D090597D-EBA0-4498-B088-7AB916B4422C}" type="parTrans" cxnId="{E01529C3-28DD-4E1F-9A3D-D08639411DE8}">
      <dgm:prSet/>
      <dgm:spPr/>
      <dgm:t>
        <a:bodyPr/>
        <a:lstStyle/>
        <a:p>
          <a:endParaRPr lang="en-US"/>
        </a:p>
      </dgm:t>
    </dgm:pt>
    <dgm:pt modelId="{37215F37-BFDE-45B4-8FBB-54C9FA323F50}" type="sibTrans" cxnId="{E01529C3-28DD-4E1F-9A3D-D08639411DE8}">
      <dgm:prSet/>
      <dgm:spPr/>
      <dgm:t>
        <a:bodyPr/>
        <a:lstStyle/>
        <a:p>
          <a:endParaRPr lang="en-US"/>
        </a:p>
      </dgm:t>
    </dgm:pt>
    <dgm:pt modelId="{ADB549E0-9F32-4F64-A4B1-DA93A3AEA1CA}">
      <dgm:prSet/>
      <dgm:spPr/>
      <dgm:t>
        <a:bodyPr/>
        <a:lstStyle/>
        <a:p>
          <a:r>
            <a:rPr lang="en-US"/>
            <a:t>Bill of Lading</a:t>
          </a:r>
        </a:p>
      </dgm:t>
    </dgm:pt>
    <dgm:pt modelId="{6A48A168-C454-4D67-8110-04FEAFF2156D}" type="parTrans" cxnId="{E31E3364-F2BC-4463-B63F-0D341D40E057}">
      <dgm:prSet/>
      <dgm:spPr/>
      <dgm:t>
        <a:bodyPr/>
        <a:lstStyle/>
        <a:p>
          <a:endParaRPr lang="en-US"/>
        </a:p>
      </dgm:t>
    </dgm:pt>
    <dgm:pt modelId="{B1CCB264-BB0F-419B-8A30-785DE3F819D8}" type="sibTrans" cxnId="{E31E3364-F2BC-4463-B63F-0D341D40E057}">
      <dgm:prSet/>
      <dgm:spPr/>
      <dgm:t>
        <a:bodyPr/>
        <a:lstStyle/>
        <a:p>
          <a:endParaRPr lang="en-US"/>
        </a:p>
      </dgm:t>
    </dgm:pt>
    <dgm:pt modelId="{51247B41-CB55-494A-B223-0377E9E22BD5}">
      <dgm:prSet/>
      <dgm:spPr/>
      <dgm:t>
        <a:bodyPr/>
        <a:lstStyle/>
        <a:p>
          <a:r>
            <a:rPr lang="en-US"/>
            <a:t>Bill of Exchange</a:t>
          </a:r>
        </a:p>
      </dgm:t>
    </dgm:pt>
    <dgm:pt modelId="{DCE9542E-F372-4FB2-81AC-6849A63CB80B}" type="parTrans" cxnId="{A1B55D46-E89D-4FB7-9188-04BC26BB1158}">
      <dgm:prSet/>
      <dgm:spPr/>
      <dgm:t>
        <a:bodyPr/>
        <a:lstStyle/>
        <a:p>
          <a:endParaRPr lang="en-US"/>
        </a:p>
      </dgm:t>
    </dgm:pt>
    <dgm:pt modelId="{DE9B6D84-5C06-4335-8EF2-095DDD91AEA1}" type="sibTrans" cxnId="{A1B55D46-E89D-4FB7-9188-04BC26BB1158}">
      <dgm:prSet/>
      <dgm:spPr/>
      <dgm:t>
        <a:bodyPr/>
        <a:lstStyle/>
        <a:p>
          <a:endParaRPr lang="en-US"/>
        </a:p>
      </dgm:t>
    </dgm:pt>
    <dgm:pt modelId="{DA5CC2D8-AD4A-4626-AFD2-623F6C13B78F}" type="pres">
      <dgm:prSet presAssocID="{BDCD3010-8DF4-4C18-A459-8854DEB0F0D8}" presName="root" presStyleCnt="0">
        <dgm:presLayoutVars>
          <dgm:dir/>
          <dgm:resizeHandles val="exact"/>
        </dgm:presLayoutVars>
      </dgm:prSet>
      <dgm:spPr/>
    </dgm:pt>
    <dgm:pt modelId="{AD8B2485-73C5-4283-B43C-FF37F7111DA7}" type="pres">
      <dgm:prSet presAssocID="{E9182564-61FB-474A-B53A-CE357F425910}" presName="compNode" presStyleCnt="0"/>
      <dgm:spPr/>
    </dgm:pt>
    <dgm:pt modelId="{EB1D7BC1-207B-4C66-992A-467EA6E7249D}" type="pres">
      <dgm:prSet presAssocID="{E9182564-61FB-474A-B53A-CE357F425910}" presName="bgRect" presStyleLbl="bgShp" presStyleIdx="0" presStyleCnt="3"/>
      <dgm:spPr/>
    </dgm:pt>
    <dgm:pt modelId="{3F392438-247E-4E74-BDEC-CA8787A3BB0E}" type="pres">
      <dgm:prSet presAssocID="{E9182564-61FB-474A-B53A-CE357F4259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B48C590-D05D-41D1-B436-CECD0658294D}" type="pres">
      <dgm:prSet presAssocID="{E9182564-61FB-474A-B53A-CE357F425910}" presName="spaceRect" presStyleCnt="0"/>
      <dgm:spPr/>
    </dgm:pt>
    <dgm:pt modelId="{E67B2BA4-95DE-416D-931A-AF18D8ACD066}" type="pres">
      <dgm:prSet presAssocID="{E9182564-61FB-474A-B53A-CE357F425910}" presName="parTx" presStyleLbl="revTx" presStyleIdx="0" presStyleCnt="5">
        <dgm:presLayoutVars>
          <dgm:chMax val="0"/>
          <dgm:chPref val="0"/>
        </dgm:presLayoutVars>
      </dgm:prSet>
      <dgm:spPr/>
    </dgm:pt>
    <dgm:pt modelId="{14E2C385-6198-41CC-BCF2-AF2CA2394855}" type="pres">
      <dgm:prSet presAssocID="{57AE71FB-2972-46D7-9723-7B44C01E8EB9}" presName="sibTrans" presStyleCnt="0"/>
      <dgm:spPr/>
    </dgm:pt>
    <dgm:pt modelId="{9E93F984-8DCE-4A5A-A631-88D4E0881206}" type="pres">
      <dgm:prSet presAssocID="{FB87579B-7E27-4EEF-9CA9-5E0157B772B8}" presName="compNode" presStyleCnt="0"/>
      <dgm:spPr/>
    </dgm:pt>
    <dgm:pt modelId="{45155BF0-8DA0-44AB-A67F-23D590A7EDB3}" type="pres">
      <dgm:prSet presAssocID="{FB87579B-7E27-4EEF-9CA9-5E0157B772B8}" presName="bgRect" presStyleLbl="bgShp" presStyleIdx="1" presStyleCnt="3"/>
      <dgm:spPr/>
    </dgm:pt>
    <dgm:pt modelId="{B04417D7-7DD5-4DAA-9F7A-9CF0417621A9}" type="pres">
      <dgm:prSet presAssocID="{FB87579B-7E27-4EEF-9CA9-5E0157B772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49E9E440-6C2B-4D2B-AEA0-1CB1A5B0C497}" type="pres">
      <dgm:prSet presAssocID="{FB87579B-7E27-4EEF-9CA9-5E0157B772B8}" presName="spaceRect" presStyleCnt="0"/>
      <dgm:spPr/>
    </dgm:pt>
    <dgm:pt modelId="{E9036F39-A6EF-4551-A84A-0E71A15B6DAB}" type="pres">
      <dgm:prSet presAssocID="{FB87579B-7E27-4EEF-9CA9-5E0157B772B8}" presName="parTx" presStyleLbl="revTx" presStyleIdx="1" presStyleCnt="5">
        <dgm:presLayoutVars>
          <dgm:chMax val="0"/>
          <dgm:chPref val="0"/>
        </dgm:presLayoutVars>
      </dgm:prSet>
      <dgm:spPr/>
    </dgm:pt>
    <dgm:pt modelId="{FAD8B5B8-43FA-44FF-8707-D027A6B0AE24}" type="pres">
      <dgm:prSet presAssocID="{FB87579B-7E27-4EEF-9CA9-5E0157B772B8}" presName="desTx" presStyleLbl="revTx" presStyleIdx="2" presStyleCnt="5">
        <dgm:presLayoutVars/>
      </dgm:prSet>
      <dgm:spPr/>
    </dgm:pt>
    <dgm:pt modelId="{0E687E18-2D42-443C-B148-1B2B91224036}" type="pres">
      <dgm:prSet presAssocID="{C8EB7F55-0864-4D55-B049-0282B622300C}" presName="sibTrans" presStyleCnt="0"/>
      <dgm:spPr/>
    </dgm:pt>
    <dgm:pt modelId="{41DC1753-8222-4045-B775-2ED9C5CD761F}" type="pres">
      <dgm:prSet presAssocID="{E53D0108-B6C0-4717-90E3-F655941A84D8}" presName="compNode" presStyleCnt="0"/>
      <dgm:spPr/>
    </dgm:pt>
    <dgm:pt modelId="{EA334EE3-8689-475A-9A56-8966BF028D8B}" type="pres">
      <dgm:prSet presAssocID="{E53D0108-B6C0-4717-90E3-F655941A84D8}" presName="bgRect" presStyleLbl="bgShp" presStyleIdx="2" presStyleCnt="3"/>
      <dgm:spPr/>
    </dgm:pt>
    <dgm:pt modelId="{4BC94CEC-4972-4A79-B8F3-073498D848F2}" type="pres">
      <dgm:prSet presAssocID="{E53D0108-B6C0-4717-90E3-F655941A84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76C2755-CF8D-41D3-9859-F1097661D75B}" type="pres">
      <dgm:prSet presAssocID="{E53D0108-B6C0-4717-90E3-F655941A84D8}" presName="spaceRect" presStyleCnt="0"/>
      <dgm:spPr/>
    </dgm:pt>
    <dgm:pt modelId="{0CB0E820-83F2-4C6E-B419-B9C9FE3F01FB}" type="pres">
      <dgm:prSet presAssocID="{E53D0108-B6C0-4717-90E3-F655941A84D8}" presName="parTx" presStyleLbl="revTx" presStyleIdx="3" presStyleCnt="5">
        <dgm:presLayoutVars>
          <dgm:chMax val="0"/>
          <dgm:chPref val="0"/>
        </dgm:presLayoutVars>
      </dgm:prSet>
      <dgm:spPr/>
    </dgm:pt>
    <dgm:pt modelId="{DD06C51D-8B19-4003-9832-594D0211587F}" type="pres">
      <dgm:prSet presAssocID="{E53D0108-B6C0-4717-90E3-F655941A84D8}" presName="desTx" presStyleLbl="revTx" presStyleIdx="4" presStyleCnt="5">
        <dgm:presLayoutVars/>
      </dgm:prSet>
      <dgm:spPr/>
    </dgm:pt>
  </dgm:ptLst>
  <dgm:cxnLst>
    <dgm:cxn modelId="{8C1E6C00-B484-42AD-B1A0-D2DB91DF21E6}" type="presOf" srcId="{E9182564-61FB-474A-B53A-CE357F425910}" destId="{E67B2BA4-95DE-416D-931A-AF18D8ACD066}" srcOrd="0" destOrd="0" presId="urn:microsoft.com/office/officeart/2018/2/layout/IconVerticalSolidList"/>
    <dgm:cxn modelId="{668F6010-0011-4F0D-AB6F-975E10E2DD38}" type="presOf" srcId="{BDCD3010-8DF4-4C18-A459-8854DEB0F0D8}" destId="{DA5CC2D8-AD4A-4626-AFD2-623F6C13B78F}" srcOrd="0" destOrd="0" presId="urn:microsoft.com/office/officeart/2018/2/layout/IconVerticalSolidList"/>
    <dgm:cxn modelId="{94777218-5E31-4EAE-BEB0-ADDEAD83C70B}" srcId="{FB87579B-7E27-4EEF-9CA9-5E0157B772B8}" destId="{37C76331-2CFC-497F-86EE-F9AC78D3D199}" srcOrd="2" destOrd="0" parTransId="{C365D0B2-A3D2-4B3B-AF86-8EC2FAAEBB8F}" sibTransId="{6AFCF86C-651B-4EEF-B5EE-D148790ACF8D}"/>
    <dgm:cxn modelId="{EDF1F432-6B85-44C6-B14F-D182F1F5FF31}" srcId="{FB87579B-7E27-4EEF-9CA9-5E0157B772B8}" destId="{B060F0F5-E58B-4851-B223-55B81E45F75C}" srcOrd="1" destOrd="0" parTransId="{017174A2-0CA3-4D16-BA74-803056FBBCF9}" sibTransId="{0E813423-5321-4836-9781-F2D979D35994}"/>
    <dgm:cxn modelId="{D66DFF45-E80F-4569-8E74-9054AD702ACA}" type="presOf" srcId="{FB87579B-7E27-4EEF-9CA9-5E0157B772B8}" destId="{E9036F39-A6EF-4551-A84A-0E71A15B6DAB}" srcOrd="0" destOrd="0" presId="urn:microsoft.com/office/officeart/2018/2/layout/IconVerticalSolidList"/>
    <dgm:cxn modelId="{A1B55D46-E89D-4FB7-9188-04BC26BB1158}" srcId="{E53D0108-B6C0-4717-90E3-F655941A84D8}" destId="{51247B41-CB55-494A-B223-0377E9E22BD5}" srcOrd="1" destOrd="0" parTransId="{DCE9542E-F372-4FB2-81AC-6849A63CB80B}" sibTransId="{DE9B6D84-5C06-4335-8EF2-095DDD91AEA1}"/>
    <dgm:cxn modelId="{CC1F6646-9766-4D8E-A73F-BBA055618365}" type="presOf" srcId="{37C76331-2CFC-497F-86EE-F9AC78D3D199}" destId="{FAD8B5B8-43FA-44FF-8707-D027A6B0AE24}" srcOrd="0" destOrd="2" presId="urn:microsoft.com/office/officeart/2018/2/layout/IconVerticalSolidList"/>
    <dgm:cxn modelId="{68F7E150-8795-4F56-9B82-CC66C0E9EC16}" srcId="{FB87579B-7E27-4EEF-9CA9-5E0157B772B8}" destId="{645B89EF-7020-4360-B7DA-4441140B5F64}" srcOrd="0" destOrd="0" parTransId="{3AF8644E-9EDF-495F-B4AE-6E241A170FA6}" sibTransId="{574EDEBC-6B02-469E-8A6C-C2CDA8466195}"/>
    <dgm:cxn modelId="{E31E3364-F2BC-4463-B63F-0D341D40E057}" srcId="{E53D0108-B6C0-4717-90E3-F655941A84D8}" destId="{ADB549E0-9F32-4F64-A4B1-DA93A3AEA1CA}" srcOrd="0" destOrd="0" parTransId="{6A48A168-C454-4D67-8110-04FEAFF2156D}" sibTransId="{B1CCB264-BB0F-419B-8A30-785DE3F819D8}"/>
    <dgm:cxn modelId="{D1D9AA69-69F7-4C84-AF8E-90CB9A495194}" type="presOf" srcId="{B060F0F5-E58B-4851-B223-55B81E45F75C}" destId="{FAD8B5B8-43FA-44FF-8707-D027A6B0AE24}" srcOrd="0" destOrd="1" presId="urn:microsoft.com/office/officeart/2018/2/layout/IconVerticalSolidList"/>
    <dgm:cxn modelId="{B1B60F6B-EAD0-46CC-AAD6-C7750CCD88C3}" srcId="{BDCD3010-8DF4-4C18-A459-8854DEB0F0D8}" destId="{E9182564-61FB-474A-B53A-CE357F425910}" srcOrd="0" destOrd="0" parTransId="{1D541ACD-8175-418E-B453-D95867FE4906}" sibTransId="{57AE71FB-2972-46D7-9723-7B44C01E8EB9}"/>
    <dgm:cxn modelId="{7E6CE688-41A6-4328-BBAC-A795056AF002}" srcId="{BDCD3010-8DF4-4C18-A459-8854DEB0F0D8}" destId="{FB87579B-7E27-4EEF-9CA9-5E0157B772B8}" srcOrd="1" destOrd="0" parTransId="{8548EF51-929D-4D1F-9E0C-38626B205B66}" sibTransId="{C8EB7F55-0864-4D55-B049-0282B622300C}"/>
    <dgm:cxn modelId="{256A7B9A-4E5F-44CD-86BB-BD039357103A}" type="presOf" srcId="{51247B41-CB55-494A-B223-0377E9E22BD5}" destId="{DD06C51D-8B19-4003-9832-594D0211587F}" srcOrd="0" destOrd="1" presId="urn:microsoft.com/office/officeart/2018/2/layout/IconVerticalSolidList"/>
    <dgm:cxn modelId="{E01529C3-28DD-4E1F-9A3D-D08639411DE8}" srcId="{BDCD3010-8DF4-4C18-A459-8854DEB0F0D8}" destId="{E53D0108-B6C0-4717-90E3-F655941A84D8}" srcOrd="2" destOrd="0" parTransId="{D090597D-EBA0-4498-B088-7AB916B4422C}" sibTransId="{37215F37-BFDE-45B4-8FBB-54C9FA323F50}"/>
    <dgm:cxn modelId="{EEB73ED7-50A0-4FFD-B5C4-B3D7D1A0AFCE}" type="presOf" srcId="{645B89EF-7020-4360-B7DA-4441140B5F64}" destId="{FAD8B5B8-43FA-44FF-8707-D027A6B0AE24}" srcOrd="0" destOrd="0" presId="urn:microsoft.com/office/officeart/2018/2/layout/IconVerticalSolidList"/>
    <dgm:cxn modelId="{B4BB20E1-695C-49F3-9358-6C42D601CB26}" type="presOf" srcId="{ADB549E0-9F32-4F64-A4B1-DA93A3AEA1CA}" destId="{DD06C51D-8B19-4003-9832-594D0211587F}" srcOrd="0" destOrd="0" presId="urn:microsoft.com/office/officeart/2018/2/layout/IconVerticalSolidList"/>
    <dgm:cxn modelId="{EB3640E7-3CF8-4EC4-B357-42BC16A9FB94}" type="presOf" srcId="{E53D0108-B6C0-4717-90E3-F655941A84D8}" destId="{0CB0E820-83F2-4C6E-B419-B9C9FE3F01FB}" srcOrd="0" destOrd="0" presId="urn:microsoft.com/office/officeart/2018/2/layout/IconVerticalSolidList"/>
    <dgm:cxn modelId="{B9B885B8-54E9-490C-A03D-9EE19E757A7F}" type="presParOf" srcId="{DA5CC2D8-AD4A-4626-AFD2-623F6C13B78F}" destId="{AD8B2485-73C5-4283-B43C-FF37F7111DA7}" srcOrd="0" destOrd="0" presId="urn:microsoft.com/office/officeart/2018/2/layout/IconVerticalSolidList"/>
    <dgm:cxn modelId="{59728A4C-DC7D-4A3F-ABA0-C955FBD3B1B3}" type="presParOf" srcId="{AD8B2485-73C5-4283-B43C-FF37F7111DA7}" destId="{EB1D7BC1-207B-4C66-992A-467EA6E7249D}" srcOrd="0" destOrd="0" presId="urn:microsoft.com/office/officeart/2018/2/layout/IconVerticalSolidList"/>
    <dgm:cxn modelId="{69CF0879-48A2-4A69-95F7-6C9A6FE7D09D}" type="presParOf" srcId="{AD8B2485-73C5-4283-B43C-FF37F7111DA7}" destId="{3F392438-247E-4E74-BDEC-CA8787A3BB0E}" srcOrd="1" destOrd="0" presId="urn:microsoft.com/office/officeart/2018/2/layout/IconVerticalSolidList"/>
    <dgm:cxn modelId="{34B32A79-053D-4E73-ACE6-109059DB79E3}" type="presParOf" srcId="{AD8B2485-73C5-4283-B43C-FF37F7111DA7}" destId="{8B48C590-D05D-41D1-B436-CECD0658294D}" srcOrd="2" destOrd="0" presId="urn:microsoft.com/office/officeart/2018/2/layout/IconVerticalSolidList"/>
    <dgm:cxn modelId="{B8486842-CC81-4DD4-872C-F4722E3A7EB6}" type="presParOf" srcId="{AD8B2485-73C5-4283-B43C-FF37F7111DA7}" destId="{E67B2BA4-95DE-416D-931A-AF18D8ACD066}" srcOrd="3" destOrd="0" presId="urn:microsoft.com/office/officeart/2018/2/layout/IconVerticalSolidList"/>
    <dgm:cxn modelId="{9634FF01-7958-4B0B-8DA3-B94C9E8B49EF}" type="presParOf" srcId="{DA5CC2D8-AD4A-4626-AFD2-623F6C13B78F}" destId="{14E2C385-6198-41CC-BCF2-AF2CA2394855}" srcOrd="1" destOrd="0" presId="urn:microsoft.com/office/officeart/2018/2/layout/IconVerticalSolidList"/>
    <dgm:cxn modelId="{54478E38-7B7F-4F53-BC8A-137E418EB612}" type="presParOf" srcId="{DA5CC2D8-AD4A-4626-AFD2-623F6C13B78F}" destId="{9E93F984-8DCE-4A5A-A631-88D4E0881206}" srcOrd="2" destOrd="0" presId="urn:microsoft.com/office/officeart/2018/2/layout/IconVerticalSolidList"/>
    <dgm:cxn modelId="{0B7D54A0-81E9-4027-AB28-BB6DCA640193}" type="presParOf" srcId="{9E93F984-8DCE-4A5A-A631-88D4E0881206}" destId="{45155BF0-8DA0-44AB-A67F-23D590A7EDB3}" srcOrd="0" destOrd="0" presId="urn:microsoft.com/office/officeart/2018/2/layout/IconVerticalSolidList"/>
    <dgm:cxn modelId="{BE39F21E-8F5E-4705-9ADB-08101135FC39}" type="presParOf" srcId="{9E93F984-8DCE-4A5A-A631-88D4E0881206}" destId="{B04417D7-7DD5-4DAA-9F7A-9CF0417621A9}" srcOrd="1" destOrd="0" presId="urn:microsoft.com/office/officeart/2018/2/layout/IconVerticalSolidList"/>
    <dgm:cxn modelId="{CEFBD879-5D9C-48B8-B3B5-87F6C259ED95}" type="presParOf" srcId="{9E93F984-8DCE-4A5A-A631-88D4E0881206}" destId="{49E9E440-6C2B-4D2B-AEA0-1CB1A5B0C497}" srcOrd="2" destOrd="0" presId="urn:microsoft.com/office/officeart/2018/2/layout/IconVerticalSolidList"/>
    <dgm:cxn modelId="{F671A095-7EE3-4E86-919C-836DC244F1A6}" type="presParOf" srcId="{9E93F984-8DCE-4A5A-A631-88D4E0881206}" destId="{E9036F39-A6EF-4551-A84A-0E71A15B6DAB}" srcOrd="3" destOrd="0" presId="urn:microsoft.com/office/officeart/2018/2/layout/IconVerticalSolidList"/>
    <dgm:cxn modelId="{2ED34234-A7CB-48A2-8067-93EBAD7FF055}" type="presParOf" srcId="{9E93F984-8DCE-4A5A-A631-88D4E0881206}" destId="{FAD8B5B8-43FA-44FF-8707-D027A6B0AE24}" srcOrd="4" destOrd="0" presId="urn:microsoft.com/office/officeart/2018/2/layout/IconVerticalSolidList"/>
    <dgm:cxn modelId="{D6AE17CE-2AB2-45D2-9000-866A2371484D}" type="presParOf" srcId="{DA5CC2D8-AD4A-4626-AFD2-623F6C13B78F}" destId="{0E687E18-2D42-443C-B148-1B2B91224036}" srcOrd="3" destOrd="0" presId="urn:microsoft.com/office/officeart/2018/2/layout/IconVerticalSolidList"/>
    <dgm:cxn modelId="{EA214BA4-D906-49F3-9BA4-915CCA61FE87}" type="presParOf" srcId="{DA5CC2D8-AD4A-4626-AFD2-623F6C13B78F}" destId="{41DC1753-8222-4045-B775-2ED9C5CD761F}" srcOrd="4" destOrd="0" presId="urn:microsoft.com/office/officeart/2018/2/layout/IconVerticalSolidList"/>
    <dgm:cxn modelId="{C6974ED9-4480-44E4-972C-C701E2A513C1}" type="presParOf" srcId="{41DC1753-8222-4045-B775-2ED9C5CD761F}" destId="{EA334EE3-8689-475A-9A56-8966BF028D8B}" srcOrd="0" destOrd="0" presId="urn:microsoft.com/office/officeart/2018/2/layout/IconVerticalSolidList"/>
    <dgm:cxn modelId="{E721AF6F-67D5-4A32-BF12-3F4296618FE2}" type="presParOf" srcId="{41DC1753-8222-4045-B775-2ED9C5CD761F}" destId="{4BC94CEC-4972-4A79-B8F3-073498D848F2}" srcOrd="1" destOrd="0" presId="urn:microsoft.com/office/officeart/2018/2/layout/IconVerticalSolidList"/>
    <dgm:cxn modelId="{80243BBB-2BB7-4F2D-99E8-2FF2FB9DF86C}" type="presParOf" srcId="{41DC1753-8222-4045-B775-2ED9C5CD761F}" destId="{976C2755-CF8D-41D3-9859-F1097661D75B}" srcOrd="2" destOrd="0" presId="urn:microsoft.com/office/officeart/2018/2/layout/IconVerticalSolidList"/>
    <dgm:cxn modelId="{4DFC79BF-B470-4D66-B1B4-70F88C1CC83D}" type="presParOf" srcId="{41DC1753-8222-4045-B775-2ED9C5CD761F}" destId="{0CB0E820-83F2-4C6E-B419-B9C9FE3F01FB}" srcOrd="3" destOrd="0" presId="urn:microsoft.com/office/officeart/2018/2/layout/IconVerticalSolidList"/>
    <dgm:cxn modelId="{5E718648-FC7D-4559-A5A7-FD7AB44BC2D9}" type="presParOf" srcId="{41DC1753-8222-4045-B775-2ED9C5CD761F}" destId="{DD06C51D-8B19-4003-9832-594D0211587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417AD-ADBA-1648-8ABA-D7D1C0ECDC2D}">
      <dsp:nvSpPr>
        <dsp:cNvPr id="0" name=""/>
        <dsp:cNvSpPr/>
      </dsp:nvSpPr>
      <dsp:spPr>
        <a:xfrm>
          <a:off x="0" y="454356"/>
          <a:ext cx="6364224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CFD86-3873-0B48-AD4C-10C0A399F9ED}">
      <dsp:nvSpPr>
        <dsp:cNvPr id="0" name=""/>
        <dsp:cNvSpPr/>
      </dsp:nvSpPr>
      <dsp:spPr>
        <a:xfrm>
          <a:off x="318211" y="100116"/>
          <a:ext cx="4454956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Finance and Banking</a:t>
          </a:r>
        </a:p>
      </dsp:txBody>
      <dsp:txXfrm>
        <a:off x="352796" y="134701"/>
        <a:ext cx="4385786" cy="639310"/>
      </dsp:txXfrm>
    </dsp:sp>
    <dsp:sp modelId="{FD0E5286-7DA0-814B-8754-DF71D72DCEE3}">
      <dsp:nvSpPr>
        <dsp:cNvPr id="0" name=""/>
        <dsp:cNvSpPr/>
      </dsp:nvSpPr>
      <dsp:spPr>
        <a:xfrm>
          <a:off x="0" y="1542996"/>
          <a:ext cx="6364224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B3608-063A-EA46-8706-279C0F644C08}">
      <dsp:nvSpPr>
        <dsp:cNvPr id="0" name=""/>
        <dsp:cNvSpPr/>
      </dsp:nvSpPr>
      <dsp:spPr>
        <a:xfrm>
          <a:off x="318211" y="1188756"/>
          <a:ext cx="4454956" cy="70848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Healthcare and Life Sciences</a:t>
          </a:r>
        </a:p>
      </dsp:txBody>
      <dsp:txXfrm>
        <a:off x="352796" y="1223341"/>
        <a:ext cx="4385786" cy="639310"/>
      </dsp:txXfrm>
    </dsp:sp>
    <dsp:sp modelId="{9B670AAE-E0A7-7A4D-9870-8B262CDF187B}">
      <dsp:nvSpPr>
        <dsp:cNvPr id="0" name=""/>
        <dsp:cNvSpPr/>
      </dsp:nvSpPr>
      <dsp:spPr>
        <a:xfrm>
          <a:off x="0" y="2631636"/>
          <a:ext cx="6364224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4E93C-0296-E745-943B-3CA3AA110415}">
      <dsp:nvSpPr>
        <dsp:cNvPr id="0" name=""/>
        <dsp:cNvSpPr/>
      </dsp:nvSpPr>
      <dsp:spPr>
        <a:xfrm>
          <a:off x="318211" y="2277396"/>
          <a:ext cx="4454956" cy="7084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Legal and Compliance</a:t>
          </a:r>
        </a:p>
      </dsp:txBody>
      <dsp:txXfrm>
        <a:off x="352796" y="2311981"/>
        <a:ext cx="4385786" cy="639310"/>
      </dsp:txXfrm>
    </dsp:sp>
    <dsp:sp modelId="{5DB1841D-F850-EA4B-9AFD-596C08E6E2E5}">
      <dsp:nvSpPr>
        <dsp:cNvPr id="0" name=""/>
        <dsp:cNvSpPr/>
      </dsp:nvSpPr>
      <dsp:spPr>
        <a:xfrm>
          <a:off x="0" y="3720276"/>
          <a:ext cx="6364224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0A68B-29EE-7B4B-AA6A-D371AC54B2A0}">
      <dsp:nvSpPr>
        <dsp:cNvPr id="0" name=""/>
        <dsp:cNvSpPr/>
      </dsp:nvSpPr>
      <dsp:spPr>
        <a:xfrm>
          <a:off x="318211" y="3366036"/>
          <a:ext cx="4454956" cy="70848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Ecommerce and Retail</a:t>
          </a:r>
        </a:p>
      </dsp:txBody>
      <dsp:txXfrm>
        <a:off x="352796" y="3400621"/>
        <a:ext cx="4385786" cy="639310"/>
      </dsp:txXfrm>
    </dsp:sp>
    <dsp:sp modelId="{FF0E1BAB-D5C2-FA41-A38D-83A12E7751D9}">
      <dsp:nvSpPr>
        <dsp:cNvPr id="0" name=""/>
        <dsp:cNvSpPr/>
      </dsp:nvSpPr>
      <dsp:spPr>
        <a:xfrm>
          <a:off x="0" y="4808915"/>
          <a:ext cx="6364224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0ECB7-342A-AE4C-96FF-55822B7898BA}">
      <dsp:nvSpPr>
        <dsp:cNvPr id="0" name=""/>
        <dsp:cNvSpPr/>
      </dsp:nvSpPr>
      <dsp:spPr>
        <a:xfrm>
          <a:off x="318211" y="4454675"/>
          <a:ext cx="4454956" cy="708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Insurance</a:t>
          </a:r>
        </a:p>
      </dsp:txBody>
      <dsp:txXfrm>
        <a:off x="352796" y="4489260"/>
        <a:ext cx="4385786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99A60-2EBD-BB42-AA75-4FE3DFCBDE88}">
      <dsp:nvSpPr>
        <dsp:cNvPr id="0" name=""/>
        <dsp:cNvSpPr/>
      </dsp:nvSpPr>
      <dsp:spPr>
        <a:xfrm>
          <a:off x="0" y="4150553"/>
          <a:ext cx="6364224" cy="13623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Predictions</a:t>
          </a:r>
          <a:r>
            <a:rPr lang="en-IN" sz="2400" kern="1200"/>
            <a:t>:</a:t>
          </a:r>
          <a:endParaRPr lang="en-US" sz="2400" kern="1200"/>
        </a:p>
      </dsp:txBody>
      <dsp:txXfrm>
        <a:off x="0" y="4150553"/>
        <a:ext cx="6364224" cy="735644"/>
      </dsp:txXfrm>
    </dsp:sp>
    <dsp:sp modelId="{711F3DA9-0F63-3241-AC72-0656C9812425}">
      <dsp:nvSpPr>
        <dsp:cNvPr id="0" name=""/>
        <dsp:cNvSpPr/>
      </dsp:nvSpPr>
      <dsp:spPr>
        <a:xfrm>
          <a:off x="3107" y="4858951"/>
          <a:ext cx="2119336" cy="6266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0" i="0" kern="1200" dirty="0"/>
            <a:t>For each bounding box, YOLO predicts the following </a:t>
          </a:r>
          <a:r>
            <a:rPr lang="en-IN" sz="900" b="0" i="0" kern="1200" dirty="0" err="1"/>
            <a:t>information:Coordinates</a:t>
          </a:r>
          <a:r>
            <a:rPr lang="en-IN" sz="900" b="0" i="0" kern="1200" dirty="0"/>
            <a:t>: (x, y) of the box's </a:t>
          </a:r>
          <a:r>
            <a:rPr lang="en-IN" sz="900" b="0" i="0" kern="1200" dirty="0" err="1"/>
            <a:t>center</a:t>
          </a:r>
          <a:r>
            <a:rPr lang="en-IN" sz="900" b="0" i="0" kern="1200" dirty="0"/>
            <a:t>, width (w), and height (h).</a:t>
          </a:r>
          <a:endParaRPr lang="en-US" sz="900" kern="1200" dirty="0"/>
        </a:p>
      </dsp:txBody>
      <dsp:txXfrm>
        <a:off x="3107" y="4858951"/>
        <a:ext cx="2119336" cy="626659"/>
      </dsp:txXfrm>
    </dsp:sp>
    <dsp:sp modelId="{B27BF885-2BD1-9549-A73F-A404CFA1F0C8}">
      <dsp:nvSpPr>
        <dsp:cNvPr id="0" name=""/>
        <dsp:cNvSpPr/>
      </dsp:nvSpPr>
      <dsp:spPr>
        <a:xfrm>
          <a:off x="2122443" y="4858951"/>
          <a:ext cx="2119336" cy="626659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0" i="0" kern="1200"/>
            <a:t>Confidence Score: Represents the probability of the box containing an object.</a:t>
          </a:r>
          <a:endParaRPr lang="en-US" sz="900" kern="1200"/>
        </a:p>
      </dsp:txBody>
      <dsp:txXfrm>
        <a:off x="2122443" y="4858951"/>
        <a:ext cx="2119336" cy="626659"/>
      </dsp:txXfrm>
    </dsp:sp>
    <dsp:sp modelId="{B7E1224E-0B1F-8044-8CAC-2CBDA2622301}">
      <dsp:nvSpPr>
        <dsp:cNvPr id="0" name=""/>
        <dsp:cNvSpPr/>
      </dsp:nvSpPr>
      <dsp:spPr>
        <a:xfrm>
          <a:off x="4241780" y="4858951"/>
          <a:ext cx="2119336" cy="62665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0" i="0" kern="1200"/>
            <a:t>Class Probabilities: Probability distribution over different object classes.</a:t>
          </a:r>
          <a:endParaRPr lang="en-US" sz="900" kern="1200"/>
        </a:p>
      </dsp:txBody>
      <dsp:txXfrm>
        <a:off x="4241780" y="4858951"/>
        <a:ext cx="2119336" cy="626659"/>
      </dsp:txXfrm>
    </dsp:sp>
    <dsp:sp modelId="{94D845DD-768E-104C-8829-86AF284304B6}">
      <dsp:nvSpPr>
        <dsp:cNvPr id="0" name=""/>
        <dsp:cNvSpPr/>
      </dsp:nvSpPr>
      <dsp:spPr>
        <a:xfrm rot="10800000">
          <a:off x="0" y="2075763"/>
          <a:ext cx="6364224" cy="2095223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Anchor Boxes</a:t>
          </a:r>
          <a:r>
            <a:rPr lang="en-IN" sz="2400" b="0" i="0" kern="1200" dirty="0"/>
            <a:t>: YOLO determines a set of anchor boxes of different shapes and sizes using techniques like k-means clustering</a:t>
          </a:r>
          <a:endParaRPr lang="en-US" sz="2400" kern="1200" dirty="0"/>
        </a:p>
      </dsp:txBody>
      <dsp:txXfrm rot="10800000">
        <a:off x="0" y="2075763"/>
        <a:ext cx="6364224" cy="1361413"/>
      </dsp:txXfrm>
    </dsp:sp>
    <dsp:sp modelId="{AE8AC047-D38D-FB40-9EB7-72B8BEFAAAD4}">
      <dsp:nvSpPr>
        <dsp:cNvPr id="0" name=""/>
        <dsp:cNvSpPr/>
      </dsp:nvSpPr>
      <dsp:spPr>
        <a:xfrm rot="10800000">
          <a:off x="0" y="974"/>
          <a:ext cx="6364224" cy="2095223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Image Division</a:t>
          </a:r>
          <a:r>
            <a:rPr lang="en-IN" sz="2400" b="0" i="0" kern="1200" dirty="0"/>
            <a:t>: The input image is divided into a grid of cells, typically with a fixed size (e.g., 13x13 or 19x19 grid).</a:t>
          </a:r>
          <a:endParaRPr lang="en-US" sz="2400" kern="1200" dirty="0"/>
        </a:p>
      </dsp:txBody>
      <dsp:txXfrm rot="10800000">
        <a:off x="0" y="974"/>
        <a:ext cx="6364224" cy="1361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7CE4C-1B61-49CA-B918-C6076CC5AB9A}">
      <dsp:nvSpPr>
        <dsp:cNvPr id="0" name=""/>
        <dsp:cNvSpPr/>
      </dsp:nvSpPr>
      <dsp:spPr>
        <a:xfrm>
          <a:off x="2169914" y="32848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D7846-B8D7-4987-ADE6-F1112E4DDB27}">
      <dsp:nvSpPr>
        <dsp:cNvPr id="0" name=""/>
        <dsp:cNvSpPr/>
      </dsp:nvSpPr>
      <dsp:spPr>
        <a:xfrm>
          <a:off x="765914" y="19925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Pros</a:t>
          </a:r>
        </a:p>
      </dsp:txBody>
      <dsp:txXfrm>
        <a:off x="765914" y="1992525"/>
        <a:ext cx="4320000" cy="648000"/>
      </dsp:txXfrm>
    </dsp:sp>
    <dsp:sp modelId="{A71FD61B-5652-4D5B-B777-0395CF6D8EAA}">
      <dsp:nvSpPr>
        <dsp:cNvPr id="0" name=""/>
        <dsp:cNvSpPr/>
      </dsp:nvSpPr>
      <dsp:spPr>
        <a:xfrm>
          <a:off x="765914" y="2711241"/>
          <a:ext cx="4320000" cy="115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Runs fast as only single time pass of an image is done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Robust to layout changes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Works well with low resolution images</a:t>
          </a:r>
        </a:p>
      </dsp:txBody>
      <dsp:txXfrm>
        <a:off x="765914" y="2711241"/>
        <a:ext cx="4320000" cy="1153078"/>
      </dsp:txXfrm>
    </dsp:sp>
    <dsp:sp modelId="{2D11AC09-4879-43F3-93DE-D2D461F94410}">
      <dsp:nvSpPr>
        <dsp:cNvPr id="0" name=""/>
        <dsp:cNvSpPr/>
      </dsp:nvSpPr>
      <dsp:spPr>
        <a:xfrm>
          <a:off x="7245914" y="32848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01062-841F-4278-A58B-E57A3AE767D3}">
      <dsp:nvSpPr>
        <dsp:cNvPr id="0" name=""/>
        <dsp:cNvSpPr/>
      </dsp:nvSpPr>
      <dsp:spPr>
        <a:xfrm>
          <a:off x="5841914" y="199252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Cons</a:t>
          </a:r>
        </a:p>
      </dsp:txBody>
      <dsp:txXfrm>
        <a:off x="5841914" y="1992525"/>
        <a:ext cx="4320000" cy="648000"/>
      </dsp:txXfrm>
    </dsp:sp>
    <dsp:sp modelId="{552F09AA-3015-49D1-92E5-A883A7B2921A}">
      <dsp:nvSpPr>
        <dsp:cNvPr id="0" name=""/>
        <dsp:cNvSpPr/>
      </dsp:nvSpPr>
      <dsp:spPr>
        <a:xfrm>
          <a:off x="5841914" y="2711241"/>
          <a:ext cx="4320000" cy="1153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Does not work well in detecting small objects/text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 not carry the semantic textual understanding </a:t>
          </a:r>
        </a:p>
      </dsp:txBody>
      <dsp:txXfrm>
        <a:off x="5841914" y="2711241"/>
        <a:ext cx="4320000" cy="11530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A1FBA-70F5-4281-B4E2-2DDA093C13D3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DFB77-CC16-4F29-91BC-FD72C4BBBFC0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6BBA7-CD11-4729-8E2E-5BE95FD70E0E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Relevant information is stored in the sentences,paragraphs and does not follow any rules,format or any spatial structure</a:t>
          </a:r>
        </a:p>
      </dsp:txBody>
      <dsp:txXfrm>
        <a:off x="1074268" y="4366"/>
        <a:ext cx="5170996" cy="930102"/>
      </dsp:txXfrm>
    </dsp:sp>
    <dsp:sp modelId="{9B97D2EB-182E-4FF3-94B4-7BA35868A70C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767EB-8056-4C8F-A6B9-C18195F3AC6F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86F0E-B56F-4B8F-A883-B0C319CD43B7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Contracts</a:t>
          </a:r>
        </a:p>
      </dsp:txBody>
      <dsp:txXfrm>
        <a:off x="1074268" y="1166994"/>
        <a:ext cx="5170996" cy="930102"/>
      </dsp:txXfrm>
    </dsp:sp>
    <dsp:sp modelId="{6D6D89CF-B603-45AC-9631-DB0DAE0C3B52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7441A-1A8E-4E83-83FE-EC47101854DD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F11F8-A3AC-47CE-B859-EC58DBA5A875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Drafts</a:t>
          </a:r>
        </a:p>
      </dsp:txBody>
      <dsp:txXfrm>
        <a:off x="1074268" y="2329622"/>
        <a:ext cx="5170996" cy="930102"/>
      </dsp:txXfrm>
    </dsp:sp>
    <dsp:sp modelId="{CA74AD09-7DC8-49EC-9002-E7D0142F7970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8FE28-37EE-49B7-A769-A3FE8A1A13DB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89097-E850-432D-B82C-18D37BFE94DF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Reports </a:t>
          </a:r>
        </a:p>
      </dsp:txBody>
      <dsp:txXfrm>
        <a:off x="1074268" y="3492250"/>
        <a:ext cx="5170996" cy="930102"/>
      </dsp:txXfrm>
    </dsp:sp>
    <dsp:sp modelId="{F5D28766-2E97-4561-B243-614A97470E76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A5FFD-872A-4B8B-BA6B-57A0FA95EB8D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3A8B8-735E-489B-8745-B2C4971276A8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Articles</a:t>
          </a:r>
        </a:p>
      </dsp:txBody>
      <dsp:txXfrm>
        <a:off x="1074268" y="4654878"/>
        <a:ext cx="5170996" cy="930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7BC1-207B-4C66-992A-467EA6E7249D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92438-247E-4E74-BDEC-CA8787A3BB0E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B2BA4-95DE-416D-931A-AF18D8ACD066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Forms like Form16,Form-2106</a:t>
          </a:r>
        </a:p>
      </dsp:txBody>
      <dsp:txXfrm>
        <a:off x="1819120" y="673"/>
        <a:ext cx="4545103" cy="1574995"/>
      </dsp:txXfrm>
    </dsp:sp>
    <dsp:sp modelId="{45155BF0-8DA0-44AB-A67F-23D590A7EDB3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417D7-7DD5-4DAA-9F7A-9CF0417621A9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36F39-A6EF-4551-A84A-0E71A15B6DAB}">
      <dsp:nvSpPr>
        <dsp:cNvPr id="0" name=""/>
        <dsp:cNvSpPr/>
      </dsp:nvSpPr>
      <dsp:spPr>
        <a:xfrm>
          <a:off x="1819120" y="1969418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Certificates</a:t>
          </a:r>
        </a:p>
      </dsp:txBody>
      <dsp:txXfrm>
        <a:off x="1819120" y="1969418"/>
        <a:ext cx="2863900" cy="1574995"/>
      </dsp:txXfrm>
    </dsp:sp>
    <dsp:sp modelId="{FAD8B5B8-43FA-44FF-8707-D027A6B0AE24}">
      <dsp:nvSpPr>
        <dsp:cNvPr id="0" name=""/>
        <dsp:cNvSpPr/>
      </dsp:nvSpPr>
      <dsp:spPr>
        <a:xfrm>
          <a:off x="4683021" y="1969418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Insurance Certificates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Certificate of Origin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Certificate of Lending</a:t>
          </a:r>
        </a:p>
      </dsp:txBody>
      <dsp:txXfrm>
        <a:off x="4683021" y="1969418"/>
        <a:ext cx="1681202" cy="1574995"/>
      </dsp:txXfrm>
    </dsp:sp>
    <dsp:sp modelId="{EA334EE3-8689-475A-9A56-8966BF028D8B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94CEC-4972-4A79-B8F3-073498D848F2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0E820-83F2-4C6E-B419-B9C9FE3F01FB}">
      <dsp:nvSpPr>
        <dsp:cNvPr id="0" name=""/>
        <dsp:cNvSpPr/>
      </dsp:nvSpPr>
      <dsp:spPr>
        <a:xfrm>
          <a:off x="1819120" y="3938162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Bills</a:t>
          </a:r>
        </a:p>
      </dsp:txBody>
      <dsp:txXfrm>
        <a:off x="1819120" y="3938162"/>
        <a:ext cx="2863900" cy="1574995"/>
      </dsp:txXfrm>
    </dsp:sp>
    <dsp:sp modelId="{DD06C51D-8B19-4003-9832-594D0211587F}">
      <dsp:nvSpPr>
        <dsp:cNvPr id="0" name=""/>
        <dsp:cNvSpPr/>
      </dsp:nvSpPr>
      <dsp:spPr>
        <a:xfrm>
          <a:off x="4683021" y="3938162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Bill of Lading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Bill of Exchange</a:t>
          </a:r>
        </a:p>
      </dsp:txBody>
      <dsp:txXfrm>
        <a:off x="4683021" y="3938162"/>
        <a:ext cx="1681202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20FA-F659-659B-B25C-895B175F6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CF599-14C3-0C72-E475-66093D37D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6816-4E59-7F93-55D6-05F8D5B9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0B05-E7DE-CA44-8C4C-73BA2EC4CC2D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EC0E-1365-572E-B49B-DC1A68A8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D088-7D8C-E97B-F16C-251905BC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76DF-79F6-2D49-93F9-CEBB748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0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5D93-A99C-055D-D4C0-79F0CE0F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E6304-A495-B9EE-9435-93727192C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E5AF-C212-1D72-91BE-0B7F2A3E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0B05-E7DE-CA44-8C4C-73BA2EC4CC2D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B296-4251-F330-FF20-231BEE5F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07D1-0FCE-0489-2322-32D916A9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76DF-79F6-2D49-93F9-CEBB748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2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1A485-2C65-CB4B-799F-F5A51065A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0B688-9175-2CA7-FCA3-F8C3959CA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C34F-FC2E-F8C5-D08D-D7588B84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0B05-E7DE-CA44-8C4C-73BA2EC4CC2D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87C58-A007-D5BC-CEA9-9838380B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7BCD-42F4-446E-A3BB-421A3FFC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76DF-79F6-2D49-93F9-CEBB748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9825-CFAC-6DCA-7178-DCC22AA6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B1E7-8119-BB6D-9FF3-77B8C5F9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B5CF-7EB5-F5B5-A334-AD57AD22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0B05-E7DE-CA44-8C4C-73BA2EC4CC2D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5664-834B-52BB-877F-DC7ABC07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28482-1962-39C7-CCFF-28D1BBBB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76DF-79F6-2D49-93F9-CEBB748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10C3-B547-16E8-0C4D-10E8CDFB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047A6-CCBB-08D4-4FC7-79ABC9BAD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629A-BC81-255F-D508-2DCBE8C1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0B05-E7DE-CA44-8C4C-73BA2EC4CC2D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601F-7EDA-EB53-0D77-0F24B476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E052-00BA-A0AC-6D44-0AE175FA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76DF-79F6-2D49-93F9-CEBB748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8A47-848B-6117-969E-5847B496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9E52-80FF-1C86-A287-7155C8C49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6780A-46F7-B9D3-1895-4E9587F88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92D55-F158-EA47-FC4B-75112203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0B05-E7DE-CA44-8C4C-73BA2EC4CC2D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1D0B2-E22B-8CAD-05EE-CA26D538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4352C-E27F-349E-C3C6-7C884AF6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76DF-79F6-2D49-93F9-CEBB748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5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A665-6F36-FE5B-6FB5-855C0773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1F4EF-5527-BDAF-B6AC-955CA55C7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FB893-BD33-F27D-D06C-6A9F5640B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79DAC-58D9-A847-8F9F-15852C006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05E22-60F9-C6D4-FFEF-83354F178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72525-857C-A8F7-0787-C5115A82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0B05-E7DE-CA44-8C4C-73BA2EC4CC2D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4F58A-E786-CCFB-BA85-ADA8040F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E52CF-280B-452E-77D5-F45B5864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76DF-79F6-2D49-93F9-CEBB748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3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74F7-CAD7-D6C3-3A8A-286E5D70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BCF5E-791B-61EC-A0C9-CDCD658A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0B05-E7DE-CA44-8C4C-73BA2EC4CC2D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BAE4D-D573-7FAE-2E52-8D182DDF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44BEB-E667-A19A-153E-3E0A5376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76DF-79F6-2D49-93F9-CEBB748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2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EB54A-D7DE-7FBA-54C2-20089A0B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0B05-E7DE-CA44-8C4C-73BA2EC4CC2D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03085-E5A4-9EE0-771F-3098AC3C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5CB2D-F86C-2816-149D-F9F83D45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76DF-79F6-2D49-93F9-CEBB748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8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5E56-BCB0-2750-3D73-4BB835A2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160A9-B3D3-B9CC-32EB-88447947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0D46F-0C1A-18F1-F33C-9FFA6234D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90F24-2B0B-0A36-5DE0-0F56C5AA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0B05-E7DE-CA44-8C4C-73BA2EC4CC2D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DDA68-0C60-B2C1-F9EA-C11FA2C1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61851-E2C8-E082-B815-AEE5F34E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76DF-79F6-2D49-93F9-CEBB748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D8C9-BAAF-0820-5AC7-CD98444A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24124-16BA-E123-E365-5D1E50C1C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FFD8F-1E42-DFE5-9330-A6288C644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BEDFC-62CC-7A95-3D86-ECEF8783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0B05-E7DE-CA44-8C4C-73BA2EC4CC2D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FEA99-FB8D-1F46-6AA5-B9F97FDA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33A86-2CC1-8CDD-04D9-2C390693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76DF-79F6-2D49-93F9-CEBB748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0F975-6162-CA04-6E12-35C20C7A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78D85-31DF-64AC-C22B-B6C48CC25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600F-D89E-47DC-FF9B-10E6A8D42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0B05-E7DE-CA44-8C4C-73BA2EC4CC2D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66DC-DFDE-5A70-BE0C-9F42A6AC0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7CDE-01A7-C13D-291E-745AA096B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76DF-79F6-2D49-93F9-CEBB7483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6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60858-4656-9564-811C-E828FEEF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About me</a:t>
            </a:r>
          </a:p>
        </p:txBody>
      </p:sp>
      <p:pic>
        <p:nvPicPr>
          <p:cNvPr id="5" name="Content Placeholder 4" descr="A person in a purple shirt and tie&#10;&#10;Description automatically generated with medium confidence">
            <a:extLst>
              <a:ext uri="{FF2B5EF4-FFF2-40B4-BE49-F238E27FC236}">
                <a16:creationId xmlns:a16="http://schemas.microsoft.com/office/drawing/2014/main" id="{66549B67-12A1-5914-89B9-A8E54C219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8" r="13379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A7C957-D055-E297-6FA5-BB991A53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Currently working as </a:t>
            </a:r>
            <a:r>
              <a:rPr lang="en-US" sz="2200" b="1" dirty="0"/>
              <a:t>Associate Tech Lead</a:t>
            </a:r>
            <a:r>
              <a:rPr lang="en-US" sz="2200" dirty="0"/>
              <a:t> @Publicis Groupe</a:t>
            </a:r>
          </a:p>
          <a:p>
            <a:r>
              <a:rPr lang="en-US" sz="2200" dirty="0"/>
              <a:t>Worked as Senior Software Design Engineer-Analytics @Newgen Software Technologies Limited</a:t>
            </a:r>
          </a:p>
          <a:p>
            <a:r>
              <a:rPr lang="en-US" sz="2200" dirty="0" err="1"/>
              <a:t>B.Tech</a:t>
            </a:r>
            <a:r>
              <a:rPr lang="en-US" sz="2200" dirty="0"/>
              <a:t> in CSE from Jamia </a:t>
            </a:r>
            <a:r>
              <a:rPr lang="en-US" sz="2200" dirty="0" err="1"/>
              <a:t>Millia</a:t>
            </a:r>
            <a:r>
              <a:rPr lang="en-US" sz="2200" dirty="0"/>
              <a:t> Islamia.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011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0BB9D-85FE-8599-7F57-FE332B98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Inference - YOLO Step-3</a:t>
            </a:r>
          </a:p>
        </p:txBody>
      </p:sp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2887AA5-DCA9-32C8-A6C9-4568628D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07636"/>
            <a:ext cx="7188199" cy="28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2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50F63-8124-7B99-00D1-EC4BB751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Advantages and Drawbacks- YOLO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9CC9A0-1CB9-7639-A87C-264A75E28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5001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16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C7EEB-CD41-C6CC-BE43-06F93EBA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000"/>
              <a:t>Unstructured Documents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2F144B-97C3-AFE9-397A-30CD865BE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16344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98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C5C13-1A76-F6D8-9150-D9DB0121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Approach1 – Named Entity Recognition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7C048F-23E5-2D67-2E5A-8DDF06710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IN" sz="1700" b="0" i="0" dirty="0">
                <a:effectLst/>
                <a:latin typeface="Söhne"/>
              </a:rPr>
              <a:t>It involves identifying named entities in text and extracting relevant information associated with those entities</a:t>
            </a:r>
            <a:endParaRPr lang="en-US" sz="1700" dirty="0"/>
          </a:p>
        </p:txBody>
      </p:sp>
      <p:pic>
        <p:nvPicPr>
          <p:cNvPr id="10" name="Picture 9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2D8AC4DE-C1F2-9490-7ECD-BC275B75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861273"/>
            <a:ext cx="6922008" cy="32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3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A52DB-F117-9354-CE03-3790DAF6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Approach 2- Large language Models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6B31-EA17-8DC7-AA2C-2241CA40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IN" sz="2000" b="0" i="0" dirty="0">
                <a:effectLst/>
                <a:latin typeface="Söhne"/>
              </a:rPr>
              <a:t>Large language models, such as BERT, GPT-3 can be leveraged for information extraction from documents by combining their natural language processing capabilities with additional techniques.</a:t>
            </a:r>
          </a:p>
          <a:p>
            <a:r>
              <a:rPr lang="en-IN" sz="2000" dirty="0">
                <a:latin typeface="Söhne"/>
              </a:rPr>
              <a:t>BERT can be used for Question Answering, NER etc.</a:t>
            </a:r>
          </a:p>
          <a:p>
            <a:r>
              <a:rPr lang="en-IN" sz="2000" dirty="0">
                <a:latin typeface="Söhne"/>
              </a:rPr>
              <a:t>GPT models can be used for text generation, filling up the blank fields in a draft/contract documents.</a:t>
            </a:r>
          </a:p>
          <a:p>
            <a:endParaRPr lang="en-US" sz="2000" dirty="0"/>
          </a:p>
        </p:txBody>
      </p:sp>
      <p:pic>
        <p:nvPicPr>
          <p:cNvPr id="3074" name="Picture 2" descr="Preview Image">
            <a:extLst>
              <a:ext uri="{FF2B5EF4-FFF2-40B4-BE49-F238E27FC236}">
                <a16:creationId xmlns:a16="http://schemas.microsoft.com/office/drawing/2014/main" id="{F4E897E2-EDEA-6B5A-1A33-6EFABCD4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937927"/>
            <a:ext cx="5150277" cy="28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6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9F3F0-B234-5522-10DF-FFFCE38C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Semi Structured 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1FD693-C107-A3E4-546E-B54CEF5D1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4344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2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366C2-4AAE-97BB-21CE-9EF8AD86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LayoutLMV2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97D9C-DB42-E634-F744-F6E1FE05E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000" b="0" i="0">
                <a:effectLst/>
                <a:latin typeface="Söhne"/>
              </a:rPr>
              <a:t>It combines the power of pretrained language models with visual information to understand and extract meaningful information from documents</a:t>
            </a:r>
          </a:p>
          <a:p>
            <a:r>
              <a:rPr lang="en-IN" sz="1000">
                <a:latin typeface="Söhne"/>
              </a:rPr>
              <a:t>It does information extraction in following steps</a:t>
            </a:r>
            <a:endParaRPr lang="en-US" sz="1000">
              <a:latin typeface="Söhne"/>
            </a:endParaRPr>
          </a:p>
          <a:p>
            <a:pPr lvl="1"/>
            <a:r>
              <a:rPr lang="en-IN" sz="1000" b="1">
                <a:latin typeface="Söhne"/>
              </a:rPr>
              <a:t>Image Processing</a:t>
            </a:r>
            <a:r>
              <a:rPr lang="en-US" sz="1000">
                <a:latin typeface="Söhne"/>
              </a:rPr>
              <a:t>: does the of the document image</a:t>
            </a:r>
          </a:p>
          <a:p>
            <a:pPr lvl="1"/>
            <a:r>
              <a:rPr lang="en-IN" sz="1000" b="1">
                <a:latin typeface="Söhne"/>
              </a:rPr>
              <a:t>Creating Text and Visual Embeddings</a:t>
            </a:r>
            <a:r>
              <a:rPr lang="en-US" sz="1000">
                <a:latin typeface="Söhne"/>
              </a:rPr>
              <a:t>: It uses BERT for creating text embeddings and F-RCNN for Visual Embeddings</a:t>
            </a:r>
          </a:p>
          <a:p>
            <a:pPr lvl="1"/>
            <a:r>
              <a:rPr lang="en-IN" sz="1000" b="1">
                <a:latin typeface="Söhne"/>
              </a:rPr>
              <a:t>Spatial Encoding</a:t>
            </a:r>
            <a:r>
              <a:rPr lang="en-US" sz="1000" b="1">
                <a:latin typeface="Söhne"/>
              </a:rPr>
              <a:t>:</a:t>
            </a:r>
            <a:r>
              <a:rPr lang="en-US" sz="1000">
                <a:latin typeface="Söhne"/>
              </a:rPr>
              <a:t>  It encodes the spatial features such as coordinates, bounding boxes, or relative distances between text and visual elements.</a:t>
            </a:r>
          </a:p>
          <a:p>
            <a:pPr lvl="1"/>
            <a:r>
              <a:rPr lang="en-IN" sz="1000" b="1">
                <a:latin typeface="Söhne"/>
              </a:rPr>
              <a:t>Token-Level Classification:</a:t>
            </a:r>
            <a:r>
              <a:rPr lang="en-IN" sz="1000">
                <a:latin typeface="Söhne"/>
              </a:rPr>
              <a:t> performs token-level classification to identify the type or category of each token in the document</a:t>
            </a:r>
          </a:p>
          <a:p>
            <a:pPr lvl="1"/>
            <a:r>
              <a:rPr lang="en-IN" sz="1000" b="1">
                <a:latin typeface="Söhne"/>
              </a:rPr>
              <a:t>Entity Extraction:</a:t>
            </a:r>
            <a:r>
              <a:rPr lang="en-IN" sz="1000">
                <a:latin typeface="Söhne"/>
              </a:rPr>
              <a:t> extracts entities or information from the document based on the token-level classification and context.</a:t>
            </a:r>
          </a:p>
          <a:p>
            <a:pPr lvl="1"/>
            <a:endParaRPr lang="en-IN" sz="1000">
              <a:latin typeface="Söhne"/>
            </a:endParaRPr>
          </a:p>
        </p:txBody>
      </p:sp>
      <p:pic>
        <p:nvPicPr>
          <p:cNvPr id="7" name="Picture 6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7B472BA4-A3DB-556E-BB19-52E040E0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46" y="1909106"/>
            <a:ext cx="7922616" cy="38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8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7046C-F2F7-A422-B721-6926D55B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Why LayoutLMV2 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CC5DB-43CD-7953-9C2F-B1D575AF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b="1"/>
              <a:t>Integrated Text and Layout Understanding</a:t>
            </a:r>
            <a:r>
              <a:rPr lang="en-US" sz="1700"/>
              <a:t>: LayoutLM combines the power of pretrained language models with visual information and spatial layout understanding. </a:t>
            </a:r>
          </a:p>
          <a:p>
            <a:r>
              <a:rPr lang="en-US" sz="1700" b="1"/>
              <a:t>End-to-End Approach</a:t>
            </a:r>
            <a:r>
              <a:rPr lang="en-US" sz="1700"/>
              <a:t>: It encompasses tasks such as text recognition, object detection, entity recognition, and relationship extraction</a:t>
            </a:r>
          </a:p>
          <a:p>
            <a:r>
              <a:rPr lang="en-US" sz="1700" b="1"/>
              <a:t>State-of-the-Art Performance</a:t>
            </a:r>
            <a:r>
              <a:rPr lang="en-US" sz="1700"/>
              <a:t>: LayoutLM has achieved state-of-the-art performance on various benchmarks and competitions related to document understanding and information extraction.</a:t>
            </a:r>
          </a:p>
        </p:txBody>
      </p:sp>
      <p:pic>
        <p:nvPicPr>
          <p:cNvPr id="4" name="Picture 3" descr="A close-up of a receipt&#10;&#10;Description automatically generated with medium confidence">
            <a:extLst>
              <a:ext uri="{FF2B5EF4-FFF2-40B4-BE49-F238E27FC236}">
                <a16:creationId xmlns:a16="http://schemas.microsoft.com/office/drawing/2014/main" id="{34AA00FE-083D-C2B9-0B6B-246EB09A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1353311"/>
            <a:ext cx="6296414" cy="44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3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3581-A7D0-FBF4-25B4-953CE1B3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Extraction -DBSCAN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0CA0-9807-16DF-96AA-A2ECB9E2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DBSCAN(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(Density-Based Spatial Clustering of Applications with Noise) is used to group data points(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Söhne"/>
              </a:rPr>
              <a:t>i.e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Söhne"/>
              </a:rPr>
              <a:t>ocr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 coordinates) based on their densit</a:t>
            </a:r>
            <a:r>
              <a:rPr lang="en-IN" sz="2000" dirty="0">
                <a:solidFill>
                  <a:srgbClr val="374151"/>
                </a:solidFill>
                <a:latin typeface="Söhne"/>
              </a:rPr>
              <a:t>y and helps in forming bigger relevant blocks which can be further used to filter corresponding information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D696C-291A-B753-5491-C6B892280326}"/>
              </a:ext>
            </a:extLst>
          </p:cNvPr>
          <p:cNvSpPr/>
          <p:nvPr/>
        </p:nvSpPr>
        <p:spPr>
          <a:xfrm>
            <a:off x="1822132" y="3180129"/>
            <a:ext cx="1417320" cy="76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OCR Coordinates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FCD84-87D3-8A7E-690B-2118EAEF5DB4}"/>
              </a:ext>
            </a:extLst>
          </p:cNvPr>
          <p:cNvSpPr/>
          <p:nvPr/>
        </p:nvSpPr>
        <p:spPr>
          <a:xfrm>
            <a:off x="3838575" y="3128694"/>
            <a:ext cx="1828800" cy="84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Clustering(DB Scan)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968CD-ACA4-D607-A461-45FECE7D13D1}"/>
              </a:ext>
            </a:extLst>
          </p:cNvPr>
          <p:cNvSpPr/>
          <p:nvPr/>
        </p:nvSpPr>
        <p:spPr>
          <a:xfrm>
            <a:off x="6210300" y="3120390"/>
            <a:ext cx="1737360" cy="84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Bounding 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D6D9B-C08E-CE8A-1133-21640B612818}"/>
              </a:ext>
            </a:extLst>
          </p:cNvPr>
          <p:cNvSpPr/>
          <p:nvPr/>
        </p:nvSpPr>
        <p:spPr>
          <a:xfrm>
            <a:off x="8490585" y="3120390"/>
            <a:ext cx="1988820" cy="80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wise Text Extraction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5CEF3-C9E0-C981-3A97-FC759E6EF8B0}"/>
              </a:ext>
            </a:extLst>
          </p:cNvPr>
          <p:cNvSpPr txBox="1"/>
          <p:nvPr/>
        </p:nvSpPr>
        <p:spPr>
          <a:xfrm>
            <a:off x="-1" y="3214419"/>
            <a:ext cx="127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739E34-2083-B40E-F9D9-81CC076442D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79206" y="3399085"/>
            <a:ext cx="5429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55BCE-318D-7F17-F10F-E621D0B6C8B9}"/>
              </a:ext>
            </a:extLst>
          </p:cNvPr>
          <p:cNvCxnSpPr>
            <a:cxnSpLocks/>
          </p:cNvCxnSpPr>
          <p:nvPr/>
        </p:nvCxnSpPr>
        <p:spPr>
          <a:xfrm>
            <a:off x="3295650" y="3503026"/>
            <a:ext cx="5429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B03144-5654-4316-2433-D9DED296D73D}"/>
              </a:ext>
            </a:extLst>
          </p:cNvPr>
          <p:cNvCxnSpPr>
            <a:cxnSpLocks/>
          </p:cNvCxnSpPr>
          <p:nvPr/>
        </p:nvCxnSpPr>
        <p:spPr>
          <a:xfrm>
            <a:off x="5667375" y="3531314"/>
            <a:ext cx="5429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BEEC8C-1C7D-B43D-ED70-96253C8A993C}"/>
              </a:ext>
            </a:extLst>
          </p:cNvPr>
          <p:cNvCxnSpPr>
            <a:cxnSpLocks/>
          </p:cNvCxnSpPr>
          <p:nvPr/>
        </p:nvCxnSpPr>
        <p:spPr>
          <a:xfrm>
            <a:off x="7947660" y="3477593"/>
            <a:ext cx="5429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1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A8D5C-5EAF-0270-5993-EC7E0D11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 and 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AE26968-E6AF-B4A9-6483-18BBDD19B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7" y="3067050"/>
            <a:ext cx="3019537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7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C8553-8025-464E-67AF-F7441584A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Document Information Extraction</a:t>
            </a:r>
            <a:endParaRPr lang="en-US" sz="6600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B13B0-2DD3-A88E-AA84-4A1DF1FDA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</a:rPr>
              <a:t>Objective:</a:t>
            </a:r>
            <a:r>
              <a:rPr lang="en-US">
                <a:solidFill>
                  <a:srgbClr val="FFFFFF"/>
                </a:solidFill>
              </a:rPr>
              <a:t> To discuss  various document information extraction problems and approaches to solve them for different document types using machine learning.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5E964-1808-6927-5043-97B9B053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Sectors Impacted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AD56A4-29F8-B081-1C02-195C7E4D7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03544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75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7773-CB42-3358-47DE-E03379A3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Types of Documents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CA55A8-C83A-542F-6B19-1B0D6C906EB7}"/>
              </a:ext>
            </a:extLst>
          </p:cNvPr>
          <p:cNvSpPr/>
          <p:nvPr/>
        </p:nvSpPr>
        <p:spPr>
          <a:xfrm>
            <a:off x="6928014" y="2439716"/>
            <a:ext cx="2238111" cy="494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66928">
              <a:spcAft>
                <a:spcPts val="600"/>
              </a:spcAft>
            </a:pPr>
            <a:r>
              <a:rPr lang="en-US" sz="111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Documents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ED4EE-3FE4-523B-CA2E-0657B5DB9220}"/>
              </a:ext>
            </a:extLst>
          </p:cNvPr>
          <p:cNvSpPr/>
          <p:nvPr/>
        </p:nvSpPr>
        <p:spPr>
          <a:xfrm>
            <a:off x="4905052" y="3827723"/>
            <a:ext cx="1760313" cy="68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66928">
              <a:spcAft>
                <a:spcPts val="600"/>
              </a:spcAft>
            </a:pPr>
            <a:r>
              <a:rPr lang="en-US" sz="1116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Structured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06197-E68C-9E9E-9CE1-05200D5F2711}"/>
              </a:ext>
            </a:extLst>
          </p:cNvPr>
          <p:cNvSpPr/>
          <p:nvPr/>
        </p:nvSpPr>
        <p:spPr>
          <a:xfrm>
            <a:off x="6928014" y="3823036"/>
            <a:ext cx="2388995" cy="68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66928">
              <a:spcAft>
                <a:spcPts val="600"/>
              </a:spcAft>
            </a:pPr>
            <a:r>
              <a:rPr lang="en-US" sz="1116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Unstructured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F794B7-251F-FE4B-5B98-C44022DBBFD6}"/>
              </a:ext>
            </a:extLst>
          </p:cNvPr>
          <p:cNvSpPr/>
          <p:nvPr/>
        </p:nvSpPr>
        <p:spPr>
          <a:xfrm>
            <a:off x="9677454" y="3823036"/>
            <a:ext cx="1894431" cy="687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66928">
              <a:spcAft>
                <a:spcPts val="600"/>
              </a:spcAft>
            </a:pPr>
            <a:r>
              <a:rPr lang="en-US" sz="1116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Semi Structured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501C60-5D47-4822-EE26-FFF43B406AE5}"/>
              </a:ext>
            </a:extLst>
          </p:cNvPr>
          <p:cNvCxnSpPr/>
          <p:nvPr/>
        </p:nvCxnSpPr>
        <p:spPr>
          <a:xfrm flipH="1">
            <a:off x="6073005" y="2875821"/>
            <a:ext cx="855009" cy="951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059830-11B0-D356-8A2B-15CEA1107227}"/>
              </a:ext>
            </a:extLst>
          </p:cNvPr>
          <p:cNvCxnSpPr/>
          <p:nvPr/>
        </p:nvCxnSpPr>
        <p:spPr>
          <a:xfrm>
            <a:off x="8047070" y="2979816"/>
            <a:ext cx="15368" cy="843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9EBA42-E5F4-5763-26E9-D349DCEC4D27}"/>
              </a:ext>
            </a:extLst>
          </p:cNvPr>
          <p:cNvCxnSpPr/>
          <p:nvPr/>
        </p:nvCxnSpPr>
        <p:spPr>
          <a:xfrm>
            <a:off x="8948182" y="2979816"/>
            <a:ext cx="1207071" cy="843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0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ED224-4923-4709-3A6E-CFF64A6B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>
            <a:normAutofit/>
          </a:bodyPr>
          <a:lstStyle/>
          <a:p>
            <a:r>
              <a:rPr lang="en-US"/>
              <a:t>Structured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7A90-AD29-C72C-DF79-ACC031892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4742771" cy="3983415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Has consistent layout and follow a particular structure for key and associated value .</a:t>
            </a:r>
          </a:p>
          <a:p>
            <a:r>
              <a:rPr lang="en-US" sz="2000" dirty="0"/>
              <a:t>Aadhar card</a:t>
            </a:r>
          </a:p>
          <a:p>
            <a:r>
              <a:rPr lang="en-US" sz="2000" dirty="0"/>
              <a:t>Driving License</a:t>
            </a:r>
          </a:p>
          <a:p>
            <a:r>
              <a:rPr lang="en-US" sz="2000" dirty="0"/>
              <a:t>Pan Card</a:t>
            </a:r>
          </a:p>
          <a:p>
            <a:r>
              <a:rPr lang="en-US" sz="2000"/>
              <a:t>Ration Card,etc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1FDDF-DE9F-6489-991D-2EBF986D7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1" t="11765" r="20435" b="27843"/>
          <a:stretch/>
        </p:blipFill>
        <p:spPr>
          <a:xfrm>
            <a:off x="8478571" y="834656"/>
            <a:ext cx="2009570" cy="2445489"/>
          </a:xfrm>
          <a:prstGeom prst="rect">
            <a:avLst/>
          </a:prstGeom>
        </p:spPr>
      </p:pic>
      <p:pic>
        <p:nvPicPr>
          <p:cNvPr id="7" name="Picture 6" descr="A close-up of a card&#10;&#10;Description automatically generated with low confidence">
            <a:extLst>
              <a:ext uri="{FF2B5EF4-FFF2-40B4-BE49-F238E27FC236}">
                <a16:creationId xmlns:a16="http://schemas.microsoft.com/office/drawing/2014/main" id="{F1CC9066-6EB4-40E5-4D21-8829F7321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912" y="3601878"/>
            <a:ext cx="3740887" cy="23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7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20C-28DC-E08D-F7A4-D63E3C84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Approach1- Template/Location based 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3F5E-3639-97F0-2147-6FC6249F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1898"/>
            <a:ext cx="10515600" cy="272096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Pros</a:t>
            </a:r>
          </a:p>
          <a:p>
            <a:pPr marL="971550" lvl="1" indent="-514350">
              <a:buAutoNum type="arabicPeriod"/>
            </a:pPr>
            <a:r>
              <a:rPr lang="en-US" sz="1600" dirty="0"/>
              <a:t>Less complex and fast implementation</a:t>
            </a:r>
          </a:p>
          <a:p>
            <a:pPr marL="0" indent="0">
              <a:buNone/>
            </a:pPr>
            <a:r>
              <a:rPr lang="en-US" sz="2000" b="1" dirty="0"/>
              <a:t>Cons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Lots of Manual work in template creation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Coordinate value varies as the pixel of the image changes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Not robust to changes in structure/templates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0F8DF-EEEF-83A3-3FAF-4FDFD6A02DB2}"/>
              </a:ext>
            </a:extLst>
          </p:cNvPr>
          <p:cNvSpPr/>
          <p:nvPr/>
        </p:nvSpPr>
        <p:spPr>
          <a:xfrm>
            <a:off x="838200" y="1884606"/>
            <a:ext cx="2097742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DA55A-E557-ACD9-437C-6FD0F211DF6F}"/>
              </a:ext>
            </a:extLst>
          </p:cNvPr>
          <p:cNvSpPr/>
          <p:nvPr/>
        </p:nvSpPr>
        <p:spPr>
          <a:xfrm>
            <a:off x="3886201" y="1909479"/>
            <a:ext cx="2138082" cy="726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Matching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235DA6-BBD0-A76C-DBCA-A88E7629DB94}"/>
              </a:ext>
            </a:extLst>
          </p:cNvPr>
          <p:cNvSpPr/>
          <p:nvPr/>
        </p:nvSpPr>
        <p:spPr>
          <a:xfrm>
            <a:off x="6732495" y="1956547"/>
            <a:ext cx="2057400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7BCD1-ED89-D18F-F452-CE8EEC54AAC2}"/>
              </a:ext>
            </a:extLst>
          </p:cNvPr>
          <p:cNvSpPr/>
          <p:nvPr/>
        </p:nvSpPr>
        <p:spPr>
          <a:xfrm>
            <a:off x="9498106" y="2015238"/>
            <a:ext cx="1855694" cy="72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EA3E22-9665-5201-1A42-776C3E65621A}"/>
              </a:ext>
            </a:extLst>
          </p:cNvPr>
          <p:cNvCxnSpPr/>
          <p:nvPr/>
        </p:nvCxnSpPr>
        <p:spPr>
          <a:xfrm>
            <a:off x="2935942" y="2319617"/>
            <a:ext cx="9502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7C5ED-9872-4A44-162F-0AD1ABF0F465}"/>
              </a:ext>
            </a:extLst>
          </p:cNvPr>
          <p:cNvCxnSpPr>
            <a:cxnSpLocks/>
          </p:cNvCxnSpPr>
          <p:nvPr/>
        </p:nvCxnSpPr>
        <p:spPr>
          <a:xfrm>
            <a:off x="6024283" y="2319617"/>
            <a:ext cx="7082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9A639B-7596-CEC8-F337-AD74EB06336D}"/>
              </a:ext>
            </a:extLst>
          </p:cNvPr>
          <p:cNvCxnSpPr>
            <a:cxnSpLocks/>
          </p:cNvCxnSpPr>
          <p:nvPr/>
        </p:nvCxnSpPr>
        <p:spPr>
          <a:xfrm>
            <a:off x="8789895" y="2378308"/>
            <a:ext cx="7082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1D2292B-E9F6-9680-7B1E-0CB280470740}"/>
              </a:ext>
            </a:extLst>
          </p:cNvPr>
          <p:cNvSpPr/>
          <p:nvPr/>
        </p:nvSpPr>
        <p:spPr>
          <a:xfrm>
            <a:off x="838200" y="3025588"/>
            <a:ext cx="2097742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Creation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CDE26A-84DA-BFE7-31D9-BDF86568C90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35942" y="2653971"/>
            <a:ext cx="1076660" cy="69434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FBE84-CDAB-CB64-C9D0-2A835BCA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Approach2-Text detection using YOLO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2" name="Content Placeholder 3">
            <a:extLst>
              <a:ext uri="{FF2B5EF4-FFF2-40B4-BE49-F238E27FC236}">
                <a16:creationId xmlns:a16="http://schemas.microsoft.com/office/drawing/2014/main" id="{ADAB2748-6823-6DAE-CCE4-241F3363C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41873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3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0A890-3142-8131-392D-02D60DE0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 1: Annotating Data</a:t>
            </a:r>
          </a:p>
        </p:txBody>
      </p:sp>
      <p:pic>
        <p:nvPicPr>
          <p:cNvPr id="7" name="Picture 6" descr="A picture containing text, screenshot, cartoon&#10;&#10;Description automatically generated">
            <a:extLst>
              <a:ext uri="{FF2B5EF4-FFF2-40B4-BE49-F238E27FC236}">
                <a16:creationId xmlns:a16="http://schemas.microsoft.com/office/drawing/2014/main" id="{43BEA77C-F5F0-BC16-BE59-5980A77B5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04149"/>
            <a:ext cx="7188199" cy="22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5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7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6C8AE-F48D-6408-1E63-2765671A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training - YOLO Step-2</a:t>
            </a:r>
          </a:p>
        </p:txBody>
      </p:sp>
      <p:pic>
        <p:nvPicPr>
          <p:cNvPr id="5" name="Picture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6A42AC82-136D-1402-74FF-2A28F983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151400"/>
            <a:ext cx="7188199" cy="25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{42C11557-C9E1-C244-A496-D3332DFECAFD}tf10001064</Template>
  <TotalTime>5245</TotalTime>
  <Words>702</Words>
  <Application>Microsoft Macintosh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Office Theme</vt:lpstr>
      <vt:lpstr>About me</vt:lpstr>
      <vt:lpstr>Document Information Extraction</vt:lpstr>
      <vt:lpstr>Sectors Impacted</vt:lpstr>
      <vt:lpstr>Types of Documents</vt:lpstr>
      <vt:lpstr>Structured Documents</vt:lpstr>
      <vt:lpstr>Approach1- Template/Location based OCR</vt:lpstr>
      <vt:lpstr>Approach2-Text detection using YOLO</vt:lpstr>
      <vt:lpstr>Stage 1: Annotating Data</vt:lpstr>
      <vt:lpstr>Model training - YOLO Step-2</vt:lpstr>
      <vt:lpstr>Model Inference - YOLO Step-3</vt:lpstr>
      <vt:lpstr>Advantages and Drawbacks- YOLO</vt:lpstr>
      <vt:lpstr>Unstructured Documents</vt:lpstr>
      <vt:lpstr>Approach1 – Named Entity Recognition </vt:lpstr>
      <vt:lpstr>Approach 2- Large language Models</vt:lpstr>
      <vt:lpstr>Semi Structured Documents</vt:lpstr>
      <vt:lpstr>LayoutLMV2</vt:lpstr>
      <vt:lpstr>Why LayoutLMV2 </vt:lpstr>
      <vt:lpstr>Address Extraction -DBSCAN</vt:lpstr>
      <vt:lpstr>Q and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Abhinav Jha</dc:creator>
  <cp:lastModifiedBy>Abhinav Jha</cp:lastModifiedBy>
  <cp:revision>14</cp:revision>
  <dcterms:created xsi:type="dcterms:W3CDTF">2023-05-14T14:44:49Z</dcterms:created>
  <dcterms:modified xsi:type="dcterms:W3CDTF">2023-05-18T09:30:45Z</dcterms:modified>
</cp:coreProperties>
</file>