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850265"/>
            <a:ext cx="8207375" cy="1082675"/>
          </a:xfrm>
        </p:spPr>
        <p:txBody>
          <a:bodyPr/>
          <a:lstStyle/>
          <a:p>
            <a:r>
              <a:rPr>
                <a:sym typeface="+mn-ea"/>
              </a:rPr>
              <a:t>Task</a:t>
            </a:r>
            <a:r>
              <a:rPr lang="en-US">
                <a:sym typeface="+mn-ea"/>
              </a:rPr>
              <a:t> 4: </a:t>
            </a:r>
            <a:r>
              <a:t>Dashboard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95" y="1834515"/>
            <a:ext cx="8212138" cy="1752600"/>
          </a:xfrm>
        </p:spPr>
        <p:txBody>
          <a:bodyPr/>
          <a:lstStyle/>
          <a:p>
            <a:r>
              <a:t>Data Analyst Internship</a:t>
            </a:r>
          </a:p>
          <a:p/>
          <a:p>
            <a:r>
              <a:rPr lang="en-US"/>
              <a:t>Abhinav Srivastava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Dataset Overview</a:t>
            </a:r>
            <a:endParaRPr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Source: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Kaggle Sales Dataset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en-GB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https://www.kaggle.com/datasets/shantanugarg274/sales-dataset</a:t>
            </a:r>
            <a:endParaRPr lang="en-US" altLang="en-GB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en-GB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Rows: 1194</a:t>
            </a:r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Fields: Amount, Profit, Category, Sub-Category, State, City, Date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Profit Margin (Made with Dax)</a:t>
            </a:r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Period: 2021 to 202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KPIs Chosen</a:t>
            </a:r>
            <a:endParaRPr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Sales (SUM of Amount)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Profit (SUM of Profit)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Quantity (SUM of Quantity)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Margin (Profit / Sales)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102870"/>
            <a:ext cx="4777105" cy="485775"/>
          </a:xfrm>
        </p:spPr>
        <p:txBody>
          <a:bodyPr/>
          <a:lstStyle/>
          <a:p>
            <a:r>
              <a:rPr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Dashboard Snapshots</a:t>
            </a:r>
            <a:endParaRPr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10" y="668020"/>
            <a:ext cx="7198995" cy="65341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KPIs and Trends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321435"/>
            <a:ext cx="8553450" cy="47948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Sales By Location and Category</a:t>
            </a:r>
            <a:endParaRPr lang="en-US" altLang="en-GB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Content Placeholder 4" descr="dashboard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999490"/>
            <a:ext cx="8676640" cy="4859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</a:t>
            </a:r>
            <a:r>
              <a:rPr lang="en-US" altLang="en-GB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nteractive Slicers</a:t>
            </a:r>
            <a:endParaRPr lang="en-US" altLang="en-GB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" y="1106170"/>
            <a:ext cx="8528685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Key Insights</a:t>
            </a:r>
            <a:endParaRPr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Furniture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had the highest 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 margin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among all categories.</a:t>
            </a:r>
            <a:b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peaked in December 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Debit Card</a:t>
            </a:r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was the most used payment method.</a:t>
            </a:r>
            <a:b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Top-performing states: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New York and Florida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adveritising strategies might be helpful to attract customers.</a:t>
            </a:r>
            <a:endParaRPr 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Tools &amp; Skills Used</a:t>
            </a:r>
            <a:endParaRPr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BI: Data modeling, DAX measures, visual design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Analysis: KPI selection, trend &amp; category analysis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Principles: Consistency, interactivity, clarity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ves 13">
    <a:dk1>
      <a:srgbClr val="000000"/>
    </a:dk1>
    <a:lt1>
      <a:srgbClr val="FFFFFF"/>
    </a:lt1>
    <a:dk2>
      <a:srgbClr val="000000"/>
    </a:dk2>
    <a:lt2>
      <a:srgbClr val="969696"/>
    </a:lt2>
    <a:accent1>
      <a:srgbClr val="0066CC"/>
    </a:accent1>
    <a:accent2>
      <a:srgbClr val="3399FF"/>
    </a:accent2>
    <a:accent3>
      <a:srgbClr val="FFFFFF"/>
    </a:accent3>
    <a:accent4>
      <a:srgbClr val="000000"/>
    </a:accent4>
    <a:accent5>
      <a:srgbClr val="AAB8E2"/>
    </a:accent5>
    <a:accent6>
      <a:srgbClr val="2D8AE7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Slides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Dashboard Design Task</vt:lpstr>
      <vt:lpstr>Dataset Overview</vt:lpstr>
      <vt:lpstr>KPIs Chosen</vt:lpstr>
      <vt:lpstr>Dashboard Snapshots</vt:lpstr>
      <vt:lpstr>PowerPoint 演示文稿</vt:lpstr>
      <vt:lpstr>PowerPoint 演示文稿</vt:lpstr>
      <vt:lpstr>Key Insights</vt:lpstr>
      <vt:lpstr>Tools &amp; Skills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Zed Umbrakinesist</cp:lastModifiedBy>
  <cp:revision>4</cp:revision>
  <dcterms:created xsi:type="dcterms:W3CDTF">2013-01-27T09:14:00Z</dcterms:created>
  <dcterms:modified xsi:type="dcterms:W3CDTF">2025-05-16T12:57:06Z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C73AD387664B472FA3C741C8DB5184E6_12</vt:lpwstr>
  </property>
  <property fmtid="{D5CDD505-2E9C-101B-9397-08002B2CF9AE}" pid="3" name="KSOProductBuildVer">
    <vt:lpwstr>2057-12.2.0.20796</vt:lpwstr>
  </property>
</Properties>
</file>