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64" r:id="rId3"/>
    <p:sldId id="266" r:id="rId4"/>
    <p:sldId id="265" r:id="rId5"/>
    <p:sldId id="275" r:id="rId6"/>
    <p:sldId id="257" r:id="rId7"/>
    <p:sldId id="258" r:id="rId8"/>
    <p:sldId id="267" r:id="rId9"/>
    <p:sldId id="260" r:id="rId10"/>
    <p:sldId id="276" r:id="rId11"/>
    <p:sldId id="281" r:id="rId12"/>
    <p:sldId id="261" r:id="rId13"/>
    <p:sldId id="282" r:id="rId14"/>
    <p:sldId id="279" r:id="rId15"/>
    <p:sldId id="277" r:id="rId16"/>
    <p:sldId id="278" r:id="rId17"/>
    <p:sldId id="259" r:id="rId18"/>
    <p:sldId id="268" r:id="rId19"/>
    <p:sldId id="269" r:id="rId20"/>
    <p:sldId id="270" r:id="rId21"/>
    <p:sldId id="271" r:id="rId22"/>
    <p:sldId id="273" r:id="rId23"/>
    <p:sldId id="272" r:id="rId24"/>
    <p:sldId id="274" r:id="rId25"/>
    <p:sldId id="262" r:id="rId26"/>
    <p:sldId id="28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7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E09FE14-C783-114F-8A5A-D1D455545B1D}" type="doc">
      <dgm:prSet loTypeId="urn:microsoft.com/office/officeart/2005/8/layout/chevron1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98C13E8-6460-5648-B93E-9DF13AA1E9AD}">
      <dgm:prSet phldrT="[Text]" custT="1"/>
      <dgm:spPr/>
      <dgm:t>
        <a:bodyPr/>
        <a:lstStyle/>
        <a:p>
          <a:r>
            <a:rPr lang="en-US" sz="1200" b="1" dirty="0"/>
            <a:t>Obtain the data</a:t>
          </a:r>
        </a:p>
      </dgm:t>
    </dgm:pt>
    <dgm:pt modelId="{E6D421F9-A968-1A4E-9173-E8D351F34518}" type="parTrans" cxnId="{70E1B30D-9E13-9241-B43D-F132CD545F39}">
      <dgm:prSet/>
      <dgm:spPr/>
      <dgm:t>
        <a:bodyPr/>
        <a:lstStyle/>
        <a:p>
          <a:endParaRPr lang="en-US"/>
        </a:p>
      </dgm:t>
    </dgm:pt>
    <dgm:pt modelId="{0BE95ED3-8615-ED48-90E9-0E6A8E34F324}" type="sibTrans" cxnId="{70E1B30D-9E13-9241-B43D-F132CD545F39}">
      <dgm:prSet/>
      <dgm:spPr/>
      <dgm:t>
        <a:bodyPr/>
        <a:lstStyle/>
        <a:p>
          <a:endParaRPr lang="en-US"/>
        </a:p>
      </dgm:t>
    </dgm:pt>
    <dgm:pt modelId="{02149BCE-22CD-074D-AE54-CA146744F1EE}">
      <dgm:prSet phldrT="[Text]" custT="1"/>
      <dgm:spPr/>
      <dgm:t>
        <a:bodyPr/>
        <a:lstStyle/>
        <a:p>
          <a:r>
            <a:rPr lang="en-US" sz="1200" b="1" dirty="0"/>
            <a:t>Subset the data</a:t>
          </a:r>
        </a:p>
      </dgm:t>
    </dgm:pt>
    <dgm:pt modelId="{42D49A75-8255-9C49-9699-B3EDEAC37390}" type="parTrans" cxnId="{0D6F8BD0-E2C3-7C48-8FE2-DD58552C7363}">
      <dgm:prSet/>
      <dgm:spPr/>
      <dgm:t>
        <a:bodyPr/>
        <a:lstStyle/>
        <a:p>
          <a:endParaRPr lang="en-US"/>
        </a:p>
      </dgm:t>
    </dgm:pt>
    <dgm:pt modelId="{2D54EF68-DE1F-FB49-BD05-68D7922C550D}" type="sibTrans" cxnId="{0D6F8BD0-E2C3-7C48-8FE2-DD58552C7363}">
      <dgm:prSet/>
      <dgm:spPr/>
      <dgm:t>
        <a:bodyPr/>
        <a:lstStyle/>
        <a:p>
          <a:endParaRPr lang="en-US"/>
        </a:p>
      </dgm:t>
    </dgm:pt>
    <dgm:pt modelId="{385E76EB-9750-344A-A22C-7F9C19DFA82B}">
      <dgm:prSet phldrT="[Text]" custT="1"/>
      <dgm:spPr/>
      <dgm:t>
        <a:bodyPr/>
        <a:lstStyle/>
        <a:p>
          <a:r>
            <a:rPr lang="en-US" sz="1200" b="1" dirty="0"/>
            <a:t>Clean the data</a:t>
          </a:r>
        </a:p>
      </dgm:t>
    </dgm:pt>
    <dgm:pt modelId="{4A28C9EF-5C15-7A41-896E-753524F6BD83}" type="parTrans" cxnId="{B5E75466-95FA-514A-A0D8-21AB657F974A}">
      <dgm:prSet/>
      <dgm:spPr/>
      <dgm:t>
        <a:bodyPr/>
        <a:lstStyle/>
        <a:p>
          <a:endParaRPr lang="en-US"/>
        </a:p>
      </dgm:t>
    </dgm:pt>
    <dgm:pt modelId="{DFFE2C9E-021B-CE49-AE20-401A6F5AFA43}" type="sibTrans" cxnId="{B5E75466-95FA-514A-A0D8-21AB657F974A}">
      <dgm:prSet/>
      <dgm:spPr/>
      <dgm:t>
        <a:bodyPr/>
        <a:lstStyle/>
        <a:p>
          <a:endParaRPr lang="en-US"/>
        </a:p>
      </dgm:t>
    </dgm:pt>
    <dgm:pt modelId="{07C5462B-C031-A94E-BE52-03A40507C3CF}">
      <dgm:prSet custT="1"/>
      <dgm:spPr/>
      <dgm:t>
        <a:bodyPr/>
        <a:lstStyle/>
        <a:p>
          <a:r>
            <a:rPr lang="en-US" sz="1050" b="1" dirty="0"/>
            <a:t>Exploring the data</a:t>
          </a:r>
        </a:p>
      </dgm:t>
    </dgm:pt>
    <dgm:pt modelId="{2D86A7C3-3B56-764F-B0C0-C1B18BE5DC66}" type="parTrans" cxnId="{16B76EC5-BB5D-6549-A876-3D4DA8DA1500}">
      <dgm:prSet/>
      <dgm:spPr/>
      <dgm:t>
        <a:bodyPr/>
        <a:lstStyle/>
        <a:p>
          <a:endParaRPr lang="en-US"/>
        </a:p>
      </dgm:t>
    </dgm:pt>
    <dgm:pt modelId="{68C86CC9-C370-7646-9B96-99EC5CEA8D2F}" type="sibTrans" cxnId="{16B76EC5-BB5D-6549-A876-3D4DA8DA1500}">
      <dgm:prSet/>
      <dgm:spPr/>
      <dgm:t>
        <a:bodyPr/>
        <a:lstStyle/>
        <a:p>
          <a:endParaRPr lang="en-US"/>
        </a:p>
      </dgm:t>
    </dgm:pt>
    <dgm:pt modelId="{BEA560CC-C1D3-BF4F-BC1D-44B1CDEC6F9B}">
      <dgm:prSet custT="1"/>
      <dgm:spPr/>
      <dgm:t>
        <a:bodyPr/>
        <a:lstStyle/>
        <a:p>
          <a:r>
            <a:rPr lang="en-US" sz="900" b="1" dirty="0"/>
            <a:t>Deciding the Dependent Variable</a:t>
          </a:r>
        </a:p>
      </dgm:t>
    </dgm:pt>
    <dgm:pt modelId="{B6F66C87-096F-B243-94A5-55D8ADB61BCC}" type="parTrans" cxnId="{8183F2E5-F243-3B45-ADCD-0D742282C1AC}">
      <dgm:prSet/>
      <dgm:spPr/>
      <dgm:t>
        <a:bodyPr/>
        <a:lstStyle/>
        <a:p>
          <a:endParaRPr lang="en-US"/>
        </a:p>
      </dgm:t>
    </dgm:pt>
    <dgm:pt modelId="{648F683B-31E5-CE47-976F-CBC58D1D1534}" type="sibTrans" cxnId="{8183F2E5-F243-3B45-ADCD-0D742282C1AC}">
      <dgm:prSet/>
      <dgm:spPr/>
      <dgm:t>
        <a:bodyPr/>
        <a:lstStyle/>
        <a:p>
          <a:endParaRPr lang="en-US"/>
        </a:p>
      </dgm:t>
    </dgm:pt>
    <dgm:pt modelId="{C937FE9D-5B5E-6D4E-8791-DD643CBB8193}">
      <dgm:prSet custT="1"/>
      <dgm:spPr/>
      <dgm:t>
        <a:bodyPr/>
        <a:lstStyle/>
        <a:p>
          <a:r>
            <a:rPr lang="en-US" sz="900" b="1" dirty="0"/>
            <a:t>Univariate &amp; Bivariate Analysis</a:t>
          </a:r>
        </a:p>
      </dgm:t>
    </dgm:pt>
    <dgm:pt modelId="{4C8FE7C9-F843-CC45-BE7B-0B1E15ECF2BA}" type="parTrans" cxnId="{826A8E3E-66FE-1846-93A8-8A928932BC2A}">
      <dgm:prSet/>
      <dgm:spPr/>
      <dgm:t>
        <a:bodyPr/>
        <a:lstStyle/>
        <a:p>
          <a:endParaRPr lang="en-US"/>
        </a:p>
      </dgm:t>
    </dgm:pt>
    <dgm:pt modelId="{2A6563AC-E25A-E846-B444-8ADE5C2FA6B1}" type="sibTrans" cxnId="{826A8E3E-66FE-1846-93A8-8A928932BC2A}">
      <dgm:prSet/>
      <dgm:spPr/>
      <dgm:t>
        <a:bodyPr/>
        <a:lstStyle/>
        <a:p>
          <a:endParaRPr lang="en-US"/>
        </a:p>
      </dgm:t>
    </dgm:pt>
    <dgm:pt modelId="{8A86C8FB-18A8-3545-A8C6-34B79F35D664}">
      <dgm:prSet custT="1"/>
      <dgm:spPr/>
      <dgm:t>
        <a:bodyPr/>
        <a:lstStyle/>
        <a:p>
          <a:r>
            <a:rPr lang="en-US" sz="1050" dirty="0"/>
            <a:t>Deciding on IV</a:t>
          </a:r>
        </a:p>
      </dgm:t>
    </dgm:pt>
    <dgm:pt modelId="{6F50A39C-EEE5-F742-8E50-C2C96DABA4B0}" type="parTrans" cxnId="{D2A80500-C582-6244-BB3B-C4AD51E0F72B}">
      <dgm:prSet/>
      <dgm:spPr/>
      <dgm:t>
        <a:bodyPr/>
        <a:lstStyle/>
        <a:p>
          <a:endParaRPr lang="en-US"/>
        </a:p>
      </dgm:t>
    </dgm:pt>
    <dgm:pt modelId="{246368D1-E76C-E047-82AB-E69146AEC78C}" type="sibTrans" cxnId="{D2A80500-C582-6244-BB3B-C4AD51E0F72B}">
      <dgm:prSet/>
      <dgm:spPr/>
      <dgm:t>
        <a:bodyPr/>
        <a:lstStyle/>
        <a:p>
          <a:endParaRPr lang="en-US"/>
        </a:p>
      </dgm:t>
    </dgm:pt>
    <dgm:pt modelId="{D12F2FC3-BC14-3A4F-B4F4-386FAAE302BD}">
      <dgm:prSet custT="1"/>
      <dgm:spPr/>
      <dgm:t>
        <a:bodyPr/>
        <a:lstStyle/>
        <a:p>
          <a:r>
            <a:rPr lang="en-US" sz="1050" b="1" dirty="0"/>
            <a:t>Feature Engineering</a:t>
          </a:r>
        </a:p>
      </dgm:t>
    </dgm:pt>
    <dgm:pt modelId="{96FE0883-6FBA-9340-B1C6-97C12ECFB506}" type="parTrans" cxnId="{BC55745F-F786-044A-B203-DC8D0C8506AC}">
      <dgm:prSet/>
      <dgm:spPr/>
      <dgm:t>
        <a:bodyPr/>
        <a:lstStyle/>
        <a:p>
          <a:endParaRPr lang="en-US"/>
        </a:p>
      </dgm:t>
    </dgm:pt>
    <dgm:pt modelId="{E78BBF44-A6DB-C541-A2FC-761D479D14F5}" type="sibTrans" cxnId="{BC55745F-F786-044A-B203-DC8D0C8506AC}">
      <dgm:prSet/>
      <dgm:spPr/>
      <dgm:t>
        <a:bodyPr/>
        <a:lstStyle/>
        <a:p>
          <a:endParaRPr lang="en-US"/>
        </a:p>
      </dgm:t>
    </dgm:pt>
    <dgm:pt modelId="{BCD009D8-F235-3E4E-8ADD-B7033F33EDFC}">
      <dgm:prSet custT="1"/>
      <dgm:spPr/>
      <dgm:t>
        <a:bodyPr/>
        <a:lstStyle/>
        <a:p>
          <a:r>
            <a:rPr lang="en-US" sz="1000" dirty="0"/>
            <a:t>Regression</a:t>
          </a:r>
        </a:p>
      </dgm:t>
    </dgm:pt>
    <dgm:pt modelId="{E8A868A4-DC0B-564D-94DC-2FB13AC5C6E2}" type="parTrans" cxnId="{8A7FF0AE-4698-9B40-8966-8523509E8F94}">
      <dgm:prSet/>
      <dgm:spPr/>
      <dgm:t>
        <a:bodyPr/>
        <a:lstStyle/>
        <a:p>
          <a:endParaRPr lang="en-US"/>
        </a:p>
      </dgm:t>
    </dgm:pt>
    <dgm:pt modelId="{C6E9FEDC-AB36-5D4D-B9D1-668246AE43D9}" type="sibTrans" cxnId="{8A7FF0AE-4698-9B40-8966-8523509E8F94}">
      <dgm:prSet/>
      <dgm:spPr/>
      <dgm:t>
        <a:bodyPr/>
        <a:lstStyle/>
        <a:p>
          <a:endParaRPr lang="en-US"/>
        </a:p>
      </dgm:t>
    </dgm:pt>
    <dgm:pt modelId="{E6495D57-ED6A-3F4B-B3AE-A398C8B55F58}">
      <dgm:prSet custT="1"/>
      <dgm:spPr/>
      <dgm:t>
        <a:bodyPr/>
        <a:lstStyle/>
        <a:p>
          <a:r>
            <a:rPr lang="en-US" sz="1100" dirty="0"/>
            <a:t>Evaluate Results</a:t>
          </a:r>
        </a:p>
      </dgm:t>
    </dgm:pt>
    <dgm:pt modelId="{5154669E-6D0E-5943-8E53-24CEFEC8C5A3}" type="parTrans" cxnId="{06224D3D-F296-2F4D-AAE6-740C8A9538C2}">
      <dgm:prSet/>
      <dgm:spPr/>
      <dgm:t>
        <a:bodyPr/>
        <a:lstStyle/>
        <a:p>
          <a:endParaRPr lang="en-US"/>
        </a:p>
      </dgm:t>
    </dgm:pt>
    <dgm:pt modelId="{C003803F-78BC-1946-80F3-F7679D8D6F45}" type="sibTrans" cxnId="{06224D3D-F296-2F4D-AAE6-740C8A9538C2}">
      <dgm:prSet/>
      <dgm:spPr/>
      <dgm:t>
        <a:bodyPr/>
        <a:lstStyle/>
        <a:p>
          <a:endParaRPr lang="en-US"/>
        </a:p>
      </dgm:t>
    </dgm:pt>
    <dgm:pt modelId="{C60C2FA9-9CB9-2D41-BFC3-1D5C30EE08C6}">
      <dgm:prSet custT="1"/>
      <dgm:spPr/>
      <dgm:t>
        <a:bodyPr/>
        <a:lstStyle/>
        <a:p>
          <a:r>
            <a:rPr lang="en-US" sz="950" dirty="0"/>
            <a:t>Conclusion</a:t>
          </a:r>
        </a:p>
      </dgm:t>
    </dgm:pt>
    <dgm:pt modelId="{6AD09536-FE5D-3C4E-A80D-3F475E65A18E}" type="parTrans" cxnId="{7D4E6301-91FE-4E4B-BD94-F43E3DFFE4A3}">
      <dgm:prSet/>
      <dgm:spPr/>
      <dgm:t>
        <a:bodyPr/>
        <a:lstStyle/>
        <a:p>
          <a:endParaRPr lang="en-US"/>
        </a:p>
      </dgm:t>
    </dgm:pt>
    <dgm:pt modelId="{BC584C22-194E-5A4B-9106-412B39C68003}" type="sibTrans" cxnId="{7D4E6301-91FE-4E4B-BD94-F43E3DFFE4A3}">
      <dgm:prSet/>
      <dgm:spPr/>
      <dgm:t>
        <a:bodyPr/>
        <a:lstStyle/>
        <a:p>
          <a:endParaRPr lang="en-US"/>
        </a:p>
      </dgm:t>
    </dgm:pt>
    <dgm:pt modelId="{243B615D-C1A9-E040-B3B6-CF128A3714EF}">
      <dgm:prSet custT="1"/>
      <dgm:spPr/>
      <dgm:t>
        <a:bodyPr/>
        <a:lstStyle/>
        <a:p>
          <a:r>
            <a:rPr lang="en-US" sz="1100" b="1" dirty="0"/>
            <a:t>Adding Extra Data</a:t>
          </a:r>
        </a:p>
      </dgm:t>
    </dgm:pt>
    <dgm:pt modelId="{068F51CF-B0BF-554B-85BB-11A83910B2C7}" type="parTrans" cxnId="{63BBB7B5-EA06-8843-8158-EBF815F3EF53}">
      <dgm:prSet/>
      <dgm:spPr/>
      <dgm:t>
        <a:bodyPr/>
        <a:lstStyle/>
        <a:p>
          <a:endParaRPr lang="en-US"/>
        </a:p>
      </dgm:t>
    </dgm:pt>
    <dgm:pt modelId="{34044BC3-83DE-7340-A560-DE65B047F5F8}" type="sibTrans" cxnId="{63BBB7B5-EA06-8843-8158-EBF815F3EF53}">
      <dgm:prSet/>
      <dgm:spPr/>
      <dgm:t>
        <a:bodyPr/>
        <a:lstStyle/>
        <a:p>
          <a:endParaRPr lang="en-US"/>
        </a:p>
      </dgm:t>
    </dgm:pt>
    <dgm:pt modelId="{F375F747-EDE1-AC47-B84A-761515175A2A}" type="pres">
      <dgm:prSet presAssocID="{AE09FE14-C783-114F-8A5A-D1D455545B1D}" presName="Name0" presStyleCnt="0">
        <dgm:presLayoutVars>
          <dgm:dir/>
          <dgm:animLvl val="lvl"/>
          <dgm:resizeHandles val="exact"/>
        </dgm:presLayoutVars>
      </dgm:prSet>
      <dgm:spPr/>
    </dgm:pt>
    <dgm:pt modelId="{779EE3C1-5CCF-7244-AF36-8F3AC05835E8}" type="pres">
      <dgm:prSet presAssocID="{298C13E8-6460-5648-B93E-9DF13AA1E9AD}" presName="parTxOnly" presStyleLbl="node1" presStyleIdx="0" presStyleCnt="12">
        <dgm:presLayoutVars>
          <dgm:chMax val="0"/>
          <dgm:chPref val="0"/>
          <dgm:bulletEnabled val="1"/>
        </dgm:presLayoutVars>
      </dgm:prSet>
      <dgm:spPr/>
    </dgm:pt>
    <dgm:pt modelId="{F7D3E106-0333-9242-A984-1F45E78CADD0}" type="pres">
      <dgm:prSet presAssocID="{0BE95ED3-8615-ED48-90E9-0E6A8E34F324}" presName="parTxOnlySpace" presStyleCnt="0"/>
      <dgm:spPr/>
    </dgm:pt>
    <dgm:pt modelId="{F1464486-109A-D246-8D68-B6278294899F}" type="pres">
      <dgm:prSet presAssocID="{02149BCE-22CD-074D-AE54-CA146744F1EE}" presName="parTxOnly" presStyleLbl="node1" presStyleIdx="1" presStyleCnt="12">
        <dgm:presLayoutVars>
          <dgm:chMax val="0"/>
          <dgm:chPref val="0"/>
          <dgm:bulletEnabled val="1"/>
        </dgm:presLayoutVars>
      </dgm:prSet>
      <dgm:spPr/>
    </dgm:pt>
    <dgm:pt modelId="{74D47F4D-4173-9541-AF18-59CC1EDA0789}" type="pres">
      <dgm:prSet presAssocID="{2D54EF68-DE1F-FB49-BD05-68D7922C550D}" presName="parTxOnlySpace" presStyleCnt="0"/>
      <dgm:spPr/>
    </dgm:pt>
    <dgm:pt modelId="{BE185742-62E0-F14E-8AD3-4C837F6F9500}" type="pres">
      <dgm:prSet presAssocID="{07C5462B-C031-A94E-BE52-03A40507C3CF}" presName="parTxOnly" presStyleLbl="node1" presStyleIdx="2" presStyleCnt="12">
        <dgm:presLayoutVars>
          <dgm:chMax val="0"/>
          <dgm:chPref val="0"/>
          <dgm:bulletEnabled val="1"/>
        </dgm:presLayoutVars>
      </dgm:prSet>
      <dgm:spPr/>
    </dgm:pt>
    <dgm:pt modelId="{1246A813-46C7-7943-B5FC-A09BF925F25F}" type="pres">
      <dgm:prSet presAssocID="{68C86CC9-C370-7646-9B96-99EC5CEA8D2F}" presName="parTxOnlySpace" presStyleCnt="0"/>
      <dgm:spPr/>
    </dgm:pt>
    <dgm:pt modelId="{6E7F9AEA-5D8D-A74F-9C45-7C84B035479C}" type="pres">
      <dgm:prSet presAssocID="{385E76EB-9750-344A-A22C-7F9C19DFA82B}" presName="parTxOnly" presStyleLbl="node1" presStyleIdx="3" presStyleCnt="12">
        <dgm:presLayoutVars>
          <dgm:chMax val="0"/>
          <dgm:chPref val="0"/>
          <dgm:bulletEnabled val="1"/>
        </dgm:presLayoutVars>
      </dgm:prSet>
      <dgm:spPr/>
    </dgm:pt>
    <dgm:pt modelId="{3656121E-FB7E-D641-B090-33DBF842FE2D}" type="pres">
      <dgm:prSet presAssocID="{DFFE2C9E-021B-CE49-AE20-401A6F5AFA43}" presName="parTxOnlySpace" presStyleCnt="0"/>
      <dgm:spPr/>
    </dgm:pt>
    <dgm:pt modelId="{0C9358E2-C980-6D4E-9426-96E41B2575EB}" type="pres">
      <dgm:prSet presAssocID="{D12F2FC3-BC14-3A4F-B4F4-386FAAE302BD}" presName="parTxOnly" presStyleLbl="node1" presStyleIdx="4" presStyleCnt="12">
        <dgm:presLayoutVars>
          <dgm:chMax val="0"/>
          <dgm:chPref val="0"/>
          <dgm:bulletEnabled val="1"/>
        </dgm:presLayoutVars>
      </dgm:prSet>
      <dgm:spPr/>
    </dgm:pt>
    <dgm:pt modelId="{26A80B77-542F-5540-8F96-119CAB08C5D4}" type="pres">
      <dgm:prSet presAssocID="{E78BBF44-A6DB-C541-A2FC-761D479D14F5}" presName="parTxOnlySpace" presStyleCnt="0"/>
      <dgm:spPr/>
    </dgm:pt>
    <dgm:pt modelId="{C1FAA1B2-6BD7-AF44-974E-4AB601D30195}" type="pres">
      <dgm:prSet presAssocID="{243B615D-C1A9-E040-B3B6-CF128A3714EF}" presName="parTxOnly" presStyleLbl="node1" presStyleIdx="5" presStyleCnt="12">
        <dgm:presLayoutVars>
          <dgm:chMax val="0"/>
          <dgm:chPref val="0"/>
          <dgm:bulletEnabled val="1"/>
        </dgm:presLayoutVars>
      </dgm:prSet>
      <dgm:spPr/>
    </dgm:pt>
    <dgm:pt modelId="{789A34D8-D5BB-2D45-AAB8-9C62449489FB}" type="pres">
      <dgm:prSet presAssocID="{34044BC3-83DE-7340-A560-DE65B047F5F8}" presName="parTxOnlySpace" presStyleCnt="0"/>
      <dgm:spPr/>
    </dgm:pt>
    <dgm:pt modelId="{9C44B22C-F96A-D944-9BE0-B5581636703A}" type="pres">
      <dgm:prSet presAssocID="{BEA560CC-C1D3-BF4F-BC1D-44B1CDEC6F9B}" presName="parTxOnly" presStyleLbl="node1" presStyleIdx="6" presStyleCnt="12">
        <dgm:presLayoutVars>
          <dgm:chMax val="0"/>
          <dgm:chPref val="0"/>
          <dgm:bulletEnabled val="1"/>
        </dgm:presLayoutVars>
      </dgm:prSet>
      <dgm:spPr/>
    </dgm:pt>
    <dgm:pt modelId="{E98E06BF-2216-3347-94C4-A6165EDA594E}" type="pres">
      <dgm:prSet presAssocID="{648F683B-31E5-CE47-976F-CBC58D1D1534}" presName="parTxOnlySpace" presStyleCnt="0"/>
      <dgm:spPr/>
    </dgm:pt>
    <dgm:pt modelId="{D4AF8E69-DEEF-224A-A6F2-0DDF86CBFB2C}" type="pres">
      <dgm:prSet presAssocID="{C937FE9D-5B5E-6D4E-8791-DD643CBB8193}" presName="parTxOnly" presStyleLbl="node1" presStyleIdx="7" presStyleCnt="12">
        <dgm:presLayoutVars>
          <dgm:chMax val="0"/>
          <dgm:chPref val="0"/>
          <dgm:bulletEnabled val="1"/>
        </dgm:presLayoutVars>
      </dgm:prSet>
      <dgm:spPr/>
    </dgm:pt>
    <dgm:pt modelId="{423E284B-EF95-4E44-A862-97B5D568521D}" type="pres">
      <dgm:prSet presAssocID="{2A6563AC-E25A-E846-B444-8ADE5C2FA6B1}" presName="parTxOnlySpace" presStyleCnt="0"/>
      <dgm:spPr/>
    </dgm:pt>
    <dgm:pt modelId="{89A622BE-7111-E440-B840-7D5EE78F7CC1}" type="pres">
      <dgm:prSet presAssocID="{8A86C8FB-18A8-3545-A8C6-34B79F35D664}" presName="parTxOnly" presStyleLbl="node1" presStyleIdx="8" presStyleCnt="12">
        <dgm:presLayoutVars>
          <dgm:chMax val="0"/>
          <dgm:chPref val="0"/>
          <dgm:bulletEnabled val="1"/>
        </dgm:presLayoutVars>
      </dgm:prSet>
      <dgm:spPr/>
    </dgm:pt>
    <dgm:pt modelId="{B2ABD337-3895-624F-B8BF-529CC05890B3}" type="pres">
      <dgm:prSet presAssocID="{246368D1-E76C-E047-82AB-E69146AEC78C}" presName="parTxOnlySpace" presStyleCnt="0"/>
      <dgm:spPr/>
    </dgm:pt>
    <dgm:pt modelId="{C1776B8E-7104-7F41-8966-7E778A7B8F18}" type="pres">
      <dgm:prSet presAssocID="{BCD009D8-F235-3E4E-8ADD-B7033F33EDFC}" presName="parTxOnly" presStyleLbl="node1" presStyleIdx="9" presStyleCnt="12">
        <dgm:presLayoutVars>
          <dgm:chMax val="0"/>
          <dgm:chPref val="0"/>
          <dgm:bulletEnabled val="1"/>
        </dgm:presLayoutVars>
      </dgm:prSet>
      <dgm:spPr/>
    </dgm:pt>
    <dgm:pt modelId="{5B7C5946-7FD6-ED49-AAA8-D7CE3882726B}" type="pres">
      <dgm:prSet presAssocID="{C6E9FEDC-AB36-5D4D-B9D1-668246AE43D9}" presName="parTxOnlySpace" presStyleCnt="0"/>
      <dgm:spPr/>
    </dgm:pt>
    <dgm:pt modelId="{C735EA99-9C24-DB45-8C63-6A5DBC36ABF5}" type="pres">
      <dgm:prSet presAssocID="{E6495D57-ED6A-3F4B-B3AE-A398C8B55F58}" presName="parTxOnly" presStyleLbl="node1" presStyleIdx="10" presStyleCnt="12">
        <dgm:presLayoutVars>
          <dgm:chMax val="0"/>
          <dgm:chPref val="0"/>
          <dgm:bulletEnabled val="1"/>
        </dgm:presLayoutVars>
      </dgm:prSet>
      <dgm:spPr/>
    </dgm:pt>
    <dgm:pt modelId="{A3E02104-FD4C-C644-935E-91ED56BF010F}" type="pres">
      <dgm:prSet presAssocID="{C003803F-78BC-1946-80F3-F7679D8D6F45}" presName="parTxOnlySpace" presStyleCnt="0"/>
      <dgm:spPr/>
    </dgm:pt>
    <dgm:pt modelId="{C508F376-26E3-104B-A764-98C1B96134FD}" type="pres">
      <dgm:prSet presAssocID="{C60C2FA9-9CB9-2D41-BFC3-1D5C30EE08C6}" presName="parTxOnly" presStyleLbl="node1" presStyleIdx="11" presStyleCnt="12">
        <dgm:presLayoutVars>
          <dgm:chMax val="0"/>
          <dgm:chPref val="0"/>
          <dgm:bulletEnabled val="1"/>
        </dgm:presLayoutVars>
      </dgm:prSet>
      <dgm:spPr/>
    </dgm:pt>
  </dgm:ptLst>
  <dgm:cxnLst>
    <dgm:cxn modelId="{D2A80500-C582-6244-BB3B-C4AD51E0F72B}" srcId="{AE09FE14-C783-114F-8A5A-D1D455545B1D}" destId="{8A86C8FB-18A8-3545-A8C6-34B79F35D664}" srcOrd="8" destOrd="0" parTransId="{6F50A39C-EEE5-F742-8E50-C2C96DABA4B0}" sibTransId="{246368D1-E76C-E047-82AB-E69146AEC78C}"/>
    <dgm:cxn modelId="{7D4E6301-91FE-4E4B-BD94-F43E3DFFE4A3}" srcId="{AE09FE14-C783-114F-8A5A-D1D455545B1D}" destId="{C60C2FA9-9CB9-2D41-BFC3-1D5C30EE08C6}" srcOrd="11" destOrd="0" parTransId="{6AD09536-FE5D-3C4E-A80D-3F475E65A18E}" sibTransId="{BC584C22-194E-5A4B-9106-412B39C68003}"/>
    <dgm:cxn modelId="{70E1B30D-9E13-9241-B43D-F132CD545F39}" srcId="{AE09FE14-C783-114F-8A5A-D1D455545B1D}" destId="{298C13E8-6460-5648-B93E-9DF13AA1E9AD}" srcOrd="0" destOrd="0" parTransId="{E6D421F9-A968-1A4E-9173-E8D351F34518}" sibTransId="{0BE95ED3-8615-ED48-90E9-0E6A8E34F324}"/>
    <dgm:cxn modelId="{983B930F-8BA3-A34D-B57E-1D5123BB99E8}" type="presOf" srcId="{8A86C8FB-18A8-3545-A8C6-34B79F35D664}" destId="{89A622BE-7111-E440-B840-7D5EE78F7CC1}" srcOrd="0" destOrd="0" presId="urn:microsoft.com/office/officeart/2005/8/layout/chevron1"/>
    <dgm:cxn modelId="{06224D3D-F296-2F4D-AAE6-740C8A9538C2}" srcId="{AE09FE14-C783-114F-8A5A-D1D455545B1D}" destId="{E6495D57-ED6A-3F4B-B3AE-A398C8B55F58}" srcOrd="10" destOrd="0" parTransId="{5154669E-6D0E-5943-8E53-24CEFEC8C5A3}" sibTransId="{C003803F-78BC-1946-80F3-F7679D8D6F45}"/>
    <dgm:cxn modelId="{826A8E3E-66FE-1846-93A8-8A928932BC2A}" srcId="{AE09FE14-C783-114F-8A5A-D1D455545B1D}" destId="{C937FE9D-5B5E-6D4E-8791-DD643CBB8193}" srcOrd="7" destOrd="0" parTransId="{4C8FE7C9-F843-CC45-BE7B-0B1E15ECF2BA}" sibTransId="{2A6563AC-E25A-E846-B444-8ADE5C2FA6B1}"/>
    <dgm:cxn modelId="{69BAD13E-6B92-044F-83D3-7EE5D9F07DD1}" type="presOf" srcId="{BCD009D8-F235-3E4E-8ADD-B7033F33EDFC}" destId="{C1776B8E-7104-7F41-8966-7E778A7B8F18}" srcOrd="0" destOrd="0" presId="urn:microsoft.com/office/officeart/2005/8/layout/chevron1"/>
    <dgm:cxn modelId="{FAB08141-B9DE-D84E-BAC3-E8A0621D8EC0}" type="presOf" srcId="{02149BCE-22CD-074D-AE54-CA146744F1EE}" destId="{F1464486-109A-D246-8D68-B6278294899F}" srcOrd="0" destOrd="0" presId="urn:microsoft.com/office/officeart/2005/8/layout/chevron1"/>
    <dgm:cxn modelId="{7E9B3142-9740-9840-9EC7-E29FC1D9B725}" type="presOf" srcId="{C60C2FA9-9CB9-2D41-BFC3-1D5C30EE08C6}" destId="{C508F376-26E3-104B-A764-98C1B96134FD}" srcOrd="0" destOrd="0" presId="urn:microsoft.com/office/officeart/2005/8/layout/chevron1"/>
    <dgm:cxn modelId="{E32ADD48-C3DF-4443-B61F-568FC34FD2D2}" type="presOf" srcId="{C937FE9D-5B5E-6D4E-8791-DD643CBB8193}" destId="{D4AF8E69-DEEF-224A-A6F2-0DDF86CBFB2C}" srcOrd="0" destOrd="0" presId="urn:microsoft.com/office/officeart/2005/8/layout/chevron1"/>
    <dgm:cxn modelId="{7C70E651-C1A4-FA4B-9657-87A94CF268D2}" type="presOf" srcId="{07C5462B-C031-A94E-BE52-03A40507C3CF}" destId="{BE185742-62E0-F14E-8AD3-4C837F6F9500}" srcOrd="0" destOrd="0" presId="urn:microsoft.com/office/officeart/2005/8/layout/chevron1"/>
    <dgm:cxn modelId="{BC55745F-F786-044A-B203-DC8D0C8506AC}" srcId="{AE09FE14-C783-114F-8A5A-D1D455545B1D}" destId="{D12F2FC3-BC14-3A4F-B4F4-386FAAE302BD}" srcOrd="4" destOrd="0" parTransId="{96FE0883-6FBA-9340-B1C6-97C12ECFB506}" sibTransId="{E78BBF44-A6DB-C541-A2FC-761D479D14F5}"/>
    <dgm:cxn modelId="{B5E75466-95FA-514A-A0D8-21AB657F974A}" srcId="{AE09FE14-C783-114F-8A5A-D1D455545B1D}" destId="{385E76EB-9750-344A-A22C-7F9C19DFA82B}" srcOrd="3" destOrd="0" parTransId="{4A28C9EF-5C15-7A41-896E-753524F6BD83}" sibTransId="{DFFE2C9E-021B-CE49-AE20-401A6F5AFA43}"/>
    <dgm:cxn modelId="{521E0C68-E862-7D4B-8732-FB1B0E11C822}" type="presOf" srcId="{243B615D-C1A9-E040-B3B6-CF128A3714EF}" destId="{C1FAA1B2-6BD7-AF44-974E-4AB601D30195}" srcOrd="0" destOrd="0" presId="urn:microsoft.com/office/officeart/2005/8/layout/chevron1"/>
    <dgm:cxn modelId="{E0218A7C-CDE6-D642-8F1C-AD3DB0381CBF}" type="presOf" srcId="{D12F2FC3-BC14-3A4F-B4F4-386FAAE302BD}" destId="{0C9358E2-C980-6D4E-9426-96E41B2575EB}" srcOrd="0" destOrd="0" presId="urn:microsoft.com/office/officeart/2005/8/layout/chevron1"/>
    <dgm:cxn modelId="{54405C85-26CD-B34A-9E93-4217318C0530}" type="presOf" srcId="{BEA560CC-C1D3-BF4F-BC1D-44B1CDEC6F9B}" destId="{9C44B22C-F96A-D944-9BE0-B5581636703A}" srcOrd="0" destOrd="0" presId="urn:microsoft.com/office/officeart/2005/8/layout/chevron1"/>
    <dgm:cxn modelId="{62493891-9379-A640-8F1E-23959CF3074A}" type="presOf" srcId="{AE09FE14-C783-114F-8A5A-D1D455545B1D}" destId="{F375F747-EDE1-AC47-B84A-761515175A2A}" srcOrd="0" destOrd="0" presId="urn:microsoft.com/office/officeart/2005/8/layout/chevron1"/>
    <dgm:cxn modelId="{8A7FF0AE-4698-9B40-8966-8523509E8F94}" srcId="{AE09FE14-C783-114F-8A5A-D1D455545B1D}" destId="{BCD009D8-F235-3E4E-8ADD-B7033F33EDFC}" srcOrd="9" destOrd="0" parTransId="{E8A868A4-DC0B-564D-94DC-2FB13AC5C6E2}" sibTransId="{C6E9FEDC-AB36-5D4D-B9D1-668246AE43D9}"/>
    <dgm:cxn modelId="{63BBB7B5-EA06-8843-8158-EBF815F3EF53}" srcId="{AE09FE14-C783-114F-8A5A-D1D455545B1D}" destId="{243B615D-C1A9-E040-B3B6-CF128A3714EF}" srcOrd="5" destOrd="0" parTransId="{068F51CF-B0BF-554B-85BB-11A83910B2C7}" sibTransId="{34044BC3-83DE-7340-A560-DE65B047F5F8}"/>
    <dgm:cxn modelId="{16B76EC5-BB5D-6549-A876-3D4DA8DA1500}" srcId="{AE09FE14-C783-114F-8A5A-D1D455545B1D}" destId="{07C5462B-C031-A94E-BE52-03A40507C3CF}" srcOrd="2" destOrd="0" parTransId="{2D86A7C3-3B56-764F-B0C0-C1B18BE5DC66}" sibTransId="{68C86CC9-C370-7646-9B96-99EC5CEA8D2F}"/>
    <dgm:cxn modelId="{C0997EC6-0898-354C-A181-62FB8F9D1E77}" type="presOf" srcId="{298C13E8-6460-5648-B93E-9DF13AA1E9AD}" destId="{779EE3C1-5CCF-7244-AF36-8F3AC05835E8}" srcOrd="0" destOrd="0" presId="urn:microsoft.com/office/officeart/2005/8/layout/chevron1"/>
    <dgm:cxn modelId="{09789BCA-7F54-2E4E-81FB-49616F27B49F}" type="presOf" srcId="{E6495D57-ED6A-3F4B-B3AE-A398C8B55F58}" destId="{C735EA99-9C24-DB45-8C63-6A5DBC36ABF5}" srcOrd="0" destOrd="0" presId="urn:microsoft.com/office/officeart/2005/8/layout/chevron1"/>
    <dgm:cxn modelId="{0D6F8BD0-E2C3-7C48-8FE2-DD58552C7363}" srcId="{AE09FE14-C783-114F-8A5A-D1D455545B1D}" destId="{02149BCE-22CD-074D-AE54-CA146744F1EE}" srcOrd="1" destOrd="0" parTransId="{42D49A75-8255-9C49-9699-B3EDEAC37390}" sibTransId="{2D54EF68-DE1F-FB49-BD05-68D7922C550D}"/>
    <dgm:cxn modelId="{8183F2E5-F243-3B45-ADCD-0D742282C1AC}" srcId="{AE09FE14-C783-114F-8A5A-D1D455545B1D}" destId="{BEA560CC-C1D3-BF4F-BC1D-44B1CDEC6F9B}" srcOrd="6" destOrd="0" parTransId="{B6F66C87-096F-B243-94A5-55D8ADB61BCC}" sibTransId="{648F683B-31E5-CE47-976F-CBC58D1D1534}"/>
    <dgm:cxn modelId="{BEA69CEA-CF43-6345-9964-FFCF55BC99E8}" type="presOf" srcId="{385E76EB-9750-344A-A22C-7F9C19DFA82B}" destId="{6E7F9AEA-5D8D-A74F-9C45-7C84B035479C}" srcOrd="0" destOrd="0" presId="urn:microsoft.com/office/officeart/2005/8/layout/chevron1"/>
    <dgm:cxn modelId="{5630B85D-C3B8-8A43-A7C9-952A2DBF708D}" type="presParOf" srcId="{F375F747-EDE1-AC47-B84A-761515175A2A}" destId="{779EE3C1-5CCF-7244-AF36-8F3AC05835E8}" srcOrd="0" destOrd="0" presId="urn:microsoft.com/office/officeart/2005/8/layout/chevron1"/>
    <dgm:cxn modelId="{518B8A7F-CF1E-2949-ADBE-D31632B8FA91}" type="presParOf" srcId="{F375F747-EDE1-AC47-B84A-761515175A2A}" destId="{F7D3E106-0333-9242-A984-1F45E78CADD0}" srcOrd="1" destOrd="0" presId="urn:microsoft.com/office/officeart/2005/8/layout/chevron1"/>
    <dgm:cxn modelId="{1B6AE3E6-5042-124E-8DE4-42C4F83AC439}" type="presParOf" srcId="{F375F747-EDE1-AC47-B84A-761515175A2A}" destId="{F1464486-109A-D246-8D68-B6278294899F}" srcOrd="2" destOrd="0" presId="urn:microsoft.com/office/officeart/2005/8/layout/chevron1"/>
    <dgm:cxn modelId="{394AF54C-390B-F246-9C66-A1E36EB450BB}" type="presParOf" srcId="{F375F747-EDE1-AC47-B84A-761515175A2A}" destId="{74D47F4D-4173-9541-AF18-59CC1EDA0789}" srcOrd="3" destOrd="0" presId="urn:microsoft.com/office/officeart/2005/8/layout/chevron1"/>
    <dgm:cxn modelId="{199673CD-621E-A94B-A1A6-F6A2A5F5B309}" type="presParOf" srcId="{F375F747-EDE1-AC47-B84A-761515175A2A}" destId="{BE185742-62E0-F14E-8AD3-4C837F6F9500}" srcOrd="4" destOrd="0" presId="urn:microsoft.com/office/officeart/2005/8/layout/chevron1"/>
    <dgm:cxn modelId="{66EFA7A0-5AC0-004B-9687-BE1C8CB47BE8}" type="presParOf" srcId="{F375F747-EDE1-AC47-B84A-761515175A2A}" destId="{1246A813-46C7-7943-B5FC-A09BF925F25F}" srcOrd="5" destOrd="0" presId="urn:microsoft.com/office/officeart/2005/8/layout/chevron1"/>
    <dgm:cxn modelId="{CA7E6B7D-D94C-244F-8929-5684D871A99B}" type="presParOf" srcId="{F375F747-EDE1-AC47-B84A-761515175A2A}" destId="{6E7F9AEA-5D8D-A74F-9C45-7C84B035479C}" srcOrd="6" destOrd="0" presId="urn:microsoft.com/office/officeart/2005/8/layout/chevron1"/>
    <dgm:cxn modelId="{A3BD118C-074D-CA42-8F18-9013DE31B4E7}" type="presParOf" srcId="{F375F747-EDE1-AC47-B84A-761515175A2A}" destId="{3656121E-FB7E-D641-B090-33DBF842FE2D}" srcOrd="7" destOrd="0" presId="urn:microsoft.com/office/officeart/2005/8/layout/chevron1"/>
    <dgm:cxn modelId="{690A42F2-7156-3249-9F78-D4CD5EACCD48}" type="presParOf" srcId="{F375F747-EDE1-AC47-B84A-761515175A2A}" destId="{0C9358E2-C980-6D4E-9426-96E41B2575EB}" srcOrd="8" destOrd="0" presId="urn:microsoft.com/office/officeart/2005/8/layout/chevron1"/>
    <dgm:cxn modelId="{492220F8-9B2D-154B-A985-6A13A3B7BDF3}" type="presParOf" srcId="{F375F747-EDE1-AC47-B84A-761515175A2A}" destId="{26A80B77-542F-5540-8F96-119CAB08C5D4}" srcOrd="9" destOrd="0" presId="urn:microsoft.com/office/officeart/2005/8/layout/chevron1"/>
    <dgm:cxn modelId="{A62A6F6E-8837-AF42-8B0B-59DB1CE6D8DF}" type="presParOf" srcId="{F375F747-EDE1-AC47-B84A-761515175A2A}" destId="{C1FAA1B2-6BD7-AF44-974E-4AB601D30195}" srcOrd="10" destOrd="0" presId="urn:microsoft.com/office/officeart/2005/8/layout/chevron1"/>
    <dgm:cxn modelId="{93204D28-B9C3-3248-9219-55EDA9D0ED2F}" type="presParOf" srcId="{F375F747-EDE1-AC47-B84A-761515175A2A}" destId="{789A34D8-D5BB-2D45-AAB8-9C62449489FB}" srcOrd="11" destOrd="0" presId="urn:microsoft.com/office/officeart/2005/8/layout/chevron1"/>
    <dgm:cxn modelId="{073C0BE8-80A9-A242-80B1-58B645E494A3}" type="presParOf" srcId="{F375F747-EDE1-AC47-B84A-761515175A2A}" destId="{9C44B22C-F96A-D944-9BE0-B5581636703A}" srcOrd="12" destOrd="0" presId="urn:microsoft.com/office/officeart/2005/8/layout/chevron1"/>
    <dgm:cxn modelId="{CF7EE5EA-FC19-3D42-AAE3-58AC915B0D22}" type="presParOf" srcId="{F375F747-EDE1-AC47-B84A-761515175A2A}" destId="{E98E06BF-2216-3347-94C4-A6165EDA594E}" srcOrd="13" destOrd="0" presId="urn:microsoft.com/office/officeart/2005/8/layout/chevron1"/>
    <dgm:cxn modelId="{9354DA56-00A6-7A43-851B-09C0AD937259}" type="presParOf" srcId="{F375F747-EDE1-AC47-B84A-761515175A2A}" destId="{D4AF8E69-DEEF-224A-A6F2-0DDF86CBFB2C}" srcOrd="14" destOrd="0" presId="urn:microsoft.com/office/officeart/2005/8/layout/chevron1"/>
    <dgm:cxn modelId="{FB77CAF7-B29E-374C-BEAF-572D85B9EB24}" type="presParOf" srcId="{F375F747-EDE1-AC47-B84A-761515175A2A}" destId="{423E284B-EF95-4E44-A862-97B5D568521D}" srcOrd="15" destOrd="0" presId="urn:microsoft.com/office/officeart/2005/8/layout/chevron1"/>
    <dgm:cxn modelId="{31401C9A-E818-2A4B-94DC-491E79B03D9A}" type="presParOf" srcId="{F375F747-EDE1-AC47-B84A-761515175A2A}" destId="{89A622BE-7111-E440-B840-7D5EE78F7CC1}" srcOrd="16" destOrd="0" presId="urn:microsoft.com/office/officeart/2005/8/layout/chevron1"/>
    <dgm:cxn modelId="{F372790A-AA75-7D4C-B3F1-8402EBE162B9}" type="presParOf" srcId="{F375F747-EDE1-AC47-B84A-761515175A2A}" destId="{B2ABD337-3895-624F-B8BF-529CC05890B3}" srcOrd="17" destOrd="0" presId="urn:microsoft.com/office/officeart/2005/8/layout/chevron1"/>
    <dgm:cxn modelId="{9CA64AE8-F7D6-694B-ADEA-7B82E3B53E00}" type="presParOf" srcId="{F375F747-EDE1-AC47-B84A-761515175A2A}" destId="{C1776B8E-7104-7F41-8966-7E778A7B8F18}" srcOrd="18" destOrd="0" presId="urn:microsoft.com/office/officeart/2005/8/layout/chevron1"/>
    <dgm:cxn modelId="{6D97A2B5-07D4-194E-B865-3FAA77F8AA70}" type="presParOf" srcId="{F375F747-EDE1-AC47-B84A-761515175A2A}" destId="{5B7C5946-7FD6-ED49-AAA8-D7CE3882726B}" srcOrd="19" destOrd="0" presId="urn:microsoft.com/office/officeart/2005/8/layout/chevron1"/>
    <dgm:cxn modelId="{04A5BC1F-42DA-134C-A874-96CA38140F14}" type="presParOf" srcId="{F375F747-EDE1-AC47-B84A-761515175A2A}" destId="{C735EA99-9C24-DB45-8C63-6A5DBC36ABF5}" srcOrd="20" destOrd="0" presId="urn:microsoft.com/office/officeart/2005/8/layout/chevron1"/>
    <dgm:cxn modelId="{5DD767C6-BAE1-5F4F-B172-D8074DCBBD4B}" type="presParOf" srcId="{F375F747-EDE1-AC47-B84A-761515175A2A}" destId="{A3E02104-FD4C-C644-935E-91ED56BF010F}" srcOrd="21" destOrd="0" presId="urn:microsoft.com/office/officeart/2005/8/layout/chevron1"/>
    <dgm:cxn modelId="{1277E00F-2247-C44E-ADF6-2E6C50FE5AD5}" type="presParOf" srcId="{F375F747-EDE1-AC47-B84A-761515175A2A}" destId="{C508F376-26E3-104B-A764-98C1B96134FD}" srcOrd="2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EE3C1-5CCF-7244-AF36-8F3AC05835E8}">
      <dsp:nvSpPr>
        <dsp:cNvPr id="0" name=""/>
        <dsp:cNvSpPr/>
      </dsp:nvSpPr>
      <dsp:spPr>
        <a:xfrm>
          <a:off x="445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Obtain the data</a:t>
          </a:r>
        </a:p>
      </dsp:txBody>
      <dsp:txXfrm>
        <a:off x="223672" y="2101415"/>
        <a:ext cx="657665" cy="438442"/>
      </dsp:txXfrm>
    </dsp:sp>
    <dsp:sp modelId="{F1464486-109A-D246-8D68-B6278294899F}">
      <dsp:nvSpPr>
        <dsp:cNvPr id="0" name=""/>
        <dsp:cNvSpPr/>
      </dsp:nvSpPr>
      <dsp:spPr>
        <a:xfrm>
          <a:off x="990948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Subset the data</a:t>
          </a:r>
        </a:p>
      </dsp:txBody>
      <dsp:txXfrm>
        <a:off x="1210169" y="2101415"/>
        <a:ext cx="657665" cy="438442"/>
      </dsp:txXfrm>
    </dsp:sp>
    <dsp:sp modelId="{BE185742-62E0-F14E-8AD3-4C837F6F9500}">
      <dsp:nvSpPr>
        <dsp:cNvPr id="0" name=""/>
        <dsp:cNvSpPr/>
      </dsp:nvSpPr>
      <dsp:spPr>
        <a:xfrm>
          <a:off x="197744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Exploring the data</a:t>
          </a:r>
        </a:p>
      </dsp:txBody>
      <dsp:txXfrm>
        <a:off x="2196665" y="2101415"/>
        <a:ext cx="657665" cy="438442"/>
      </dsp:txXfrm>
    </dsp:sp>
    <dsp:sp modelId="{6E7F9AEA-5D8D-A74F-9C45-7C84B035479C}">
      <dsp:nvSpPr>
        <dsp:cNvPr id="0" name=""/>
        <dsp:cNvSpPr/>
      </dsp:nvSpPr>
      <dsp:spPr>
        <a:xfrm>
          <a:off x="296394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006" tIns="16002" rIns="16002" bIns="16002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Clean the data</a:t>
          </a:r>
        </a:p>
      </dsp:txBody>
      <dsp:txXfrm>
        <a:off x="3183162" y="2101415"/>
        <a:ext cx="657665" cy="438442"/>
      </dsp:txXfrm>
    </dsp:sp>
    <dsp:sp modelId="{0C9358E2-C980-6D4E-9426-96E41B2575EB}">
      <dsp:nvSpPr>
        <dsp:cNvPr id="0" name=""/>
        <dsp:cNvSpPr/>
      </dsp:nvSpPr>
      <dsp:spPr>
        <a:xfrm>
          <a:off x="395043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b="1" kern="1200" dirty="0"/>
            <a:t>Feature Engineering</a:t>
          </a:r>
        </a:p>
      </dsp:txBody>
      <dsp:txXfrm>
        <a:off x="4169658" y="2101415"/>
        <a:ext cx="657665" cy="438442"/>
      </dsp:txXfrm>
    </dsp:sp>
    <dsp:sp modelId="{C1FAA1B2-6BD7-AF44-974E-4AB601D30195}">
      <dsp:nvSpPr>
        <dsp:cNvPr id="0" name=""/>
        <dsp:cNvSpPr/>
      </dsp:nvSpPr>
      <dsp:spPr>
        <a:xfrm>
          <a:off x="493693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/>
            <a:t>Adding Extra Data</a:t>
          </a:r>
        </a:p>
      </dsp:txBody>
      <dsp:txXfrm>
        <a:off x="5156155" y="2101415"/>
        <a:ext cx="657665" cy="438442"/>
      </dsp:txXfrm>
    </dsp:sp>
    <dsp:sp modelId="{9C44B22C-F96A-D944-9BE0-B5581636703A}">
      <dsp:nvSpPr>
        <dsp:cNvPr id="0" name=""/>
        <dsp:cNvSpPr/>
      </dsp:nvSpPr>
      <dsp:spPr>
        <a:xfrm>
          <a:off x="5923431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Deciding the Dependent Variable</a:t>
          </a:r>
        </a:p>
      </dsp:txBody>
      <dsp:txXfrm>
        <a:off x="6142652" y="2101415"/>
        <a:ext cx="657665" cy="438442"/>
      </dsp:txXfrm>
    </dsp:sp>
    <dsp:sp modelId="{D4AF8E69-DEEF-224A-A6F2-0DDF86CBFB2C}">
      <dsp:nvSpPr>
        <dsp:cNvPr id="0" name=""/>
        <dsp:cNvSpPr/>
      </dsp:nvSpPr>
      <dsp:spPr>
        <a:xfrm>
          <a:off x="690992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6005" tIns="12002" rIns="12002" bIns="12002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Univariate &amp; Bivariate Analysis</a:t>
          </a:r>
        </a:p>
      </dsp:txBody>
      <dsp:txXfrm>
        <a:off x="7129148" y="2101415"/>
        <a:ext cx="657665" cy="438442"/>
      </dsp:txXfrm>
    </dsp:sp>
    <dsp:sp modelId="{89A622BE-7111-E440-B840-7D5EE78F7CC1}">
      <dsp:nvSpPr>
        <dsp:cNvPr id="0" name=""/>
        <dsp:cNvSpPr/>
      </dsp:nvSpPr>
      <dsp:spPr>
        <a:xfrm>
          <a:off x="789642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Deciding on IV</a:t>
          </a:r>
        </a:p>
      </dsp:txBody>
      <dsp:txXfrm>
        <a:off x="8115645" y="2101415"/>
        <a:ext cx="657665" cy="438442"/>
      </dsp:txXfrm>
    </dsp:sp>
    <dsp:sp modelId="{C1776B8E-7104-7F41-8966-7E778A7B8F18}">
      <dsp:nvSpPr>
        <dsp:cNvPr id="0" name=""/>
        <dsp:cNvSpPr/>
      </dsp:nvSpPr>
      <dsp:spPr>
        <a:xfrm>
          <a:off x="8882920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Regression</a:t>
          </a:r>
        </a:p>
      </dsp:txBody>
      <dsp:txXfrm>
        <a:off x="9102141" y="2101415"/>
        <a:ext cx="657665" cy="438442"/>
      </dsp:txXfrm>
    </dsp:sp>
    <dsp:sp modelId="{C735EA99-9C24-DB45-8C63-6A5DBC36ABF5}">
      <dsp:nvSpPr>
        <dsp:cNvPr id="0" name=""/>
        <dsp:cNvSpPr/>
      </dsp:nvSpPr>
      <dsp:spPr>
        <a:xfrm>
          <a:off x="9869417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006" tIns="14669" rIns="14669" bIns="14669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Evaluate Results</a:t>
          </a:r>
        </a:p>
      </dsp:txBody>
      <dsp:txXfrm>
        <a:off x="10088638" y="2101415"/>
        <a:ext cx="657665" cy="438442"/>
      </dsp:txXfrm>
    </dsp:sp>
    <dsp:sp modelId="{C508F376-26E3-104B-A764-98C1B96134FD}">
      <dsp:nvSpPr>
        <dsp:cNvPr id="0" name=""/>
        <dsp:cNvSpPr/>
      </dsp:nvSpPr>
      <dsp:spPr>
        <a:xfrm>
          <a:off x="10855914" y="2101415"/>
          <a:ext cx="1096107" cy="438442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0005" tIns="13335" rIns="13335" bIns="13335" numCol="1" spcCol="1270" anchor="ctr" anchorCtr="0">
          <a:noAutofit/>
        </a:bodyPr>
        <a:lstStyle/>
        <a:p>
          <a:pPr marL="0" lvl="0" indent="0" algn="ctr" defTabSz="42227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50" kern="1200" dirty="0"/>
            <a:t>Conclusion</a:t>
          </a:r>
        </a:p>
      </dsp:txBody>
      <dsp:txXfrm>
        <a:off x="11075135" y="2101415"/>
        <a:ext cx="657665" cy="43844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1400E7-3AFC-164E-B12F-D96CBA97B86E}" type="datetimeFigureOut">
              <a:rPr lang="en-US" smtClean="0"/>
              <a:t>2/28/18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02C2C-E86F-2D4B-93D2-C7D88D41DF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437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C117F-5CCF-4837-BE5F-2B92066CAFAF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B90BD-B6CE-46B7-997F-7313B992CCDC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B9D11F-B188-461D-B23F-39381795C052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6D8D9-55A2-4063-B0F3-121F44549695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24536-994D-4021-A283-9F449C0DB509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BBB78-C96F-47B7-AB17-D852CA960AC9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6178E61D-D431-422C-9764-11DAFE33AB63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6E9DEC-419B-4CC5-A080-3B06BD5A8291}" type="datetimeFigureOut">
              <a:rPr lang="en-US" dirty="0"/>
              <a:t>2/28/18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6000" b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895600"/>
            <a:ext cx="8144134" cy="831273"/>
          </a:xfrm>
        </p:spPr>
        <p:txBody>
          <a:bodyPr/>
          <a:lstStyle/>
          <a:p>
            <a:pPr algn="ctr"/>
            <a:r>
              <a:rPr lang="en-US" sz="2800" dirty="0"/>
              <a:t>PRICE ANALYSIS: AIRBNB CHICAGO LISTINGS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803" y="4431484"/>
            <a:ext cx="11567096" cy="2290591"/>
          </a:xfrm>
        </p:spPr>
        <p:txBody>
          <a:bodyPr>
            <a:noAutofit/>
          </a:bodyPr>
          <a:lstStyle/>
          <a:p>
            <a:br>
              <a:rPr lang="en-US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br>
              <a:rPr lang="en-US" b="1" dirty="0">
                <a:solidFill>
                  <a:srgbClr val="00B0F0"/>
                </a:solidFill>
              </a:rPr>
            </a:br>
            <a:r>
              <a:rPr lang="en-US" b="1" dirty="0">
                <a:solidFill>
                  <a:srgbClr val="00B0F0"/>
                </a:solidFill>
              </a:rPr>
              <a:t>ABHINAV SACHDEVA</a:t>
            </a:r>
          </a:p>
          <a:p>
            <a:endParaRPr lang="en-US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9827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UNIVARIATE ANALYSIS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64509"/>
            <a:ext cx="3600734" cy="3598863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8291" y="2364510"/>
            <a:ext cx="3768436" cy="3752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890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BIVARIATE ANALYSIS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011" y="2752436"/>
            <a:ext cx="6482480" cy="3856182"/>
          </a:xfrm>
        </p:spPr>
      </p:pic>
      <p:sp>
        <p:nvSpPr>
          <p:cNvPr id="5" name="TextBox 4"/>
          <p:cNvSpPr txBox="1"/>
          <p:nvPr/>
        </p:nvSpPr>
        <p:spPr>
          <a:xfrm>
            <a:off x="3172691" y="2106105"/>
            <a:ext cx="4336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CANCELLATION POLICY DISTRIBUTION BY REGION</a:t>
            </a:r>
          </a:p>
        </p:txBody>
      </p:sp>
    </p:spTree>
    <p:extLst>
      <p:ext uri="{BB962C8B-B14F-4D97-AF65-F5344CB8AC3E}">
        <p14:creationId xmlns:p14="http://schemas.microsoft.com/office/powerpoint/2010/main" val="628105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BIVARIATE ANALYSIS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7251" y="2244509"/>
            <a:ext cx="7620000" cy="440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954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SUMMARY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201" y="2970718"/>
            <a:ext cx="9182100" cy="1638300"/>
          </a:xfrm>
        </p:spPr>
      </p:pic>
    </p:spTree>
    <p:extLst>
      <p:ext uri="{BB962C8B-B14F-4D97-AF65-F5344CB8AC3E}">
        <p14:creationId xmlns:p14="http://schemas.microsoft.com/office/powerpoint/2010/main" val="1090005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TESTS FOR CHECKING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u="sng" dirty="0"/>
              <a:t>Hypothesis 1</a:t>
            </a:r>
            <a:r>
              <a:rPr lang="en-US" dirty="0"/>
              <a:t> -&gt;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H0: The average number of reviews across the Chicago region is same</a:t>
            </a:r>
            <a:br>
              <a:rPr lang="en-US" dirty="0"/>
            </a:br>
            <a:r>
              <a:rPr lang="en-US" dirty="0"/>
              <a:t>Ha: The average number of reviews across the Chicago region is not same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Used ANOVA for this. Obtained a p-value of </a:t>
            </a:r>
            <a:r>
              <a:rPr lang="en-US" u="sng" dirty="0"/>
              <a:t>0.0207 </a:t>
            </a:r>
          </a:p>
          <a:p>
            <a:endParaRPr lang="en-US" dirty="0"/>
          </a:p>
          <a:p>
            <a:r>
              <a:rPr lang="en-US" dirty="0"/>
              <a:t>Used the </a:t>
            </a:r>
            <a:r>
              <a:rPr lang="en-US" b="1" dirty="0"/>
              <a:t>post-Tuckey</a:t>
            </a:r>
            <a:r>
              <a:rPr lang="en-US" dirty="0"/>
              <a:t> to analyze further</a:t>
            </a:r>
            <a:br>
              <a:rPr lang="en-US" dirty="0"/>
            </a:br>
            <a:r>
              <a:rPr lang="en-US" dirty="0"/>
              <a:t>- Found out that only West </a:t>
            </a:r>
            <a:r>
              <a:rPr lang="mr-IN" dirty="0"/>
              <a:t>–</a:t>
            </a:r>
            <a:r>
              <a:rPr lang="en-US" dirty="0"/>
              <a:t> North region results were </a:t>
            </a:r>
            <a:r>
              <a:rPr lang="en-US" b="1" dirty="0"/>
              <a:t>significant</a:t>
            </a:r>
            <a:r>
              <a:rPr lang="en-US" dirty="0"/>
              <a:t> with p-value of </a:t>
            </a:r>
            <a:r>
              <a:rPr lang="en-US" b="1" u="sng" dirty="0"/>
              <a:t>0.021</a:t>
            </a:r>
            <a:r>
              <a:rPr lang="en-US" dirty="0"/>
              <a:t> meaning that average number of reviews across </a:t>
            </a:r>
            <a:r>
              <a:rPr lang="en-US" b="1" dirty="0"/>
              <a:t>West &amp; North </a:t>
            </a:r>
            <a:r>
              <a:rPr lang="en-US" dirty="0"/>
              <a:t>region are different.</a:t>
            </a:r>
            <a:br>
              <a:rPr lang="en-US" dirty="0"/>
            </a:br>
            <a:endParaRPr lang="en-US" dirty="0"/>
          </a:p>
          <a:p>
            <a:r>
              <a:rPr lang="en-US" dirty="0"/>
              <a:t>Other regions had a </a:t>
            </a:r>
            <a:r>
              <a:rPr lang="en-US" b="1" u="sng" dirty="0"/>
              <a:t>high p-value</a:t>
            </a:r>
            <a:r>
              <a:rPr lang="en-US" dirty="0"/>
              <a:t>, so, we </a:t>
            </a:r>
            <a:r>
              <a:rPr lang="en-US" b="1" u="sng" dirty="0"/>
              <a:t>fail to reject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2462370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TESTS FOR CHECKING 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u="sng" dirty="0"/>
              <a:t>Hypothesis 2 </a:t>
            </a:r>
            <a:r>
              <a:rPr lang="en-US" dirty="0"/>
              <a:t>-&gt;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price of a listing in a Chicago region is higher when the number of reviews are more</a:t>
            </a:r>
          </a:p>
          <a:p>
            <a:endParaRPr lang="en-US" dirty="0"/>
          </a:p>
          <a:p>
            <a:r>
              <a:rPr lang="en-US" dirty="0"/>
              <a:t>For this, we just used the Correlation test to see if this was the case because we had no information about the sentiments of our reviews</a:t>
            </a:r>
          </a:p>
          <a:p>
            <a:endParaRPr lang="en-US" dirty="0"/>
          </a:p>
          <a:p>
            <a:r>
              <a:rPr lang="en-US" dirty="0"/>
              <a:t>We got a correlation coefficient of -0.1. Although, this isn’t very high, but atleast gives an idea that reviews probably were more on the negative side as it is inversely proportional to the price of the listing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4297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STATISTICAL TESTS FOR CHECKING HYPOTHESES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u="sng" dirty="0"/>
              <a:t>Hypothesis 3 </a:t>
            </a:r>
            <a:r>
              <a:rPr lang="en-US" dirty="0"/>
              <a:t>-&gt;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H0: The cancellation policy is uniform across the gender of the hosts</a:t>
            </a:r>
            <a:br>
              <a:rPr lang="en-US" dirty="0"/>
            </a:br>
            <a:r>
              <a:rPr lang="en-US" dirty="0"/>
              <a:t>Ha: The cancellation policy is not uniform across the gender of the hosts</a:t>
            </a:r>
          </a:p>
          <a:p>
            <a:endParaRPr lang="en-US" dirty="0"/>
          </a:p>
          <a:p>
            <a:r>
              <a:rPr lang="en-US" dirty="0"/>
              <a:t> For this, we used the </a:t>
            </a:r>
            <a:r>
              <a:rPr lang="en-US" b="1" u="sng" dirty="0"/>
              <a:t>Chi-</a:t>
            </a:r>
            <a:r>
              <a:rPr lang="en-US" b="1" u="sng" dirty="0" err="1"/>
              <a:t>sq</a:t>
            </a:r>
            <a:r>
              <a:rPr lang="en-US" b="1" u="sng" dirty="0"/>
              <a:t> test </a:t>
            </a:r>
            <a:r>
              <a:rPr lang="en-US" dirty="0"/>
              <a:t>and obtained a very low p-value of 0.00003 meaning we will reject our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18159864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ANALYSIS: MODEL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Ran 3 models</a:t>
            </a:r>
          </a:p>
          <a:p>
            <a:endParaRPr lang="en-US" dirty="0"/>
          </a:p>
          <a:p>
            <a:r>
              <a:rPr lang="en-US" b="1" dirty="0"/>
              <a:t>Model 1:</a:t>
            </a:r>
            <a:br>
              <a:rPr lang="en-US" b="1" dirty="0"/>
            </a:br>
            <a:br>
              <a:rPr lang="en-US" b="1" dirty="0"/>
            </a:br>
            <a:r>
              <a:rPr lang="en-US" b="1" u="sng" dirty="0"/>
              <a:t>Dependent Variable </a:t>
            </a:r>
            <a:r>
              <a:rPr lang="en-US" b="1" dirty="0"/>
              <a:t>: price </a:t>
            </a:r>
            <a:br>
              <a:rPr lang="en-US" b="1" dirty="0"/>
            </a:br>
            <a:br>
              <a:rPr lang="en-US" b="1" dirty="0"/>
            </a:br>
            <a:r>
              <a:rPr lang="en-US" b="1" u="sng" dirty="0"/>
              <a:t>Independent Variables</a:t>
            </a:r>
            <a:r>
              <a:rPr lang="en-US" b="1" dirty="0"/>
              <a:t>: accommodates, number of reviews, cancellation policy, Chicago region, gender, bathrooms, number of crime reported, walkscore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Adjusted R-squared value = 43.86 % , p-value &lt; 0.00002</a:t>
            </a:r>
          </a:p>
        </p:txBody>
      </p:sp>
    </p:spTree>
    <p:extLst>
      <p:ext uri="{BB962C8B-B14F-4D97-AF65-F5344CB8AC3E}">
        <p14:creationId xmlns:p14="http://schemas.microsoft.com/office/powerpoint/2010/main" val="1500889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DIAGNOSITC PLOTS : MODEL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051" y="2151522"/>
            <a:ext cx="9613861" cy="3599316"/>
          </a:xfrm>
        </p:spPr>
        <p:txBody>
          <a:bodyPr/>
          <a:lstStyle/>
          <a:p>
            <a:br>
              <a:rPr lang="en-US" b="1" dirty="0"/>
            </a:br>
            <a:br>
              <a:rPr lang="en-US" b="1" dirty="0"/>
            </a:br>
            <a:endParaRPr lang="en-US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781" y="2151522"/>
            <a:ext cx="11206575" cy="4434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522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ANALYSIS: MODEL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Model 2: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Dependent Variable: </a:t>
            </a:r>
            <a:r>
              <a:rPr lang="en-US" dirty="0"/>
              <a:t>log(price)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Independent Variables</a:t>
            </a:r>
            <a:r>
              <a:rPr lang="en-US" b="1" dirty="0"/>
              <a:t>: accommodates, number of reviews, cancellation policy, Chicago region, gender, bathrooms, number of crime reported, walkscore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Adjusted R-squared value = 49.38 % , p-value &lt; 0.000002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54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PROCESS FOLLOWED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512613"/>
              </p:ext>
            </p:extLst>
          </p:nvPr>
        </p:nvGraphicFramePr>
        <p:xfrm>
          <a:off x="0" y="2092035"/>
          <a:ext cx="11956473" cy="4641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Curved Down Arrow 4"/>
          <p:cNvSpPr/>
          <p:nvPr/>
        </p:nvSpPr>
        <p:spPr>
          <a:xfrm>
            <a:off x="2521527" y="3560618"/>
            <a:ext cx="116378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Curved Down Arrow 8"/>
          <p:cNvSpPr/>
          <p:nvPr/>
        </p:nvSpPr>
        <p:spPr>
          <a:xfrm rot="11013082">
            <a:off x="2352194" y="4672831"/>
            <a:ext cx="116378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urved Down Arrow 9"/>
          <p:cNvSpPr/>
          <p:nvPr/>
        </p:nvSpPr>
        <p:spPr>
          <a:xfrm>
            <a:off x="387927" y="3560618"/>
            <a:ext cx="1946504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11093720">
            <a:off x="368223" y="4695771"/>
            <a:ext cx="1940993" cy="67393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3685309" y="3241964"/>
            <a:ext cx="637309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 flipV="1">
            <a:off x="4352043" y="3301358"/>
            <a:ext cx="10421" cy="8688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4360748" y="3241964"/>
            <a:ext cx="675439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765002" y="2660929"/>
            <a:ext cx="11914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PREPARE DATA</a:t>
            </a:r>
          </a:p>
        </p:txBody>
      </p:sp>
      <p:cxnSp>
        <p:nvCxnSpPr>
          <p:cNvPr id="20" name="Straight Connector 19"/>
          <p:cNvCxnSpPr/>
          <p:nvPr/>
        </p:nvCxnSpPr>
        <p:spPr>
          <a:xfrm flipV="1">
            <a:off x="5455808" y="3241964"/>
            <a:ext cx="935687" cy="9114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 flipV="1">
            <a:off x="6409098" y="3225159"/>
            <a:ext cx="22244" cy="9282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 flipV="1">
            <a:off x="6431341" y="3241964"/>
            <a:ext cx="1771679" cy="977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409098" y="3241964"/>
            <a:ext cx="907249" cy="8698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 flipH="1" flipV="1">
            <a:off x="6382650" y="3225159"/>
            <a:ext cx="2836634" cy="9836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5923651" y="2660929"/>
            <a:ext cx="12945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ANALYZE DATA</a:t>
            </a:r>
          </a:p>
        </p:txBody>
      </p:sp>
      <p:sp>
        <p:nvSpPr>
          <p:cNvPr id="39" name="Curved Down Arrow 38"/>
          <p:cNvSpPr/>
          <p:nvPr/>
        </p:nvSpPr>
        <p:spPr>
          <a:xfrm>
            <a:off x="4502518" y="2092035"/>
            <a:ext cx="195480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0" name="Curved Down Arrow 39"/>
          <p:cNvSpPr/>
          <p:nvPr/>
        </p:nvSpPr>
        <p:spPr>
          <a:xfrm rot="10800000">
            <a:off x="4408032" y="3225159"/>
            <a:ext cx="1954802" cy="60960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8" name="Curved Connector 57"/>
          <p:cNvCxnSpPr/>
          <p:nvPr/>
        </p:nvCxnSpPr>
        <p:spPr>
          <a:xfrm>
            <a:off x="6968836" y="2701635"/>
            <a:ext cx="3325346" cy="1451778"/>
          </a:xfrm>
          <a:prstGeom prst="curvedConnector3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02858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DIAGNOSITC PLOTS : MODEL 2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24" y="2336800"/>
            <a:ext cx="9243858" cy="4002216"/>
          </a:xfrm>
        </p:spPr>
      </p:pic>
    </p:spTree>
    <p:extLst>
      <p:ext uri="{BB962C8B-B14F-4D97-AF65-F5344CB8AC3E}">
        <p14:creationId xmlns:p14="http://schemas.microsoft.com/office/powerpoint/2010/main" val="19930638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Checking for influential outliers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8583"/>
            <a:ext cx="6071878" cy="3598863"/>
          </a:xfrm>
        </p:spPr>
      </p:pic>
      <p:sp>
        <p:nvSpPr>
          <p:cNvPr id="5" name="TextBox 4"/>
          <p:cNvSpPr txBox="1"/>
          <p:nvPr/>
        </p:nvSpPr>
        <p:spPr>
          <a:xfrm>
            <a:off x="7562335" y="2398583"/>
            <a:ext cx="3929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Individually checked all these    outliers.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Removed these 3 outliers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Ran model 3</a:t>
            </a:r>
          </a:p>
        </p:txBody>
      </p:sp>
    </p:spTree>
    <p:extLst>
      <p:ext uri="{BB962C8B-B14F-4D97-AF65-F5344CB8AC3E}">
        <p14:creationId xmlns:p14="http://schemas.microsoft.com/office/powerpoint/2010/main" val="1289540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REGRESSION ANALYSIS: MODEL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Model 3: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Dependent Variable: </a:t>
            </a:r>
            <a:r>
              <a:rPr lang="en-US" dirty="0"/>
              <a:t>log(price)</a:t>
            </a:r>
            <a:br>
              <a:rPr lang="en-US" dirty="0"/>
            </a:br>
            <a:br>
              <a:rPr lang="en-US" dirty="0"/>
            </a:br>
            <a:r>
              <a:rPr lang="en-US" b="1" u="sng" dirty="0"/>
              <a:t>Independent Variables</a:t>
            </a:r>
            <a:r>
              <a:rPr lang="en-US" b="1" dirty="0"/>
              <a:t>: accommodates, number of reviews, cancellation policy, Chicago region, gender, bathrooms, number of crime reported, walkscore</a:t>
            </a:r>
            <a:br>
              <a:rPr lang="en-US" b="1" dirty="0"/>
            </a:br>
            <a:br>
              <a:rPr lang="en-US" dirty="0"/>
            </a:br>
            <a:br>
              <a:rPr lang="en-US" dirty="0"/>
            </a:br>
            <a:r>
              <a:rPr lang="en-US" b="1" dirty="0"/>
              <a:t>Adjusted R-squared value = 49.77 % , p-value &lt; 0.000002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An improvement of 0.39% 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651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DIAGNOSITC PLOTS : MODEL 3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88" y="2336800"/>
            <a:ext cx="8464379" cy="3598863"/>
          </a:xfrm>
        </p:spPr>
      </p:pic>
    </p:spTree>
    <p:extLst>
      <p:ext uri="{BB962C8B-B14F-4D97-AF65-F5344CB8AC3E}">
        <p14:creationId xmlns:p14="http://schemas.microsoft.com/office/powerpoint/2010/main" val="5191134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RESULTS: RELEVATIVE IMPORTANCE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1) Accommodates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2) Bathrooms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3) Walkscore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4) Number of Crimes Reported</a:t>
            </a:r>
          </a:p>
        </p:txBody>
      </p:sp>
    </p:spTree>
    <p:extLst>
      <p:ext uri="{BB962C8B-B14F-4D97-AF65-F5344CB8AC3E}">
        <p14:creationId xmlns:p14="http://schemas.microsoft.com/office/powerpoint/2010/main" val="19863636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LESSONS LEARNT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number of accommodates a listing offers is the most important thing</a:t>
            </a:r>
            <a:br>
              <a:rPr lang="en-US" dirty="0"/>
            </a:br>
            <a:r>
              <a:rPr lang="en-US" dirty="0"/>
              <a:t> </a:t>
            </a:r>
          </a:p>
          <a:p>
            <a:r>
              <a:rPr lang="en-US" dirty="0"/>
              <a:t>The number of bathrooms is a very important factor for determining the price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surrounding around the listing matter a lot</a:t>
            </a:r>
          </a:p>
          <a:p>
            <a:endParaRPr lang="en-US" dirty="0"/>
          </a:p>
          <a:p>
            <a:r>
              <a:rPr lang="en-US" dirty="0"/>
              <a:t>Safety is important</a:t>
            </a:r>
          </a:p>
        </p:txBody>
      </p:sp>
    </p:spTree>
    <p:extLst>
      <p:ext uri="{BB962C8B-B14F-4D97-AF65-F5344CB8AC3E}">
        <p14:creationId xmlns:p14="http://schemas.microsoft.com/office/powerpoint/2010/main" val="4606211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SOME INTERESTING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in the average number of reviews for a listing posted by a male compared to the one posted by a female. </a:t>
            </a:r>
          </a:p>
          <a:p>
            <a:endParaRPr lang="en-US" dirty="0"/>
          </a:p>
          <a:p>
            <a:r>
              <a:rPr lang="en-US" dirty="0"/>
              <a:t>There’s a difference in the cancellation policy of females as compared to the males</a:t>
            </a:r>
          </a:p>
          <a:p>
            <a:endParaRPr lang="en-US" dirty="0"/>
          </a:p>
          <a:p>
            <a:r>
              <a:rPr lang="en-US" dirty="0"/>
              <a:t>There’s an association between the minimum number of nights &amp; accommodates. A larger group never preferred to book a listing offering a minimum number of night = 1</a:t>
            </a:r>
          </a:p>
        </p:txBody>
      </p:sp>
    </p:spTree>
    <p:extLst>
      <p:ext uri="{BB962C8B-B14F-4D97-AF65-F5344CB8AC3E}">
        <p14:creationId xmlns:p14="http://schemas.microsoft.com/office/powerpoint/2010/main" val="1097317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Population:</a:t>
            </a:r>
            <a:r>
              <a:rPr lang="en-US" dirty="0"/>
              <a:t> The data is taken from Inside Airbnb site which is sourced from publicly available information from the Airbnb site. </a:t>
            </a:r>
          </a:p>
          <a:p>
            <a:endParaRPr lang="en-US" dirty="0"/>
          </a:p>
          <a:p>
            <a:r>
              <a:rPr lang="en-US" dirty="0"/>
              <a:t>There’s no fixed time frame given for our data.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 original dataset had </a:t>
            </a:r>
            <a:r>
              <a:rPr lang="en-US" b="1" dirty="0"/>
              <a:t>5207 observations and 95 variables.</a:t>
            </a:r>
            <a:br>
              <a:rPr lang="en-US" b="1" dirty="0"/>
            </a:br>
            <a:r>
              <a:rPr lang="en-US" b="1" dirty="0"/>
              <a:t> </a:t>
            </a:r>
            <a:r>
              <a:rPr lang="en-US" dirty="0"/>
              <a:t>Most of it was text, so, we ignored those. </a:t>
            </a:r>
            <a:endParaRPr lang="en-US" b="1" dirty="0"/>
          </a:p>
          <a:p>
            <a:endParaRPr lang="en-US" dirty="0"/>
          </a:p>
          <a:p>
            <a:r>
              <a:rPr lang="en-US" dirty="0"/>
              <a:t>We have randomly sampled our data from the population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5652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343903"/>
          </a:xfrm>
        </p:spPr>
        <p:txBody>
          <a:bodyPr>
            <a:normAutofit/>
          </a:bodyPr>
          <a:lstStyle/>
          <a:p>
            <a:r>
              <a:rPr lang="en-US" b="1" dirty="0"/>
              <a:t>4018 observation, 27 variables</a:t>
            </a:r>
          </a:p>
          <a:p>
            <a:endParaRPr lang="en-US" b="1" dirty="0"/>
          </a:p>
          <a:p>
            <a:r>
              <a:rPr lang="en-US" b="1" dirty="0"/>
              <a:t>Numeric Variables: 14 </a:t>
            </a:r>
            <a:br>
              <a:rPr lang="en-US" b="1" dirty="0"/>
            </a:br>
            <a:r>
              <a:rPr lang="en-US" b="1" dirty="0"/>
              <a:t>- price, number_of_reviews, availability_365, bathrooms</a:t>
            </a:r>
            <a:br>
              <a:rPr lang="en-US" b="1" dirty="0"/>
            </a:br>
            <a:r>
              <a:rPr lang="en-US" b="1" dirty="0"/>
              <a:t>- walkscore, no_of_crime_reported</a:t>
            </a:r>
          </a:p>
          <a:p>
            <a:endParaRPr lang="en-US" b="1" dirty="0"/>
          </a:p>
          <a:p>
            <a:r>
              <a:rPr lang="en-US" b="1" dirty="0"/>
              <a:t>Factor Variables: 13</a:t>
            </a:r>
            <a:br>
              <a:rPr lang="en-US" b="1" dirty="0"/>
            </a:br>
            <a:r>
              <a:rPr lang="en-US" b="1" dirty="0"/>
              <a:t>- cancellation_policy, accomodates</a:t>
            </a:r>
            <a:br>
              <a:rPr lang="en-US" b="1" dirty="0"/>
            </a:br>
            <a:r>
              <a:rPr lang="en-US" b="1" dirty="0"/>
              <a:t>- chicago_region, gender, multiple_host</a:t>
            </a:r>
            <a:br>
              <a:rPr lang="en-US" b="1" dirty="0"/>
            </a:br>
            <a:endParaRPr lang="en-US" b="1" dirty="0"/>
          </a:p>
          <a:p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66654" y="6096000"/>
            <a:ext cx="11914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Control Variable</a:t>
            </a:r>
          </a:p>
        </p:txBody>
      </p:sp>
      <p:sp>
        <p:nvSpPr>
          <p:cNvPr id="7" name="Left-Up Arrow 6"/>
          <p:cNvSpPr/>
          <p:nvPr/>
        </p:nvSpPr>
        <p:spPr>
          <a:xfrm>
            <a:off x="2563091" y="5777346"/>
            <a:ext cx="1648691" cy="211070"/>
          </a:xfrm>
          <a:prstGeom prst="lef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20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Converted </a:t>
            </a:r>
            <a:r>
              <a:rPr lang="en-US" b="1" dirty="0"/>
              <a:t>minimum of nights to 1 and More than 1</a:t>
            </a:r>
          </a:p>
          <a:p>
            <a:r>
              <a:rPr lang="en-US" dirty="0"/>
              <a:t>Converted cancellation policy to 3 levels </a:t>
            </a:r>
            <a:r>
              <a:rPr lang="mr-IN" dirty="0"/>
              <a:t>–</a:t>
            </a:r>
            <a:r>
              <a:rPr lang="en-US" dirty="0"/>
              <a:t> </a:t>
            </a:r>
            <a:r>
              <a:rPr lang="en-US" b="1" dirty="0"/>
              <a:t>flexible, moderate, strict</a:t>
            </a:r>
          </a:p>
          <a:p>
            <a:r>
              <a:rPr lang="en-US" dirty="0"/>
              <a:t>Introduced </a:t>
            </a:r>
            <a:r>
              <a:rPr lang="en-US" b="1" dirty="0"/>
              <a:t>Chicago region </a:t>
            </a:r>
            <a:r>
              <a:rPr lang="mr-IN" b="1" dirty="0"/>
              <a:t>–</a:t>
            </a:r>
            <a:r>
              <a:rPr lang="en-US" b="1" dirty="0"/>
              <a:t> East, West, North, South </a:t>
            </a:r>
            <a:r>
              <a:rPr lang="en-US" dirty="0"/>
              <a:t>instead of analyzing on 50+ neighborhoods</a:t>
            </a:r>
          </a:p>
          <a:p>
            <a:r>
              <a:rPr lang="en-US" dirty="0"/>
              <a:t>Feature Engineering to bring in variables like </a:t>
            </a:r>
            <a:r>
              <a:rPr lang="en-US" b="1" dirty="0"/>
              <a:t>gender, multiple hosts</a:t>
            </a:r>
          </a:p>
          <a:p>
            <a:r>
              <a:rPr lang="en-US" dirty="0"/>
              <a:t>Added external data- </a:t>
            </a:r>
            <a:r>
              <a:rPr lang="en-US" b="1" dirty="0"/>
              <a:t>walkscore, number of crimes reported</a:t>
            </a:r>
          </a:p>
        </p:txBody>
      </p:sp>
    </p:spTree>
    <p:extLst>
      <p:ext uri="{BB962C8B-B14F-4D97-AF65-F5344CB8AC3E}">
        <p14:creationId xmlns:p14="http://schemas.microsoft.com/office/powerpoint/2010/main" val="1787573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866" y="2821782"/>
            <a:ext cx="9613861" cy="2692327"/>
          </a:xfrm>
        </p:spPr>
        <p:txBody>
          <a:bodyPr/>
          <a:lstStyle/>
          <a:p>
            <a:r>
              <a:rPr lang="en-US" dirty="0"/>
              <a:t>Time of the year of the Chicago listings not given. So, can’t take seasonality into account</a:t>
            </a:r>
          </a:p>
          <a:p>
            <a:endParaRPr lang="en-US" dirty="0"/>
          </a:p>
          <a:p>
            <a:r>
              <a:rPr lang="en-US" dirty="0"/>
              <a:t>Price has been taken at a single point of time</a:t>
            </a:r>
          </a:p>
          <a:p>
            <a:endParaRPr lang="en-US" dirty="0"/>
          </a:p>
          <a:p>
            <a:r>
              <a:rPr lang="en-US" dirty="0"/>
              <a:t>Sentiments of the reviews are not given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947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RESEARCH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1267" y="3278983"/>
            <a:ext cx="9613861" cy="1099054"/>
          </a:xfrm>
        </p:spPr>
        <p:txBody>
          <a:bodyPr/>
          <a:lstStyle/>
          <a:p>
            <a:pPr algn="ctr"/>
            <a:r>
              <a:rPr lang="en-US" b="1" dirty="0"/>
              <a:t>Which are the top 3 important factors that affect the price of a listing in a Chicago neighborhood ?</a:t>
            </a:r>
          </a:p>
        </p:txBody>
      </p:sp>
    </p:spTree>
    <p:extLst>
      <p:ext uri="{BB962C8B-B14F-4D97-AF65-F5344CB8AC3E}">
        <p14:creationId xmlns:p14="http://schemas.microsoft.com/office/powerpoint/2010/main" val="1497890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HYPOTHESES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average number of reviews across the Chicago region is same</a:t>
            </a:r>
          </a:p>
          <a:p>
            <a:endParaRPr lang="en-US" dirty="0"/>
          </a:p>
          <a:p>
            <a:r>
              <a:rPr lang="en-US" dirty="0"/>
              <a:t>The cancellation policy is uniform across the gender of the hosts</a:t>
            </a:r>
          </a:p>
          <a:p>
            <a:endParaRPr lang="en-US" dirty="0"/>
          </a:p>
          <a:p>
            <a:r>
              <a:rPr lang="en-US" dirty="0"/>
              <a:t>The price of a listing in a Chicago region is higher when the number of reviews are more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026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UNIVARIATE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PRICE (Dependent Variable) -&gt; Needs to be normally distributed to perform regression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35" y="3613539"/>
            <a:ext cx="2624438" cy="261359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1025" y="3613539"/>
            <a:ext cx="2741498" cy="273017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00545" y="3117273"/>
            <a:ext cx="2250428" cy="3740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RIGHT SKEWED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69556" y="3251134"/>
            <a:ext cx="2244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NORMAL</a:t>
            </a:r>
          </a:p>
        </p:txBody>
      </p:sp>
      <p:sp>
        <p:nvSpPr>
          <p:cNvPr id="8" name="Right Arrow 7"/>
          <p:cNvSpPr/>
          <p:nvPr/>
        </p:nvSpPr>
        <p:spPr>
          <a:xfrm>
            <a:off x="3422073" y="4765964"/>
            <a:ext cx="3352800" cy="5818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197927" y="4136531"/>
            <a:ext cx="19396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LOG -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6827271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629</TotalTime>
  <Words>452</Words>
  <Application>Microsoft Macintosh PowerPoint</Application>
  <PresentationFormat>Widescreen</PresentationFormat>
  <Paragraphs>109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Mangal</vt:lpstr>
      <vt:lpstr>Trebuchet MS</vt:lpstr>
      <vt:lpstr>Berlin</vt:lpstr>
      <vt:lpstr>PRICE ANALYSIS: AIRBNB CHICAGO LISTINGS</vt:lpstr>
      <vt:lpstr>PROCESS FOLLOWED</vt:lpstr>
      <vt:lpstr>DATA</vt:lpstr>
      <vt:lpstr>DATA</vt:lpstr>
      <vt:lpstr>DATA CLEANING</vt:lpstr>
      <vt:lpstr>LIMITATIONS</vt:lpstr>
      <vt:lpstr>RESEARCH QUESTION</vt:lpstr>
      <vt:lpstr>HYPOTHESES</vt:lpstr>
      <vt:lpstr>UNIVARIATE ANALYSIS</vt:lpstr>
      <vt:lpstr>UNIVARIATE ANALYSIS</vt:lpstr>
      <vt:lpstr>BIVARIATE ANALYSIS</vt:lpstr>
      <vt:lpstr>BIVARIATE ANALYSIS</vt:lpstr>
      <vt:lpstr>STATISTICAL SUMMARY</vt:lpstr>
      <vt:lpstr>STATISTICAL TESTS FOR CHECKING HYPOTHESES</vt:lpstr>
      <vt:lpstr>STATISTICAL TESTS FOR CHECKING HYPOTHESES</vt:lpstr>
      <vt:lpstr>STATISTICAL TESTS FOR CHECKING HYPOTHESES</vt:lpstr>
      <vt:lpstr>REGRESSION ANALYSIS: MODEL 1</vt:lpstr>
      <vt:lpstr>DIAGNOSITC PLOTS : MODEL 1</vt:lpstr>
      <vt:lpstr>REGRESSION ANALYSIS: MODEL 2</vt:lpstr>
      <vt:lpstr>DIAGNOSITC PLOTS : MODEL 2</vt:lpstr>
      <vt:lpstr>Checking for influential outliers</vt:lpstr>
      <vt:lpstr>REGRESSION ANALYSIS: MODEL 3</vt:lpstr>
      <vt:lpstr>DIAGNOSITC PLOTS : MODEL 3</vt:lpstr>
      <vt:lpstr>RESULTS: RELEVATIVE IMPORTANCE</vt:lpstr>
      <vt:lpstr>LESSONS LEARNT</vt:lpstr>
      <vt:lpstr>SOME INTERESTING RESULTS</vt:lpstr>
    </vt:vector>
  </TitlesOfParts>
  <Company/>
  <LinksUpToDate>false</LinksUpToDate>
  <SharedDoc>false</SharedDoc>
  <HyperlinksChanged>false</HyperlinksChanged>
  <AppVersion>16.0010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PRICE ANALYSIS: AIRBNB CHICAGO LISTINGS</dc:title>
  <dc:creator>Sachdeva, Abhinav</dc:creator>
  <cp:lastModifiedBy>Sachdeva, Abhinav</cp:lastModifiedBy>
  <cp:revision>58</cp:revision>
  <cp:lastPrinted>2017-12-02T12:06:30Z</cp:lastPrinted>
  <dcterms:created xsi:type="dcterms:W3CDTF">2017-12-02T01:35:48Z</dcterms:created>
  <dcterms:modified xsi:type="dcterms:W3CDTF">2018-02-28T19:39:17Z</dcterms:modified>
</cp:coreProperties>
</file>