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6640A3-19B4-4F28-9828-A8F1BE7EE321}" v="56" dt="2025-04-07T05:28:32.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960" autoAdjust="0"/>
    <p:restoredTop sz="94660"/>
  </p:normalViewPr>
  <p:slideViewPr>
    <p:cSldViewPr snapToGrid="0" snapToObjects="1">
      <p:cViewPr varScale="1">
        <p:scale>
          <a:sx n="70" d="100"/>
          <a:sy n="70" d="100"/>
        </p:scale>
        <p:origin x="47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Reddy, Janapana (Contractor)" userId="428383a2-910f-4b17-82bc-903a0d9138c1" providerId="ADAL" clId="{726640A3-19B4-4F28-9828-A8F1BE7EE321}"/>
    <pc:docChg chg="modSld">
      <pc:chgData name="Abhinav Reddy, Janapana (Contractor)" userId="428383a2-910f-4b17-82bc-903a0d9138c1" providerId="ADAL" clId="{726640A3-19B4-4F28-9828-A8F1BE7EE321}" dt="2025-04-07T05:28:32.434" v="54" actId="20577"/>
      <pc:docMkLst>
        <pc:docMk/>
      </pc:docMkLst>
      <pc:sldChg chg="modSp">
        <pc:chgData name="Abhinav Reddy, Janapana (Contractor)" userId="428383a2-910f-4b17-82bc-903a0d9138c1" providerId="ADAL" clId="{726640A3-19B4-4F28-9828-A8F1BE7EE321}" dt="2025-04-07T05:28:32.434" v="54" actId="20577"/>
        <pc:sldMkLst>
          <pc:docMk/>
          <pc:sldMk cId="0" sldId="258"/>
        </pc:sldMkLst>
        <pc:graphicFrameChg chg="mod">
          <ac:chgData name="Abhinav Reddy, Janapana (Contractor)" userId="428383a2-910f-4b17-82bc-903a0d9138c1" providerId="ADAL" clId="{726640A3-19B4-4F28-9828-A8F1BE7EE321}" dt="2025-04-07T05:28:32.434" v="54" actId="20577"/>
          <ac:graphicFrameMkLst>
            <pc:docMk/>
            <pc:sldMk cId="0" sldId="258"/>
            <ac:graphicFrameMk id="5" creationId="{E222D741-CCC5-4543-1238-6B4C4B2428E8}"/>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53B8E6-AEE1-4E01-803F-CF31D36BC07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505E4F2-19A3-4647-A2DB-F48AEE9AAE69}">
      <dgm:prSet/>
      <dgm:spPr/>
      <dgm:t>
        <a:bodyPr/>
        <a:lstStyle/>
        <a:p>
          <a:pPr>
            <a:lnSpc>
              <a:spcPct val="100000"/>
            </a:lnSpc>
          </a:pPr>
          <a:r>
            <a:rPr lang="en-US" b="1" dirty="0"/>
            <a:t>Smart Soundscapes: </a:t>
          </a:r>
          <a:r>
            <a:rPr lang="en-US" dirty="0"/>
            <a:t>Automatically changes sound based on your surroundings</a:t>
          </a:r>
        </a:p>
      </dgm:t>
    </dgm:pt>
    <dgm:pt modelId="{8CACBB59-6824-487E-89D3-B68AC19D2B92}" type="parTrans" cxnId="{FBF77A69-7154-4FE1-9E21-933CE631BC76}">
      <dgm:prSet/>
      <dgm:spPr/>
      <dgm:t>
        <a:bodyPr/>
        <a:lstStyle/>
        <a:p>
          <a:endParaRPr lang="en-US"/>
        </a:p>
      </dgm:t>
    </dgm:pt>
    <dgm:pt modelId="{CA37B723-6323-4580-96C1-ACC4988FC768}" type="sibTrans" cxnId="{FBF77A69-7154-4FE1-9E21-933CE631BC76}">
      <dgm:prSet/>
      <dgm:spPr/>
      <dgm:t>
        <a:bodyPr/>
        <a:lstStyle/>
        <a:p>
          <a:pPr>
            <a:lnSpc>
              <a:spcPct val="100000"/>
            </a:lnSpc>
          </a:pPr>
          <a:endParaRPr lang="en-US"/>
        </a:p>
      </dgm:t>
    </dgm:pt>
    <dgm:pt modelId="{0B05D3EC-DE27-4BA7-8AD5-8D1AF628BBCD}">
      <dgm:prSet/>
      <dgm:spPr/>
      <dgm:t>
        <a:bodyPr/>
        <a:lstStyle/>
        <a:p>
          <a:pPr>
            <a:lnSpc>
              <a:spcPct val="100000"/>
            </a:lnSpc>
          </a:pPr>
          <a:r>
            <a:rPr lang="en-US" b="1" dirty="0"/>
            <a:t>Multiple Modes</a:t>
          </a:r>
          <a:r>
            <a:rPr lang="en-US" dirty="0"/>
            <a:t>: Designed for daily needs such as Focus, Sleep, Study, Relax, Meditation, calm</a:t>
          </a:r>
          <a:r>
            <a:rPr lang="en-US"/>
            <a:t>, Nature etc.</a:t>
          </a:r>
          <a:endParaRPr lang="en-US" dirty="0"/>
        </a:p>
      </dgm:t>
    </dgm:pt>
    <dgm:pt modelId="{D9CCB98A-E9D3-41F5-B51D-6B8CAD546563}" type="parTrans" cxnId="{6C9DA837-1574-44E3-86BE-8AC1A2F5B850}">
      <dgm:prSet/>
      <dgm:spPr/>
      <dgm:t>
        <a:bodyPr/>
        <a:lstStyle/>
        <a:p>
          <a:endParaRPr lang="en-US"/>
        </a:p>
      </dgm:t>
    </dgm:pt>
    <dgm:pt modelId="{8675E30A-1366-4BDD-B9A2-F9BCA869312B}" type="sibTrans" cxnId="{6C9DA837-1574-44E3-86BE-8AC1A2F5B850}">
      <dgm:prSet/>
      <dgm:spPr/>
      <dgm:t>
        <a:bodyPr/>
        <a:lstStyle/>
        <a:p>
          <a:pPr>
            <a:lnSpc>
              <a:spcPct val="100000"/>
            </a:lnSpc>
          </a:pPr>
          <a:endParaRPr lang="en-US"/>
        </a:p>
      </dgm:t>
    </dgm:pt>
    <dgm:pt modelId="{81A425C0-68B9-4156-9C8B-545AA4C2C9FD}">
      <dgm:prSet/>
      <dgm:spPr/>
      <dgm:t>
        <a:bodyPr/>
        <a:lstStyle/>
        <a:p>
          <a:pPr>
            <a:lnSpc>
              <a:spcPct val="100000"/>
            </a:lnSpc>
          </a:pPr>
          <a:r>
            <a:rPr lang="en-US" b="1" dirty="0">
              <a:solidFill>
                <a:schemeClr val="tx1"/>
              </a:solidFill>
            </a:rPr>
            <a:t>Free and Easy to Use</a:t>
          </a:r>
          <a:r>
            <a:rPr lang="en-US" dirty="0"/>
            <a:t>: No subscription for some modes with a user-friendly design</a:t>
          </a:r>
        </a:p>
      </dgm:t>
    </dgm:pt>
    <dgm:pt modelId="{9C5778C5-38F7-4C77-9FE0-628DAD08424C}" type="parTrans" cxnId="{7F6A5A63-50D6-4B36-8C5B-32C2F48F99B7}">
      <dgm:prSet/>
      <dgm:spPr/>
      <dgm:t>
        <a:bodyPr/>
        <a:lstStyle/>
        <a:p>
          <a:endParaRPr lang="en-US"/>
        </a:p>
      </dgm:t>
    </dgm:pt>
    <dgm:pt modelId="{45D1EAAF-D011-4B1D-B0F0-541F9D7C4248}" type="sibTrans" cxnId="{7F6A5A63-50D6-4B36-8C5B-32C2F48F99B7}">
      <dgm:prSet/>
      <dgm:spPr/>
      <dgm:t>
        <a:bodyPr/>
        <a:lstStyle/>
        <a:p>
          <a:pPr>
            <a:lnSpc>
              <a:spcPct val="100000"/>
            </a:lnSpc>
          </a:pPr>
          <a:endParaRPr lang="en-US"/>
        </a:p>
      </dgm:t>
    </dgm:pt>
    <dgm:pt modelId="{077AC1E6-F367-4090-8EE5-1AF7A4D8F28A}">
      <dgm:prSet custT="1"/>
      <dgm:spPr/>
      <dgm:t>
        <a:bodyPr/>
        <a:lstStyle/>
        <a:p>
          <a:pPr>
            <a:lnSpc>
              <a:spcPct val="100000"/>
            </a:lnSpc>
          </a:pPr>
          <a:r>
            <a:rPr lang="en-US" sz="1600" b="1" dirty="0"/>
            <a:t>Portable Device</a:t>
          </a:r>
          <a:r>
            <a:rPr lang="en-US" sz="1600" dirty="0"/>
            <a:t>: Use it at home, work, or while traveling</a:t>
          </a:r>
        </a:p>
      </dgm:t>
    </dgm:pt>
    <dgm:pt modelId="{DDC2A955-F885-4484-AC3A-504962017027}" type="parTrans" cxnId="{24065E5A-B8FC-4F43-A38A-7D0151CCD944}">
      <dgm:prSet/>
      <dgm:spPr/>
      <dgm:t>
        <a:bodyPr/>
        <a:lstStyle/>
        <a:p>
          <a:endParaRPr lang="en-US"/>
        </a:p>
      </dgm:t>
    </dgm:pt>
    <dgm:pt modelId="{67E10DA7-A0AB-4F73-A4EC-5F2B7315E7F2}" type="sibTrans" cxnId="{24065E5A-B8FC-4F43-A38A-7D0151CCD944}">
      <dgm:prSet/>
      <dgm:spPr/>
      <dgm:t>
        <a:bodyPr/>
        <a:lstStyle/>
        <a:p>
          <a:pPr>
            <a:lnSpc>
              <a:spcPct val="100000"/>
            </a:lnSpc>
          </a:pPr>
          <a:endParaRPr lang="en-US"/>
        </a:p>
      </dgm:t>
    </dgm:pt>
    <dgm:pt modelId="{1F951ABE-DF9E-4316-92E3-21F55A09A0FB}">
      <dgm:prSet/>
      <dgm:spPr/>
      <dgm:t>
        <a:bodyPr/>
        <a:lstStyle/>
        <a:p>
          <a:pPr>
            <a:lnSpc>
              <a:spcPct val="100000"/>
            </a:lnSpc>
          </a:pPr>
          <a:r>
            <a:rPr lang="en-US" b="1" dirty="0"/>
            <a:t>High-Quality Sounds</a:t>
          </a:r>
          <a:r>
            <a:rPr lang="en-US" dirty="0"/>
            <a:t>: Natural, clear, and soothing audio</a:t>
          </a:r>
        </a:p>
      </dgm:t>
    </dgm:pt>
    <dgm:pt modelId="{51301A88-F19E-41CD-A479-BABF03CF0490}" type="parTrans" cxnId="{320690F6-D802-466E-83A3-67F27E18B93D}">
      <dgm:prSet/>
      <dgm:spPr/>
      <dgm:t>
        <a:bodyPr/>
        <a:lstStyle/>
        <a:p>
          <a:endParaRPr lang="en-US"/>
        </a:p>
      </dgm:t>
    </dgm:pt>
    <dgm:pt modelId="{49D76FA0-11D8-4DE5-9101-BBF6FDD78720}" type="sibTrans" cxnId="{320690F6-D802-466E-83A3-67F27E18B93D}">
      <dgm:prSet/>
      <dgm:spPr/>
      <dgm:t>
        <a:bodyPr/>
        <a:lstStyle/>
        <a:p>
          <a:pPr>
            <a:lnSpc>
              <a:spcPct val="100000"/>
            </a:lnSpc>
          </a:pPr>
          <a:endParaRPr lang="en-US"/>
        </a:p>
      </dgm:t>
    </dgm:pt>
    <dgm:pt modelId="{A485D496-19C2-425F-BE9C-D411FFFE05FD}">
      <dgm:prSet/>
      <dgm:spPr/>
      <dgm:t>
        <a:bodyPr/>
        <a:lstStyle/>
        <a:p>
          <a:pPr>
            <a:lnSpc>
              <a:spcPct val="100000"/>
            </a:lnSpc>
          </a:pPr>
          <a:r>
            <a:rPr lang="en-US" b="1" dirty="0"/>
            <a:t>Long-Term Learning: </a:t>
          </a:r>
          <a:r>
            <a:rPr lang="en-US" dirty="0"/>
            <a:t>Becomes more accurate the more you use it</a:t>
          </a:r>
        </a:p>
      </dgm:t>
    </dgm:pt>
    <dgm:pt modelId="{E7B58C4F-80A9-4864-804E-208B71660E90}" type="parTrans" cxnId="{37AB2C34-FFB4-4858-8DB8-C4FCA0A763E9}">
      <dgm:prSet/>
      <dgm:spPr/>
      <dgm:t>
        <a:bodyPr/>
        <a:lstStyle/>
        <a:p>
          <a:endParaRPr lang="en-US"/>
        </a:p>
      </dgm:t>
    </dgm:pt>
    <dgm:pt modelId="{BC4E1A6C-E540-4B30-AE07-6BDAFB47AA07}" type="sibTrans" cxnId="{37AB2C34-FFB4-4858-8DB8-C4FCA0A763E9}">
      <dgm:prSet/>
      <dgm:spPr/>
      <dgm:t>
        <a:bodyPr/>
        <a:lstStyle/>
        <a:p>
          <a:endParaRPr lang="en-US"/>
        </a:p>
      </dgm:t>
    </dgm:pt>
    <dgm:pt modelId="{37B8E161-FECF-45B6-B3EA-543BA6D13451}" type="pres">
      <dgm:prSet presAssocID="{0C53B8E6-AEE1-4E01-803F-CF31D36BC077}" presName="root" presStyleCnt="0">
        <dgm:presLayoutVars>
          <dgm:dir/>
          <dgm:resizeHandles val="exact"/>
        </dgm:presLayoutVars>
      </dgm:prSet>
      <dgm:spPr/>
    </dgm:pt>
    <dgm:pt modelId="{99A3D300-35B0-41B9-B37D-5888F27DFB6C}" type="pres">
      <dgm:prSet presAssocID="{0C53B8E6-AEE1-4E01-803F-CF31D36BC077}" presName="container" presStyleCnt="0">
        <dgm:presLayoutVars>
          <dgm:dir/>
          <dgm:resizeHandles val="exact"/>
        </dgm:presLayoutVars>
      </dgm:prSet>
      <dgm:spPr/>
    </dgm:pt>
    <dgm:pt modelId="{E7F339CF-7077-4A78-A676-C8A044F1E48F}" type="pres">
      <dgm:prSet presAssocID="{8505E4F2-19A3-4647-A2DB-F48AEE9AAE69}" presName="compNode" presStyleCnt="0"/>
      <dgm:spPr/>
    </dgm:pt>
    <dgm:pt modelId="{018CEB2F-6A71-49F3-85F2-8DB12E1A5735}" type="pres">
      <dgm:prSet presAssocID="{8505E4F2-19A3-4647-A2DB-F48AEE9AAE69}" presName="iconBgRect" presStyleLbl="bgShp" presStyleIdx="0" presStyleCnt="6"/>
      <dgm:spPr/>
    </dgm:pt>
    <dgm:pt modelId="{8A2D1401-347D-4E91-96D4-157C270290A0}" type="pres">
      <dgm:prSet presAssocID="{8505E4F2-19A3-4647-A2DB-F48AEE9AAE6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ye"/>
        </a:ext>
      </dgm:extLst>
    </dgm:pt>
    <dgm:pt modelId="{6BBEF79F-6FCA-4AA1-93B8-F534CBDF3808}" type="pres">
      <dgm:prSet presAssocID="{8505E4F2-19A3-4647-A2DB-F48AEE9AAE69}" presName="spaceRect" presStyleCnt="0"/>
      <dgm:spPr/>
    </dgm:pt>
    <dgm:pt modelId="{143C68E1-DAF6-46DD-AFC5-A9BF1EA5AAD7}" type="pres">
      <dgm:prSet presAssocID="{8505E4F2-19A3-4647-A2DB-F48AEE9AAE69}" presName="textRect" presStyleLbl="revTx" presStyleIdx="0" presStyleCnt="6">
        <dgm:presLayoutVars>
          <dgm:chMax val="1"/>
          <dgm:chPref val="1"/>
        </dgm:presLayoutVars>
      </dgm:prSet>
      <dgm:spPr/>
    </dgm:pt>
    <dgm:pt modelId="{883E1A9B-9B41-4EC7-AF90-EF0C8C09B80D}" type="pres">
      <dgm:prSet presAssocID="{CA37B723-6323-4580-96C1-ACC4988FC768}" presName="sibTrans" presStyleLbl="sibTrans2D1" presStyleIdx="0" presStyleCnt="0"/>
      <dgm:spPr/>
    </dgm:pt>
    <dgm:pt modelId="{6EEFAE7B-7625-4B56-A10A-7E7B61A59ED3}" type="pres">
      <dgm:prSet presAssocID="{0B05D3EC-DE27-4BA7-8AD5-8D1AF628BBCD}" presName="compNode" presStyleCnt="0"/>
      <dgm:spPr/>
    </dgm:pt>
    <dgm:pt modelId="{3235F4A5-1F60-4E7D-9D5F-EB3466FA7A20}" type="pres">
      <dgm:prSet presAssocID="{0B05D3EC-DE27-4BA7-8AD5-8D1AF628BBCD}" presName="iconBgRect" presStyleLbl="bgShp" presStyleIdx="1" presStyleCnt="6"/>
      <dgm:spPr/>
    </dgm:pt>
    <dgm:pt modelId="{0CADFF26-8839-45D2-94B7-4610456AAB13}" type="pres">
      <dgm:prSet presAssocID="{0B05D3EC-DE27-4BA7-8AD5-8D1AF628BBC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ustomer Review"/>
        </a:ext>
      </dgm:extLst>
    </dgm:pt>
    <dgm:pt modelId="{7DB7EDF3-B074-4737-BD0F-FB1DC09B8812}" type="pres">
      <dgm:prSet presAssocID="{0B05D3EC-DE27-4BA7-8AD5-8D1AF628BBCD}" presName="spaceRect" presStyleCnt="0"/>
      <dgm:spPr/>
    </dgm:pt>
    <dgm:pt modelId="{E27C6725-FAB1-478F-87AA-ABDF723B16AA}" type="pres">
      <dgm:prSet presAssocID="{0B05D3EC-DE27-4BA7-8AD5-8D1AF628BBCD}" presName="textRect" presStyleLbl="revTx" presStyleIdx="1" presStyleCnt="6">
        <dgm:presLayoutVars>
          <dgm:chMax val="1"/>
          <dgm:chPref val="1"/>
        </dgm:presLayoutVars>
      </dgm:prSet>
      <dgm:spPr/>
    </dgm:pt>
    <dgm:pt modelId="{7D8812E4-040C-4354-93CE-B422419E8D9D}" type="pres">
      <dgm:prSet presAssocID="{8675E30A-1366-4BDD-B9A2-F9BCA869312B}" presName="sibTrans" presStyleLbl="sibTrans2D1" presStyleIdx="0" presStyleCnt="0"/>
      <dgm:spPr/>
    </dgm:pt>
    <dgm:pt modelId="{FAA9CE92-A4C1-47E6-AAB4-A8BEF2F97FD5}" type="pres">
      <dgm:prSet presAssocID="{81A425C0-68B9-4156-9C8B-545AA4C2C9FD}" presName="compNode" presStyleCnt="0"/>
      <dgm:spPr/>
    </dgm:pt>
    <dgm:pt modelId="{83A89BE2-6E1C-4834-85C6-388C78E76FAB}" type="pres">
      <dgm:prSet presAssocID="{81A425C0-68B9-4156-9C8B-545AA4C2C9FD}" presName="iconBgRect" presStyleLbl="bgShp" presStyleIdx="2" presStyleCnt="6"/>
      <dgm:spPr/>
    </dgm:pt>
    <dgm:pt modelId="{4CA00A61-B84D-4441-88F5-E905DCBE8A6D}" type="pres">
      <dgm:prSet presAssocID="{81A425C0-68B9-4156-9C8B-545AA4C2C9F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E33E89CA-76C9-4A1D-AA37-75D8A0CC7C27}" type="pres">
      <dgm:prSet presAssocID="{81A425C0-68B9-4156-9C8B-545AA4C2C9FD}" presName="spaceRect" presStyleCnt="0"/>
      <dgm:spPr/>
    </dgm:pt>
    <dgm:pt modelId="{E000C1E4-23FD-4843-9CA6-883BC905D927}" type="pres">
      <dgm:prSet presAssocID="{81A425C0-68B9-4156-9C8B-545AA4C2C9FD}" presName="textRect" presStyleLbl="revTx" presStyleIdx="2" presStyleCnt="6">
        <dgm:presLayoutVars>
          <dgm:chMax val="1"/>
          <dgm:chPref val="1"/>
        </dgm:presLayoutVars>
      </dgm:prSet>
      <dgm:spPr/>
    </dgm:pt>
    <dgm:pt modelId="{62CEB730-08A2-4D1E-BF2E-9AAEE8FFC4C6}" type="pres">
      <dgm:prSet presAssocID="{45D1EAAF-D011-4B1D-B0F0-541F9D7C4248}" presName="sibTrans" presStyleLbl="sibTrans2D1" presStyleIdx="0" presStyleCnt="0"/>
      <dgm:spPr/>
    </dgm:pt>
    <dgm:pt modelId="{545F1141-0E33-4FAD-B245-2D3B9D9631CA}" type="pres">
      <dgm:prSet presAssocID="{077AC1E6-F367-4090-8EE5-1AF7A4D8F28A}" presName="compNode" presStyleCnt="0"/>
      <dgm:spPr/>
    </dgm:pt>
    <dgm:pt modelId="{4FD69D10-88A9-4C12-A98B-9E297BB6DD17}" type="pres">
      <dgm:prSet presAssocID="{077AC1E6-F367-4090-8EE5-1AF7A4D8F28A}" presName="iconBgRect" presStyleLbl="bgShp" presStyleIdx="3" presStyleCnt="6"/>
      <dgm:spPr/>
    </dgm:pt>
    <dgm:pt modelId="{97A306E3-BB6E-4E3B-BFE6-4BCAAF8E1C75}" type="pres">
      <dgm:prSet presAssocID="{077AC1E6-F367-4090-8EE5-1AF7A4D8F28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ot"/>
        </a:ext>
      </dgm:extLst>
    </dgm:pt>
    <dgm:pt modelId="{811B556E-0DEF-4EFC-89A3-8879EF14EDCC}" type="pres">
      <dgm:prSet presAssocID="{077AC1E6-F367-4090-8EE5-1AF7A4D8F28A}" presName="spaceRect" presStyleCnt="0"/>
      <dgm:spPr/>
    </dgm:pt>
    <dgm:pt modelId="{EC72D08B-A7FA-4BFD-9EDC-1CA53B1C5B45}" type="pres">
      <dgm:prSet presAssocID="{077AC1E6-F367-4090-8EE5-1AF7A4D8F28A}" presName="textRect" presStyleLbl="revTx" presStyleIdx="3" presStyleCnt="6">
        <dgm:presLayoutVars>
          <dgm:chMax val="1"/>
          <dgm:chPref val="1"/>
        </dgm:presLayoutVars>
      </dgm:prSet>
      <dgm:spPr/>
    </dgm:pt>
    <dgm:pt modelId="{13129080-E943-4406-A3FD-94FE23DB256B}" type="pres">
      <dgm:prSet presAssocID="{67E10DA7-A0AB-4F73-A4EC-5F2B7315E7F2}" presName="sibTrans" presStyleLbl="sibTrans2D1" presStyleIdx="0" presStyleCnt="0"/>
      <dgm:spPr/>
    </dgm:pt>
    <dgm:pt modelId="{37AADFB2-0218-449F-91EF-952AE684E148}" type="pres">
      <dgm:prSet presAssocID="{1F951ABE-DF9E-4316-92E3-21F55A09A0FB}" presName="compNode" presStyleCnt="0"/>
      <dgm:spPr/>
    </dgm:pt>
    <dgm:pt modelId="{6C2254D2-2EE3-4B4F-891D-0E51337E99C0}" type="pres">
      <dgm:prSet presAssocID="{1F951ABE-DF9E-4316-92E3-21F55A09A0FB}" presName="iconBgRect" presStyleLbl="bgShp" presStyleIdx="4" presStyleCnt="6"/>
      <dgm:spPr/>
    </dgm:pt>
    <dgm:pt modelId="{65ECD322-E36F-4EAF-B678-92061EB2AEB1}" type="pres">
      <dgm:prSet presAssocID="{1F951ABE-DF9E-4316-92E3-21F55A09A0F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ar"/>
        </a:ext>
      </dgm:extLst>
    </dgm:pt>
    <dgm:pt modelId="{1A5307FE-9B96-476A-9F4B-8330B4231DE8}" type="pres">
      <dgm:prSet presAssocID="{1F951ABE-DF9E-4316-92E3-21F55A09A0FB}" presName="spaceRect" presStyleCnt="0"/>
      <dgm:spPr/>
    </dgm:pt>
    <dgm:pt modelId="{CDD8DBAE-5E1F-460E-9027-518612D4B618}" type="pres">
      <dgm:prSet presAssocID="{1F951ABE-DF9E-4316-92E3-21F55A09A0FB}" presName="textRect" presStyleLbl="revTx" presStyleIdx="4" presStyleCnt="6">
        <dgm:presLayoutVars>
          <dgm:chMax val="1"/>
          <dgm:chPref val="1"/>
        </dgm:presLayoutVars>
      </dgm:prSet>
      <dgm:spPr/>
    </dgm:pt>
    <dgm:pt modelId="{7BCD93FE-CE59-4B73-BECF-5824DED64759}" type="pres">
      <dgm:prSet presAssocID="{49D76FA0-11D8-4DE5-9101-BBF6FDD78720}" presName="sibTrans" presStyleLbl="sibTrans2D1" presStyleIdx="0" presStyleCnt="0"/>
      <dgm:spPr/>
    </dgm:pt>
    <dgm:pt modelId="{3F1D861C-6C52-4074-BA1B-F5594D6E124E}" type="pres">
      <dgm:prSet presAssocID="{A485D496-19C2-425F-BE9C-D411FFFE05FD}" presName="compNode" presStyleCnt="0"/>
      <dgm:spPr/>
    </dgm:pt>
    <dgm:pt modelId="{5E7E1107-1E97-4DC9-BE95-D8EC41281CD6}" type="pres">
      <dgm:prSet presAssocID="{A485D496-19C2-425F-BE9C-D411FFFE05FD}" presName="iconBgRect" presStyleLbl="bgShp" presStyleIdx="5" presStyleCnt="6"/>
      <dgm:spPr/>
    </dgm:pt>
    <dgm:pt modelId="{E451CAEC-068A-4A31-A3F3-3918F2C5096E}" type="pres">
      <dgm:prSet presAssocID="{A485D496-19C2-425F-BE9C-D411FFFE05F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arget"/>
        </a:ext>
      </dgm:extLst>
    </dgm:pt>
    <dgm:pt modelId="{15125ACA-09DA-4139-B9DC-F3874478723B}" type="pres">
      <dgm:prSet presAssocID="{A485D496-19C2-425F-BE9C-D411FFFE05FD}" presName="spaceRect" presStyleCnt="0"/>
      <dgm:spPr/>
    </dgm:pt>
    <dgm:pt modelId="{49759B3A-8055-4C15-9936-A7AB666301FC}" type="pres">
      <dgm:prSet presAssocID="{A485D496-19C2-425F-BE9C-D411FFFE05FD}" presName="textRect" presStyleLbl="revTx" presStyleIdx="5" presStyleCnt="6">
        <dgm:presLayoutVars>
          <dgm:chMax val="1"/>
          <dgm:chPref val="1"/>
        </dgm:presLayoutVars>
      </dgm:prSet>
      <dgm:spPr/>
    </dgm:pt>
  </dgm:ptLst>
  <dgm:cxnLst>
    <dgm:cxn modelId="{00BF6909-A856-4368-83B2-A80DB8297591}" type="presOf" srcId="{67E10DA7-A0AB-4F73-A4EC-5F2B7315E7F2}" destId="{13129080-E943-4406-A3FD-94FE23DB256B}" srcOrd="0" destOrd="0" presId="urn:microsoft.com/office/officeart/2018/2/layout/IconCircleList"/>
    <dgm:cxn modelId="{F80CFB18-A902-48B8-B0FB-2B278EA922F9}" type="presOf" srcId="{1F951ABE-DF9E-4316-92E3-21F55A09A0FB}" destId="{CDD8DBAE-5E1F-460E-9027-518612D4B618}" srcOrd="0" destOrd="0" presId="urn:microsoft.com/office/officeart/2018/2/layout/IconCircleList"/>
    <dgm:cxn modelId="{37AB2C34-FFB4-4858-8DB8-C4FCA0A763E9}" srcId="{0C53B8E6-AEE1-4E01-803F-CF31D36BC077}" destId="{A485D496-19C2-425F-BE9C-D411FFFE05FD}" srcOrd="5" destOrd="0" parTransId="{E7B58C4F-80A9-4864-804E-208B71660E90}" sibTransId="{BC4E1A6C-E540-4B30-AE07-6BDAFB47AA07}"/>
    <dgm:cxn modelId="{6C9DA837-1574-44E3-86BE-8AC1A2F5B850}" srcId="{0C53B8E6-AEE1-4E01-803F-CF31D36BC077}" destId="{0B05D3EC-DE27-4BA7-8AD5-8D1AF628BBCD}" srcOrd="1" destOrd="0" parTransId="{D9CCB98A-E9D3-41F5-B51D-6B8CAD546563}" sibTransId="{8675E30A-1366-4BDD-B9A2-F9BCA869312B}"/>
    <dgm:cxn modelId="{FAB4C538-35C4-4E6D-8F90-FA2899133C35}" type="presOf" srcId="{8675E30A-1366-4BDD-B9A2-F9BCA869312B}" destId="{7D8812E4-040C-4354-93CE-B422419E8D9D}" srcOrd="0" destOrd="0" presId="urn:microsoft.com/office/officeart/2018/2/layout/IconCircleList"/>
    <dgm:cxn modelId="{7F6A5A63-50D6-4B36-8C5B-32C2F48F99B7}" srcId="{0C53B8E6-AEE1-4E01-803F-CF31D36BC077}" destId="{81A425C0-68B9-4156-9C8B-545AA4C2C9FD}" srcOrd="2" destOrd="0" parTransId="{9C5778C5-38F7-4C77-9FE0-628DAD08424C}" sibTransId="{45D1EAAF-D011-4B1D-B0F0-541F9D7C4248}"/>
    <dgm:cxn modelId="{C7F7F643-9EEA-4892-9A7F-254AB5FFD53D}" type="presOf" srcId="{077AC1E6-F367-4090-8EE5-1AF7A4D8F28A}" destId="{EC72D08B-A7FA-4BFD-9EDC-1CA53B1C5B45}" srcOrd="0" destOrd="0" presId="urn:microsoft.com/office/officeart/2018/2/layout/IconCircleList"/>
    <dgm:cxn modelId="{FBF77A69-7154-4FE1-9E21-933CE631BC76}" srcId="{0C53B8E6-AEE1-4E01-803F-CF31D36BC077}" destId="{8505E4F2-19A3-4647-A2DB-F48AEE9AAE69}" srcOrd="0" destOrd="0" parTransId="{8CACBB59-6824-487E-89D3-B68AC19D2B92}" sibTransId="{CA37B723-6323-4580-96C1-ACC4988FC768}"/>
    <dgm:cxn modelId="{24065E5A-B8FC-4F43-A38A-7D0151CCD944}" srcId="{0C53B8E6-AEE1-4E01-803F-CF31D36BC077}" destId="{077AC1E6-F367-4090-8EE5-1AF7A4D8F28A}" srcOrd="3" destOrd="0" parTransId="{DDC2A955-F885-4484-AC3A-504962017027}" sibTransId="{67E10DA7-A0AB-4F73-A4EC-5F2B7315E7F2}"/>
    <dgm:cxn modelId="{F6B73887-2376-469B-8146-7B272EA20D93}" type="presOf" srcId="{CA37B723-6323-4580-96C1-ACC4988FC768}" destId="{883E1A9B-9B41-4EC7-AF90-EF0C8C09B80D}" srcOrd="0" destOrd="0" presId="urn:microsoft.com/office/officeart/2018/2/layout/IconCircleList"/>
    <dgm:cxn modelId="{E73E9187-66B7-4C69-9679-1DD3A6A9E271}" type="presOf" srcId="{45D1EAAF-D011-4B1D-B0F0-541F9D7C4248}" destId="{62CEB730-08A2-4D1E-BF2E-9AAEE8FFC4C6}" srcOrd="0" destOrd="0" presId="urn:microsoft.com/office/officeart/2018/2/layout/IconCircleList"/>
    <dgm:cxn modelId="{B6E7F9BD-45D4-4234-A711-7D99F5C49A84}" type="presOf" srcId="{0B05D3EC-DE27-4BA7-8AD5-8D1AF628BBCD}" destId="{E27C6725-FAB1-478F-87AA-ABDF723B16AA}" srcOrd="0" destOrd="0" presId="urn:microsoft.com/office/officeart/2018/2/layout/IconCircleList"/>
    <dgm:cxn modelId="{803DFAD8-CEBD-4C4C-A18A-93E1CF9402B6}" type="presOf" srcId="{81A425C0-68B9-4156-9C8B-545AA4C2C9FD}" destId="{E000C1E4-23FD-4843-9CA6-883BC905D927}" srcOrd="0" destOrd="0" presId="urn:microsoft.com/office/officeart/2018/2/layout/IconCircleList"/>
    <dgm:cxn modelId="{322C57DB-D049-4EE7-B8DF-02BEC4FAE766}" type="presOf" srcId="{49D76FA0-11D8-4DE5-9101-BBF6FDD78720}" destId="{7BCD93FE-CE59-4B73-BECF-5824DED64759}" srcOrd="0" destOrd="0" presId="urn:microsoft.com/office/officeart/2018/2/layout/IconCircleList"/>
    <dgm:cxn modelId="{7CA973E5-5AA0-41B8-A768-0E1E32641680}" type="presOf" srcId="{8505E4F2-19A3-4647-A2DB-F48AEE9AAE69}" destId="{143C68E1-DAF6-46DD-AFC5-A9BF1EA5AAD7}" srcOrd="0" destOrd="0" presId="urn:microsoft.com/office/officeart/2018/2/layout/IconCircleList"/>
    <dgm:cxn modelId="{320690F6-D802-466E-83A3-67F27E18B93D}" srcId="{0C53B8E6-AEE1-4E01-803F-CF31D36BC077}" destId="{1F951ABE-DF9E-4316-92E3-21F55A09A0FB}" srcOrd="4" destOrd="0" parTransId="{51301A88-F19E-41CD-A479-BABF03CF0490}" sibTransId="{49D76FA0-11D8-4DE5-9101-BBF6FDD78720}"/>
    <dgm:cxn modelId="{C95C12F8-6A33-4F4C-B761-F44BB98EBF8C}" type="presOf" srcId="{A485D496-19C2-425F-BE9C-D411FFFE05FD}" destId="{49759B3A-8055-4C15-9936-A7AB666301FC}" srcOrd="0" destOrd="0" presId="urn:microsoft.com/office/officeart/2018/2/layout/IconCircleList"/>
    <dgm:cxn modelId="{06E4C9FD-A82A-451A-8636-56E33139E3D3}" type="presOf" srcId="{0C53B8E6-AEE1-4E01-803F-CF31D36BC077}" destId="{37B8E161-FECF-45B6-B3EA-543BA6D13451}" srcOrd="0" destOrd="0" presId="urn:microsoft.com/office/officeart/2018/2/layout/IconCircleList"/>
    <dgm:cxn modelId="{31ADFBBB-D073-4878-92B5-841FA20D40CB}" type="presParOf" srcId="{37B8E161-FECF-45B6-B3EA-543BA6D13451}" destId="{99A3D300-35B0-41B9-B37D-5888F27DFB6C}" srcOrd="0" destOrd="0" presId="urn:microsoft.com/office/officeart/2018/2/layout/IconCircleList"/>
    <dgm:cxn modelId="{A6B1EB5F-4477-4DC3-8D51-5BF9E58AB382}" type="presParOf" srcId="{99A3D300-35B0-41B9-B37D-5888F27DFB6C}" destId="{E7F339CF-7077-4A78-A676-C8A044F1E48F}" srcOrd="0" destOrd="0" presId="urn:microsoft.com/office/officeart/2018/2/layout/IconCircleList"/>
    <dgm:cxn modelId="{3876E738-8DE5-437E-A158-D5AF595D7692}" type="presParOf" srcId="{E7F339CF-7077-4A78-A676-C8A044F1E48F}" destId="{018CEB2F-6A71-49F3-85F2-8DB12E1A5735}" srcOrd="0" destOrd="0" presId="urn:microsoft.com/office/officeart/2018/2/layout/IconCircleList"/>
    <dgm:cxn modelId="{CD0759F4-220C-42AF-B76E-790A1ECEDE16}" type="presParOf" srcId="{E7F339CF-7077-4A78-A676-C8A044F1E48F}" destId="{8A2D1401-347D-4E91-96D4-157C270290A0}" srcOrd="1" destOrd="0" presId="urn:microsoft.com/office/officeart/2018/2/layout/IconCircleList"/>
    <dgm:cxn modelId="{2B56EA45-1DC9-437C-B50F-504DD068D472}" type="presParOf" srcId="{E7F339CF-7077-4A78-A676-C8A044F1E48F}" destId="{6BBEF79F-6FCA-4AA1-93B8-F534CBDF3808}" srcOrd="2" destOrd="0" presId="urn:microsoft.com/office/officeart/2018/2/layout/IconCircleList"/>
    <dgm:cxn modelId="{14060344-2537-41E0-9E25-293641A14123}" type="presParOf" srcId="{E7F339CF-7077-4A78-A676-C8A044F1E48F}" destId="{143C68E1-DAF6-46DD-AFC5-A9BF1EA5AAD7}" srcOrd="3" destOrd="0" presId="urn:microsoft.com/office/officeart/2018/2/layout/IconCircleList"/>
    <dgm:cxn modelId="{C2B392BE-7E9E-45F8-952E-B79D29267A4A}" type="presParOf" srcId="{99A3D300-35B0-41B9-B37D-5888F27DFB6C}" destId="{883E1A9B-9B41-4EC7-AF90-EF0C8C09B80D}" srcOrd="1" destOrd="0" presId="urn:microsoft.com/office/officeart/2018/2/layout/IconCircleList"/>
    <dgm:cxn modelId="{930AD523-0716-413A-AAA4-22C814F535C6}" type="presParOf" srcId="{99A3D300-35B0-41B9-B37D-5888F27DFB6C}" destId="{6EEFAE7B-7625-4B56-A10A-7E7B61A59ED3}" srcOrd="2" destOrd="0" presId="urn:microsoft.com/office/officeart/2018/2/layout/IconCircleList"/>
    <dgm:cxn modelId="{B7B244F9-9342-4DE9-80D9-3D71C85FBDCB}" type="presParOf" srcId="{6EEFAE7B-7625-4B56-A10A-7E7B61A59ED3}" destId="{3235F4A5-1F60-4E7D-9D5F-EB3466FA7A20}" srcOrd="0" destOrd="0" presId="urn:microsoft.com/office/officeart/2018/2/layout/IconCircleList"/>
    <dgm:cxn modelId="{124B1BDC-DF0A-4754-A0FA-DF516F0AB6E3}" type="presParOf" srcId="{6EEFAE7B-7625-4B56-A10A-7E7B61A59ED3}" destId="{0CADFF26-8839-45D2-94B7-4610456AAB13}" srcOrd="1" destOrd="0" presId="urn:microsoft.com/office/officeart/2018/2/layout/IconCircleList"/>
    <dgm:cxn modelId="{C73B6589-526D-488A-AED1-AD2177E83B97}" type="presParOf" srcId="{6EEFAE7B-7625-4B56-A10A-7E7B61A59ED3}" destId="{7DB7EDF3-B074-4737-BD0F-FB1DC09B8812}" srcOrd="2" destOrd="0" presId="urn:microsoft.com/office/officeart/2018/2/layout/IconCircleList"/>
    <dgm:cxn modelId="{43E67DD0-1C1B-41BC-9B17-D30C62AD1052}" type="presParOf" srcId="{6EEFAE7B-7625-4B56-A10A-7E7B61A59ED3}" destId="{E27C6725-FAB1-478F-87AA-ABDF723B16AA}" srcOrd="3" destOrd="0" presId="urn:microsoft.com/office/officeart/2018/2/layout/IconCircleList"/>
    <dgm:cxn modelId="{662A1D54-87FA-47E2-81E5-BE389B7F03B2}" type="presParOf" srcId="{99A3D300-35B0-41B9-B37D-5888F27DFB6C}" destId="{7D8812E4-040C-4354-93CE-B422419E8D9D}" srcOrd="3" destOrd="0" presId="urn:microsoft.com/office/officeart/2018/2/layout/IconCircleList"/>
    <dgm:cxn modelId="{654640D1-74E6-4812-81DE-5FAA1B86210A}" type="presParOf" srcId="{99A3D300-35B0-41B9-B37D-5888F27DFB6C}" destId="{FAA9CE92-A4C1-47E6-AAB4-A8BEF2F97FD5}" srcOrd="4" destOrd="0" presId="urn:microsoft.com/office/officeart/2018/2/layout/IconCircleList"/>
    <dgm:cxn modelId="{12228D25-6DD0-4BEC-80AB-56AF53392CE4}" type="presParOf" srcId="{FAA9CE92-A4C1-47E6-AAB4-A8BEF2F97FD5}" destId="{83A89BE2-6E1C-4834-85C6-388C78E76FAB}" srcOrd="0" destOrd="0" presId="urn:microsoft.com/office/officeart/2018/2/layout/IconCircleList"/>
    <dgm:cxn modelId="{06298792-F55E-496A-A629-37B54CE7625C}" type="presParOf" srcId="{FAA9CE92-A4C1-47E6-AAB4-A8BEF2F97FD5}" destId="{4CA00A61-B84D-4441-88F5-E905DCBE8A6D}" srcOrd="1" destOrd="0" presId="urn:microsoft.com/office/officeart/2018/2/layout/IconCircleList"/>
    <dgm:cxn modelId="{871F3493-7743-489D-A345-2B81195884EC}" type="presParOf" srcId="{FAA9CE92-A4C1-47E6-AAB4-A8BEF2F97FD5}" destId="{E33E89CA-76C9-4A1D-AA37-75D8A0CC7C27}" srcOrd="2" destOrd="0" presId="urn:microsoft.com/office/officeart/2018/2/layout/IconCircleList"/>
    <dgm:cxn modelId="{6BD3120A-65F5-49D4-A53A-C696C3F5EDBC}" type="presParOf" srcId="{FAA9CE92-A4C1-47E6-AAB4-A8BEF2F97FD5}" destId="{E000C1E4-23FD-4843-9CA6-883BC905D927}" srcOrd="3" destOrd="0" presId="urn:microsoft.com/office/officeart/2018/2/layout/IconCircleList"/>
    <dgm:cxn modelId="{762320B2-8D9A-47F6-93A4-279E940800AF}" type="presParOf" srcId="{99A3D300-35B0-41B9-B37D-5888F27DFB6C}" destId="{62CEB730-08A2-4D1E-BF2E-9AAEE8FFC4C6}" srcOrd="5" destOrd="0" presId="urn:microsoft.com/office/officeart/2018/2/layout/IconCircleList"/>
    <dgm:cxn modelId="{D46CB85D-A2B9-4000-8B01-78AC3ED03245}" type="presParOf" srcId="{99A3D300-35B0-41B9-B37D-5888F27DFB6C}" destId="{545F1141-0E33-4FAD-B245-2D3B9D9631CA}" srcOrd="6" destOrd="0" presId="urn:microsoft.com/office/officeart/2018/2/layout/IconCircleList"/>
    <dgm:cxn modelId="{651F1700-EB41-41D4-AFBF-17EC952C9B72}" type="presParOf" srcId="{545F1141-0E33-4FAD-B245-2D3B9D9631CA}" destId="{4FD69D10-88A9-4C12-A98B-9E297BB6DD17}" srcOrd="0" destOrd="0" presId="urn:microsoft.com/office/officeart/2018/2/layout/IconCircleList"/>
    <dgm:cxn modelId="{34C40DC1-BF6F-4E97-AC00-E7F94C861C3F}" type="presParOf" srcId="{545F1141-0E33-4FAD-B245-2D3B9D9631CA}" destId="{97A306E3-BB6E-4E3B-BFE6-4BCAAF8E1C75}" srcOrd="1" destOrd="0" presId="urn:microsoft.com/office/officeart/2018/2/layout/IconCircleList"/>
    <dgm:cxn modelId="{0DDAE591-C9EB-4D67-B654-9859836E5AE9}" type="presParOf" srcId="{545F1141-0E33-4FAD-B245-2D3B9D9631CA}" destId="{811B556E-0DEF-4EFC-89A3-8879EF14EDCC}" srcOrd="2" destOrd="0" presId="urn:microsoft.com/office/officeart/2018/2/layout/IconCircleList"/>
    <dgm:cxn modelId="{F2E85B1A-E997-460E-9119-64E23E6CC824}" type="presParOf" srcId="{545F1141-0E33-4FAD-B245-2D3B9D9631CA}" destId="{EC72D08B-A7FA-4BFD-9EDC-1CA53B1C5B45}" srcOrd="3" destOrd="0" presId="urn:microsoft.com/office/officeart/2018/2/layout/IconCircleList"/>
    <dgm:cxn modelId="{65683F24-AD6B-4EBA-AA81-6C462AEA426B}" type="presParOf" srcId="{99A3D300-35B0-41B9-B37D-5888F27DFB6C}" destId="{13129080-E943-4406-A3FD-94FE23DB256B}" srcOrd="7" destOrd="0" presId="urn:microsoft.com/office/officeart/2018/2/layout/IconCircleList"/>
    <dgm:cxn modelId="{1CE999B0-4B7C-4062-86D4-CA7C5C1BA051}" type="presParOf" srcId="{99A3D300-35B0-41B9-B37D-5888F27DFB6C}" destId="{37AADFB2-0218-449F-91EF-952AE684E148}" srcOrd="8" destOrd="0" presId="urn:microsoft.com/office/officeart/2018/2/layout/IconCircleList"/>
    <dgm:cxn modelId="{D1452531-461F-4C34-BF4C-2D0A8AA5F95D}" type="presParOf" srcId="{37AADFB2-0218-449F-91EF-952AE684E148}" destId="{6C2254D2-2EE3-4B4F-891D-0E51337E99C0}" srcOrd="0" destOrd="0" presId="urn:microsoft.com/office/officeart/2018/2/layout/IconCircleList"/>
    <dgm:cxn modelId="{7346093D-216F-47FC-ACC1-00DE8A2183BE}" type="presParOf" srcId="{37AADFB2-0218-449F-91EF-952AE684E148}" destId="{65ECD322-E36F-4EAF-B678-92061EB2AEB1}" srcOrd="1" destOrd="0" presId="urn:microsoft.com/office/officeart/2018/2/layout/IconCircleList"/>
    <dgm:cxn modelId="{15FCEB3D-7F25-401B-92A7-77982F61366D}" type="presParOf" srcId="{37AADFB2-0218-449F-91EF-952AE684E148}" destId="{1A5307FE-9B96-476A-9F4B-8330B4231DE8}" srcOrd="2" destOrd="0" presId="urn:microsoft.com/office/officeart/2018/2/layout/IconCircleList"/>
    <dgm:cxn modelId="{998B2460-0159-4D11-AEC2-91B7F670E914}" type="presParOf" srcId="{37AADFB2-0218-449F-91EF-952AE684E148}" destId="{CDD8DBAE-5E1F-460E-9027-518612D4B618}" srcOrd="3" destOrd="0" presId="urn:microsoft.com/office/officeart/2018/2/layout/IconCircleList"/>
    <dgm:cxn modelId="{790C1677-FB87-40D0-8E75-3E5D386EB4A9}" type="presParOf" srcId="{99A3D300-35B0-41B9-B37D-5888F27DFB6C}" destId="{7BCD93FE-CE59-4B73-BECF-5824DED64759}" srcOrd="9" destOrd="0" presId="urn:microsoft.com/office/officeart/2018/2/layout/IconCircleList"/>
    <dgm:cxn modelId="{6B9FF684-E449-454D-A719-5CA52028BEB7}" type="presParOf" srcId="{99A3D300-35B0-41B9-B37D-5888F27DFB6C}" destId="{3F1D861C-6C52-4074-BA1B-F5594D6E124E}" srcOrd="10" destOrd="0" presId="urn:microsoft.com/office/officeart/2018/2/layout/IconCircleList"/>
    <dgm:cxn modelId="{11EA0DEA-6641-4538-B0D8-C2D36E8D37E6}" type="presParOf" srcId="{3F1D861C-6C52-4074-BA1B-F5594D6E124E}" destId="{5E7E1107-1E97-4DC9-BE95-D8EC41281CD6}" srcOrd="0" destOrd="0" presId="urn:microsoft.com/office/officeart/2018/2/layout/IconCircleList"/>
    <dgm:cxn modelId="{DC9B5216-8376-4A49-A34D-87A06B2824CE}" type="presParOf" srcId="{3F1D861C-6C52-4074-BA1B-F5594D6E124E}" destId="{E451CAEC-068A-4A31-A3F3-3918F2C5096E}" srcOrd="1" destOrd="0" presId="urn:microsoft.com/office/officeart/2018/2/layout/IconCircleList"/>
    <dgm:cxn modelId="{53EF9D38-00F3-4871-95FB-7E82770C272E}" type="presParOf" srcId="{3F1D861C-6C52-4074-BA1B-F5594D6E124E}" destId="{15125ACA-09DA-4139-B9DC-F3874478723B}" srcOrd="2" destOrd="0" presId="urn:microsoft.com/office/officeart/2018/2/layout/IconCircleList"/>
    <dgm:cxn modelId="{144889D6-E0A6-424F-8ADB-C6261DCE4549}" type="presParOf" srcId="{3F1D861C-6C52-4074-BA1B-F5594D6E124E}" destId="{49759B3A-8055-4C15-9936-A7AB666301F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489F5E-FC67-4937-8F78-05DFC8CB859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D764D7F-A4D5-4A59-BCE4-282AE6F04381}">
      <dgm:prSet/>
      <dgm:spPr/>
      <dgm:t>
        <a:bodyPr/>
        <a:lstStyle/>
        <a:p>
          <a:r>
            <a:rPr lang="en-US" b="1" dirty="0">
              <a:solidFill>
                <a:schemeClr val="tx1"/>
              </a:solidFill>
            </a:rPr>
            <a:t>Problem</a:t>
          </a:r>
          <a:r>
            <a:rPr lang="en-US" dirty="0"/>
            <a:t>: Social media and digital life cause stress, distractions, and poor sleep.</a:t>
          </a:r>
        </a:p>
      </dgm:t>
    </dgm:pt>
    <dgm:pt modelId="{7D9FC239-C429-4BC9-B850-DB783B17D481}" type="parTrans" cxnId="{2F3CC8DE-0DAD-4C58-9503-C4EF4282E3B1}">
      <dgm:prSet/>
      <dgm:spPr/>
      <dgm:t>
        <a:bodyPr/>
        <a:lstStyle/>
        <a:p>
          <a:endParaRPr lang="en-US"/>
        </a:p>
      </dgm:t>
    </dgm:pt>
    <dgm:pt modelId="{C782A85B-321B-48C1-9962-701BA9000596}" type="sibTrans" cxnId="{2F3CC8DE-0DAD-4C58-9503-C4EF4282E3B1}">
      <dgm:prSet/>
      <dgm:spPr/>
      <dgm:t>
        <a:bodyPr/>
        <a:lstStyle/>
        <a:p>
          <a:endParaRPr lang="en-US"/>
        </a:p>
      </dgm:t>
    </dgm:pt>
    <dgm:pt modelId="{696ECA7D-A07C-40A8-8173-E43D89386D04}">
      <dgm:prSet custT="1"/>
      <dgm:spPr/>
      <dgm:t>
        <a:bodyPr/>
        <a:lstStyle/>
        <a:p>
          <a:r>
            <a:rPr lang="en-US" sz="2000" b="1" u="sng" dirty="0">
              <a:solidFill>
                <a:schemeClr val="tx1"/>
              </a:solidFill>
            </a:rPr>
            <a:t>SoundScape Helps You:</a:t>
          </a:r>
        </a:p>
      </dgm:t>
    </dgm:pt>
    <dgm:pt modelId="{78C3BD42-2C59-4E46-9E53-29AA4D51C9F4}" type="parTrans" cxnId="{40DBA6E6-3532-4A9E-93FE-95E0CA2723FE}">
      <dgm:prSet/>
      <dgm:spPr/>
      <dgm:t>
        <a:bodyPr/>
        <a:lstStyle/>
        <a:p>
          <a:endParaRPr lang="en-US"/>
        </a:p>
      </dgm:t>
    </dgm:pt>
    <dgm:pt modelId="{D2E70258-92DD-4A25-9D02-D17F554CB477}" type="sibTrans" cxnId="{40DBA6E6-3532-4A9E-93FE-95E0CA2723FE}">
      <dgm:prSet/>
      <dgm:spPr/>
      <dgm:t>
        <a:bodyPr/>
        <a:lstStyle/>
        <a:p>
          <a:endParaRPr lang="en-US"/>
        </a:p>
      </dgm:t>
    </dgm:pt>
    <dgm:pt modelId="{7F3ABBC5-8678-4FFB-8FD4-D36F614079F4}">
      <dgm:prSet/>
      <dgm:spPr/>
      <dgm:t>
        <a:bodyPr/>
        <a:lstStyle/>
        <a:p>
          <a:r>
            <a:rPr lang="en-US"/>
            <a:t>- Block noise and online distractions</a:t>
          </a:r>
        </a:p>
      </dgm:t>
    </dgm:pt>
    <dgm:pt modelId="{9671223A-1A16-44AA-A886-C26DAE401648}" type="parTrans" cxnId="{6FF5FA34-D314-4C5C-B06E-68631D74C43B}">
      <dgm:prSet/>
      <dgm:spPr/>
      <dgm:t>
        <a:bodyPr/>
        <a:lstStyle/>
        <a:p>
          <a:endParaRPr lang="en-US"/>
        </a:p>
      </dgm:t>
    </dgm:pt>
    <dgm:pt modelId="{3AA77658-339C-49F7-9723-02E4BFC8FD5A}" type="sibTrans" cxnId="{6FF5FA34-D314-4C5C-B06E-68631D74C43B}">
      <dgm:prSet/>
      <dgm:spPr/>
      <dgm:t>
        <a:bodyPr/>
        <a:lstStyle/>
        <a:p>
          <a:endParaRPr lang="en-US"/>
        </a:p>
      </dgm:t>
    </dgm:pt>
    <dgm:pt modelId="{0CA3D5D6-B330-49BA-AF8E-AA6A0864C690}">
      <dgm:prSet/>
      <dgm:spPr/>
      <dgm:t>
        <a:bodyPr/>
        <a:lstStyle/>
        <a:p>
          <a:r>
            <a:rPr lang="en-US"/>
            <a:t>- Calm your mind for better sleep</a:t>
          </a:r>
        </a:p>
      </dgm:t>
    </dgm:pt>
    <dgm:pt modelId="{DD9B3763-7809-4D11-A54D-9247D3C6540F}" type="parTrans" cxnId="{1CCCA18A-DDB0-4C25-91DE-72D4863D0E27}">
      <dgm:prSet/>
      <dgm:spPr/>
      <dgm:t>
        <a:bodyPr/>
        <a:lstStyle/>
        <a:p>
          <a:endParaRPr lang="en-US"/>
        </a:p>
      </dgm:t>
    </dgm:pt>
    <dgm:pt modelId="{BF2D8A3C-9DC4-401C-9873-C4644ADC890C}" type="sibTrans" cxnId="{1CCCA18A-DDB0-4C25-91DE-72D4863D0E27}">
      <dgm:prSet/>
      <dgm:spPr/>
      <dgm:t>
        <a:bodyPr/>
        <a:lstStyle/>
        <a:p>
          <a:endParaRPr lang="en-US"/>
        </a:p>
      </dgm:t>
    </dgm:pt>
    <dgm:pt modelId="{FE6FAEBB-1680-483D-9FDA-E4B776B10A69}">
      <dgm:prSet/>
      <dgm:spPr/>
      <dgm:t>
        <a:bodyPr/>
        <a:lstStyle/>
        <a:p>
          <a:r>
            <a:rPr lang="en-US"/>
            <a:t>- Reduce stress and improve focus</a:t>
          </a:r>
        </a:p>
      </dgm:t>
    </dgm:pt>
    <dgm:pt modelId="{82269798-50C7-48B9-A696-D6F948D01D4F}" type="parTrans" cxnId="{FCBF91E8-2691-4FF2-B647-7DDD6067FE27}">
      <dgm:prSet/>
      <dgm:spPr/>
      <dgm:t>
        <a:bodyPr/>
        <a:lstStyle/>
        <a:p>
          <a:endParaRPr lang="en-US"/>
        </a:p>
      </dgm:t>
    </dgm:pt>
    <dgm:pt modelId="{0E4FFB81-81E6-4D16-9560-44E792152570}" type="sibTrans" cxnId="{FCBF91E8-2691-4FF2-B647-7DDD6067FE27}">
      <dgm:prSet/>
      <dgm:spPr/>
      <dgm:t>
        <a:bodyPr/>
        <a:lstStyle/>
        <a:p>
          <a:endParaRPr lang="en-US"/>
        </a:p>
      </dgm:t>
    </dgm:pt>
    <dgm:pt modelId="{5EA512BB-427B-4CAD-B904-D237B3B9D07F}">
      <dgm:prSet/>
      <dgm:spPr/>
      <dgm:t>
        <a:bodyPr/>
        <a:lstStyle/>
        <a:p>
          <a:r>
            <a:rPr lang="en-US" dirty="0"/>
            <a:t>- Welcomes the silence and experience inner peace within you</a:t>
          </a:r>
          <a:br>
            <a:rPr lang="en-IN" dirty="0"/>
          </a:br>
          <a:endParaRPr lang="en-US" dirty="0"/>
        </a:p>
      </dgm:t>
    </dgm:pt>
    <dgm:pt modelId="{54C27140-5CEF-4EFB-AC15-B989225E8FCC}" type="parTrans" cxnId="{1BDCB29D-3861-4166-ADEB-3450A3890141}">
      <dgm:prSet/>
      <dgm:spPr/>
      <dgm:t>
        <a:bodyPr/>
        <a:lstStyle/>
        <a:p>
          <a:endParaRPr lang="en-US"/>
        </a:p>
      </dgm:t>
    </dgm:pt>
    <dgm:pt modelId="{10D545C9-111C-44E0-BAA5-0EAEE191B360}" type="sibTrans" cxnId="{1BDCB29D-3861-4166-ADEB-3450A3890141}">
      <dgm:prSet/>
      <dgm:spPr/>
      <dgm:t>
        <a:bodyPr/>
        <a:lstStyle/>
        <a:p>
          <a:endParaRPr lang="en-US"/>
        </a:p>
      </dgm:t>
    </dgm:pt>
    <dgm:pt modelId="{868E97A6-11F1-449C-A9AB-F2B79E8F17DE}" type="pres">
      <dgm:prSet presAssocID="{80489F5E-FC67-4937-8F78-05DFC8CB8594}" presName="root" presStyleCnt="0">
        <dgm:presLayoutVars>
          <dgm:dir/>
          <dgm:resizeHandles val="exact"/>
        </dgm:presLayoutVars>
      </dgm:prSet>
      <dgm:spPr/>
    </dgm:pt>
    <dgm:pt modelId="{CDC7FADD-DB00-42D9-BB49-C500BFE2388D}" type="pres">
      <dgm:prSet presAssocID="{CD764D7F-A4D5-4A59-BCE4-282AE6F04381}" presName="compNode" presStyleCnt="0"/>
      <dgm:spPr/>
    </dgm:pt>
    <dgm:pt modelId="{627724CD-DBCC-46D7-A1FD-D5192E83B61F}" type="pres">
      <dgm:prSet presAssocID="{CD764D7F-A4D5-4A59-BCE4-282AE6F04381}" presName="bgRect" presStyleLbl="bgShp" presStyleIdx="0" presStyleCnt="6"/>
      <dgm:spPr/>
    </dgm:pt>
    <dgm:pt modelId="{DB03B145-9044-4866-A315-04B23CB9C33B}" type="pres">
      <dgm:prSet presAssocID="{CD764D7F-A4D5-4A59-BCE4-282AE6F0438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1F9CB799-781D-4F44-A444-9D44558180FE}" type="pres">
      <dgm:prSet presAssocID="{CD764D7F-A4D5-4A59-BCE4-282AE6F04381}" presName="spaceRect" presStyleCnt="0"/>
      <dgm:spPr/>
    </dgm:pt>
    <dgm:pt modelId="{8454D8AA-DAC1-433E-A25F-5CA16ABAE306}" type="pres">
      <dgm:prSet presAssocID="{CD764D7F-A4D5-4A59-BCE4-282AE6F04381}" presName="parTx" presStyleLbl="revTx" presStyleIdx="0" presStyleCnt="6">
        <dgm:presLayoutVars>
          <dgm:chMax val="0"/>
          <dgm:chPref val="0"/>
        </dgm:presLayoutVars>
      </dgm:prSet>
      <dgm:spPr/>
    </dgm:pt>
    <dgm:pt modelId="{DFD067C8-ADC8-498E-BE9B-C36E7B3E2FA2}" type="pres">
      <dgm:prSet presAssocID="{C782A85B-321B-48C1-9962-701BA9000596}" presName="sibTrans" presStyleCnt="0"/>
      <dgm:spPr/>
    </dgm:pt>
    <dgm:pt modelId="{CA891718-56B9-458D-BC5D-EEBDE5EA4DB3}" type="pres">
      <dgm:prSet presAssocID="{696ECA7D-A07C-40A8-8173-E43D89386D04}" presName="compNode" presStyleCnt="0"/>
      <dgm:spPr/>
    </dgm:pt>
    <dgm:pt modelId="{20322EFF-CC0E-428C-AA2F-300C7AE037E7}" type="pres">
      <dgm:prSet presAssocID="{696ECA7D-A07C-40A8-8173-E43D89386D04}" presName="bgRect" presStyleLbl="bgShp" presStyleIdx="1" presStyleCnt="6" custFlipVert="0" custScaleY="80975"/>
      <dgm:spPr/>
    </dgm:pt>
    <dgm:pt modelId="{19E32A9A-548F-4E80-89A8-182FCB4B13D8}" type="pres">
      <dgm:prSet presAssocID="{696ECA7D-A07C-40A8-8173-E43D89386D0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Notes"/>
        </a:ext>
      </dgm:extLst>
    </dgm:pt>
    <dgm:pt modelId="{376FAD15-9C74-4586-A9B1-07A9C72DF7E9}" type="pres">
      <dgm:prSet presAssocID="{696ECA7D-A07C-40A8-8173-E43D89386D04}" presName="spaceRect" presStyleCnt="0"/>
      <dgm:spPr/>
    </dgm:pt>
    <dgm:pt modelId="{679E79FD-2DF2-4D63-ACEE-1B9FF30FED83}" type="pres">
      <dgm:prSet presAssocID="{696ECA7D-A07C-40A8-8173-E43D89386D04}" presName="parTx" presStyleLbl="revTx" presStyleIdx="1" presStyleCnt="6">
        <dgm:presLayoutVars>
          <dgm:chMax val="0"/>
          <dgm:chPref val="0"/>
        </dgm:presLayoutVars>
      </dgm:prSet>
      <dgm:spPr/>
    </dgm:pt>
    <dgm:pt modelId="{5D4365E7-DF3B-4A06-9E31-A677C5A98C27}" type="pres">
      <dgm:prSet presAssocID="{D2E70258-92DD-4A25-9D02-D17F554CB477}" presName="sibTrans" presStyleCnt="0"/>
      <dgm:spPr/>
    </dgm:pt>
    <dgm:pt modelId="{1623BFAE-3432-4B59-95A6-24CD5A521891}" type="pres">
      <dgm:prSet presAssocID="{7F3ABBC5-8678-4FFB-8FD4-D36F614079F4}" presName="compNode" presStyleCnt="0"/>
      <dgm:spPr/>
    </dgm:pt>
    <dgm:pt modelId="{889D891B-1F41-4ADF-817B-BEFD51E80F6F}" type="pres">
      <dgm:prSet presAssocID="{7F3ABBC5-8678-4FFB-8FD4-D36F614079F4}" presName="bgRect" presStyleLbl="bgShp" presStyleIdx="2" presStyleCnt="6"/>
      <dgm:spPr/>
    </dgm:pt>
    <dgm:pt modelId="{4BE37F8C-F47A-4290-A8BB-15D7DA401CDE}" type="pres">
      <dgm:prSet presAssocID="{7F3ABBC5-8678-4FFB-8FD4-D36F614079F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af"/>
        </a:ext>
      </dgm:extLst>
    </dgm:pt>
    <dgm:pt modelId="{03792D0F-EF95-4C4A-9083-2E5739382160}" type="pres">
      <dgm:prSet presAssocID="{7F3ABBC5-8678-4FFB-8FD4-D36F614079F4}" presName="spaceRect" presStyleCnt="0"/>
      <dgm:spPr/>
    </dgm:pt>
    <dgm:pt modelId="{780EA480-1263-4E05-B981-0CD3925656DB}" type="pres">
      <dgm:prSet presAssocID="{7F3ABBC5-8678-4FFB-8FD4-D36F614079F4}" presName="parTx" presStyleLbl="revTx" presStyleIdx="2" presStyleCnt="6">
        <dgm:presLayoutVars>
          <dgm:chMax val="0"/>
          <dgm:chPref val="0"/>
        </dgm:presLayoutVars>
      </dgm:prSet>
      <dgm:spPr/>
    </dgm:pt>
    <dgm:pt modelId="{10FBE2AC-94B2-443E-A3A8-7CE06994F259}" type="pres">
      <dgm:prSet presAssocID="{3AA77658-339C-49F7-9723-02E4BFC8FD5A}" presName="sibTrans" presStyleCnt="0"/>
      <dgm:spPr/>
    </dgm:pt>
    <dgm:pt modelId="{41CF13B5-DE29-4B63-AD59-E5153C43B250}" type="pres">
      <dgm:prSet presAssocID="{0CA3D5D6-B330-49BA-AF8E-AA6A0864C690}" presName="compNode" presStyleCnt="0"/>
      <dgm:spPr/>
    </dgm:pt>
    <dgm:pt modelId="{F6D98E25-2F63-4E7B-9150-8EFDCED7199B}" type="pres">
      <dgm:prSet presAssocID="{0CA3D5D6-B330-49BA-AF8E-AA6A0864C690}" presName="bgRect" presStyleLbl="bgShp" presStyleIdx="3" presStyleCnt="6"/>
      <dgm:spPr/>
    </dgm:pt>
    <dgm:pt modelId="{D4F80374-01CB-4CAD-A800-7C2812F4A67D}" type="pres">
      <dgm:prSet presAssocID="{0CA3D5D6-B330-49BA-AF8E-AA6A0864C69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leep"/>
        </a:ext>
      </dgm:extLst>
    </dgm:pt>
    <dgm:pt modelId="{F5E5AD4E-FE24-46F3-9916-37263F9B15E9}" type="pres">
      <dgm:prSet presAssocID="{0CA3D5D6-B330-49BA-AF8E-AA6A0864C690}" presName="spaceRect" presStyleCnt="0"/>
      <dgm:spPr/>
    </dgm:pt>
    <dgm:pt modelId="{AF190943-2577-41EF-887E-00E3278EFEB8}" type="pres">
      <dgm:prSet presAssocID="{0CA3D5D6-B330-49BA-AF8E-AA6A0864C690}" presName="parTx" presStyleLbl="revTx" presStyleIdx="3" presStyleCnt="6">
        <dgm:presLayoutVars>
          <dgm:chMax val="0"/>
          <dgm:chPref val="0"/>
        </dgm:presLayoutVars>
      </dgm:prSet>
      <dgm:spPr/>
    </dgm:pt>
    <dgm:pt modelId="{B55725E2-5CFD-466B-9D44-1F94ED283B10}" type="pres">
      <dgm:prSet presAssocID="{BF2D8A3C-9DC4-401C-9873-C4644ADC890C}" presName="sibTrans" presStyleCnt="0"/>
      <dgm:spPr/>
    </dgm:pt>
    <dgm:pt modelId="{AA35A5F0-7E4F-4AC0-9F20-3BF913E6E8E8}" type="pres">
      <dgm:prSet presAssocID="{FE6FAEBB-1680-483D-9FDA-E4B776B10A69}" presName="compNode" presStyleCnt="0"/>
      <dgm:spPr/>
    </dgm:pt>
    <dgm:pt modelId="{4FC0E69C-57EF-4E3C-833D-20C1B378F86C}" type="pres">
      <dgm:prSet presAssocID="{FE6FAEBB-1680-483D-9FDA-E4B776B10A69}" presName="bgRect" presStyleLbl="bgShp" presStyleIdx="4" presStyleCnt="6"/>
      <dgm:spPr/>
    </dgm:pt>
    <dgm:pt modelId="{79EB4984-CF4C-4474-8CDE-AB6725DF39D2}" type="pres">
      <dgm:prSet presAssocID="{FE6FAEBB-1680-483D-9FDA-E4B776B10A6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ain in head"/>
        </a:ext>
      </dgm:extLst>
    </dgm:pt>
    <dgm:pt modelId="{28A494AE-117D-4517-A61F-73ADB3BC0F71}" type="pres">
      <dgm:prSet presAssocID="{FE6FAEBB-1680-483D-9FDA-E4B776B10A69}" presName="spaceRect" presStyleCnt="0"/>
      <dgm:spPr/>
    </dgm:pt>
    <dgm:pt modelId="{26E15260-0121-4C71-BC40-33E1613422E4}" type="pres">
      <dgm:prSet presAssocID="{FE6FAEBB-1680-483D-9FDA-E4B776B10A69}" presName="parTx" presStyleLbl="revTx" presStyleIdx="4" presStyleCnt="6">
        <dgm:presLayoutVars>
          <dgm:chMax val="0"/>
          <dgm:chPref val="0"/>
        </dgm:presLayoutVars>
      </dgm:prSet>
      <dgm:spPr/>
    </dgm:pt>
    <dgm:pt modelId="{0ADFBA73-8E87-4C66-88AC-11CA5A805CAE}" type="pres">
      <dgm:prSet presAssocID="{0E4FFB81-81E6-4D16-9560-44E792152570}" presName="sibTrans" presStyleCnt="0"/>
      <dgm:spPr/>
    </dgm:pt>
    <dgm:pt modelId="{69C929BA-1D42-4ED4-A071-AF305F77E02A}" type="pres">
      <dgm:prSet presAssocID="{5EA512BB-427B-4CAD-B904-D237B3B9D07F}" presName="compNode" presStyleCnt="0"/>
      <dgm:spPr/>
    </dgm:pt>
    <dgm:pt modelId="{5DBA188E-7AFF-46AF-8780-F6A3E5C3C9DE}" type="pres">
      <dgm:prSet presAssocID="{5EA512BB-427B-4CAD-B904-D237B3B9D07F}" presName="bgRect" presStyleLbl="bgShp" presStyleIdx="5" presStyleCnt="6"/>
      <dgm:spPr/>
    </dgm:pt>
    <dgm:pt modelId="{7F09B95D-2966-41CC-9722-8FEBCA581C09}" type="pres">
      <dgm:prSet presAssocID="{5EA512BB-427B-4CAD-B904-D237B3B9D07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80C82D91-53E7-4E68-A498-6ACB9D0294A6}" type="pres">
      <dgm:prSet presAssocID="{5EA512BB-427B-4CAD-B904-D237B3B9D07F}" presName="spaceRect" presStyleCnt="0"/>
      <dgm:spPr/>
    </dgm:pt>
    <dgm:pt modelId="{D18CB13D-DF19-468F-87B7-44C9486859A6}" type="pres">
      <dgm:prSet presAssocID="{5EA512BB-427B-4CAD-B904-D237B3B9D07F}" presName="parTx" presStyleLbl="revTx" presStyleIdx="5" presStyleCnt="6">
        <dgm:presLayoutVars>
          <dgm:chMax val="0"/>
          <dgm:chPref val="0"/>
        </dgm:presLayoutVars>
      </dgm:prSet>
      <dgm:spPr/>
    </dgm:pt>
  </dgm:ptLst>
  <dgm:cxnLst>
    <dgm:cxn modelId="{C0465727-0442-4638-862D-7E376A715E90}" type="presOf" srcId="{80489F5E-FC67-4937-8F78-05DFC8CB8594}" destId="{868E97A6-11F1-449C-A9AB-F2B79E8F17DE}" srcOrd="0" destOrd="0" presId="urn:microsoft.com/office/officeart/2018/2/layout/IconVerticalSolidList"/>
    <dgm:cxn modelId="{6FF5FA34-D314-4C5C-B06E-68631D74C43B}" srcId="{80489F5E-FC67-4937-8F78-05DFC8CB8594}" destId="{7F3ABBC5-8678-4FFB-8FD4-D36F614079F4}" srcOrd="2" destOrd="0" parTransId="{9671223A-1A16-44AA-A886-C26DAE401648}" sibTransId="{3AA77658-339C-49F7-9723-02E4BFC8FD5A}"/>
    <dgm:cxn modelId="{B8C82837-A5B1-46BC-99F4-D76BB9C446E6}" type="presOf" srcId="{FE6FAEBB-1680-483D-9FDA-E4B776B10A69}" destId="{26E15260-0121-4C71-BC40-33E1613422E4}" srcOrd="0" destOrd="0" presId="urn:microsoft.com/office/officeart/2018/2/layout/IconVerticalSolidList"/>
    <dgm:cxn modelId="{446B4138-6BFC-4724-899B-AD927C5C073B}" type="presOf" srcId="{7F3ABBC5-8678-4FFB-8FD4-D36F614079F4}" destId="{780EA480-1263-4E05-B981-0CD3925656DB}" srcOrd="0" destOrd="0" presId="urn:microsoft.com/office/officeart/2018/2/layout/IconVerticalSolidList"/>
    <dgm:cxn modelId="{6DA17E65-37DE-4E17-9DC6-465814875DB7}" type="presOf" srcId="{696ECA7D-A07C-40A8-8173-E43D89386D04}" destId="{679E79FD-2DF2-4D63-ACEE-1B9FF30FED83}" srcOrd="0" destOrd="0" presId="urn:microsoft.com/office/officeart/2018/2/layout/IconVerticalSolidList"/>
    <dgm:cxn modelId="{5D646E66-F634-4904-87DA-6CBF2B40CEB2}" type="presOf" srcId="{CD764D7F-A4D5-4A59-BCE4-282AE6F04381}" destId="{8454D8AA-DAC1-433E-A25F-5CA16ABAE306}" srcOrd="0" destOrd="0" presId="urn:microsoft.com/office/officeart/2018/2/layout/IconVerticalSolidList"/>
    <dgm:cxn modelId="{57C86576-4AE1-4B86-B6CF-4C171518D5F7}" type="presOf" srcId="{5EA512BB-427B-4CAD-B904-D237B3B9D07F}" destId="{D18CB13D-DF19-468F-87B7-44C9486859A6}" srcOrd="0" destOrd="0" presId="urn:microsoft.com/office/officeart/2018/2/layout/IconVerticalSolidList"/>
    <dgm:cxn modelId="{1CCCA18A-DDB0-4C25-91DE-72D4863D0E27}" srcId="{80489F5E-FC67-4937-8F78-05DFC8CB8594}" destId="{0CA3D5D6-B330-49BA-AF8E-AA6A0864C690}" srcOrd="3" destOrd="0" parTransId="{DD9B3763-7809-4D11-A54D-9247D3C6540F}" sibTransId="{BF2D8A3C-9DC4-401C-9873-C4644ADC890C}"/>
    <dgm:cxn modelId="{4D0A6E93-3452-46AB-A934-FA8CDBFBB19A}" type="presOf" srcId="{0CA3D5D6-B330-49BA-AF8E-AA6A0864C690}" destId="{AF190943-2577-41EF-887E-00E3278EFEB8}" srcOrd="0" destOrd="0" presId="urn:microsoft.com/office/officeart/2018/2/layout/IconVerticalSolidList"/>
    <dgm:cxn modelId="{1BDCB29D-3861-4166-ADEB-3450A3890141}" srcId="{80489F5E-FC67-4937-8F78-05DFC8CB8594}" destId="{5EA512BB-427B-4CAD-B904-D237B3B9D07F}" srcOrd="5" destOrd="0" parTransId="{54C27140-5CEF-4EFB-AC15-B989225E8FCC}" sibTransId="{10D545C9-111C-44E0-BAA5-0EAEE191B360}"/>
    <dgm:cxn modelId="{2F3CC8DE-0DAD-4C58-9503-C4EF4282E3B1}" srcId="{80489F5E-FC67-4937-8F78-05DFC8CB8594}" destId="{CD764D7F-A4D5-4A59-BCE4-282AE6F04381}" srcOrd="0" destOrd="0" parTransId="{7D9FC239-C429-4BC9-B850-DB783B17D481}" sibTransId="{C782A85B-321B-48C1-9962-701BA9000596}"/>
    <dgm:cxn modelId="{40DBA6E6-3532-4A9E-93FE-95E0CA2723FE}" srcId="{80489F5E-FC67-4937-8F78-05DFC8CB8594}" destId="{696ECA7D-A07C-40A8-8173-E43D89386D04}" srcOrd="1" destOrd="0" parTransId="{78C3BD42-2C59-4E46-9E53-29AA4D51C9F4}" sibTransId="{D2E70258-92DD-4A25-9D02-D17F554CB477}"/>
    <dgm:cxn modelId="{FCBF91E8-2691-4FF2-B647-7DDD6067FE27}" srcId="{80489F5E-FC67-4937-8F78-05DFC8CB8594}" destId="{FE6FAEBB-1680-483D-9FDA-E4B776B10A69}" srcOrd="4" destOrd="0" parTransId="{82269798-50C7-48B9-A696-D6F948D01D4F}" sibTransId="{0E4FFB81-81E6-4D16-9560-44E792152570}"/>
    <dgm:cxn modelId="{74471D66-4263-42A9-9540-4B0805FB5EAB}" type="presParOf" srcId="{868E97A6-11F1-449C-A9AB-F2B79E8F17DE}" destId="{CDC7FADD-DB00-42D9-BB49-C500BFE2388D}" srcOrd="0" destOrd="0" presId="urn:microsoft.com/office/officeart/2018/2/layout/IconVerticalSolidList"/>
    <dgm:cxn modelId="{906E8402-7124-4AED-9F88-C6E228E05DFD}" type="presParOf" srcId="{CDC7FADD-DB00-42D9-BB49-C500BFE2388D}" destId="{627724CD-DBCC-46D7-A1FD-D5192E83B61F}" srcOrd="0" destOrd="0" presId="urn:microsoft.com/office/officeart/2018/2/layout/IconVerticalSolidList"/>
    <dgm:cxn modelId="{0686D84B-4E1C-47D3-950F-49043BCB284D}" type="presParOf" srcId="{CDC7FADD-DB00-42D9-BB49-C500BFE2388D}" destId="{DB03B145-9044-4866-A315-04B23CB9C33B}" srcOrd="1" destOrd="0" presId="urn:microsoft.com/office/officeart/2018/2/layout/IconVerticalSolidList"/>
    <dgm:cxn modelId="{670E9157-C014-4749-B365-F0624C282C5D}" type="presParOf" srcId="{CDC7FADD-DB00-42D9-BB49-C500BFE2388D}" destId="{1F9CB799-781D-4F44-A444-9D44558180FE}" srcOrd="2" destOrd="0" presId="urn:microsoft.com/office/officeart/2018/2/layout/IconVerticalSolidList"/>
    <dgm:cxn modelId="{0C123655-0FC1-4E2F-9E49-6494B6CB52BE}" type="presParOf" srcId="{CDC7FADD-DB00-42D9-BB49-C500BFE2388D}" destId="{8454D8AA-DAC1-433E-A25F-5CA16ABAE306}" srcOrd="3" destOrd="0" presId="urn:microsoft.com/office/officeart/2018/2/layout/IconVerticalSolidList"/>
    <dgm:cxn modelId="{26D2DC76-CBFF-45D6-AE3B-16457922F501}" type="presParOf" srcId="{868E97A6-11F1-449C-A9AB-F2B79E8F17DE}" destId="{DFD067C8-ADC8-498E-BE9B-C36E7B3E2FA2}" srcOrd="1" destOrd="0" presId="urn:microsoft.com/office/officeart/2018/2/layout/IconVerticalSolidList"/>
    <dgm:cxn modelId="{B40B04A2-9201-43F8-8AA8-E002EE4FCFB1}" type="presParOf" srcId="{868E97A6-11F1-449C-A9AB-F2B79E8F17DE}" destId="{CA891718-56B9-458D-BC5D-EEBDE5EA4DB3}" srcOrd="2" destOrd="0" presId="urn:microsoft.com/office/officeart/2018/2/layout/IconVerticalSolidList"/>
    <dgm:cxn modelId="{7FAFAC7E-5926-4334-AF29-25D433098207}" type="presParOf" srcId="{CA891718-56B9-458D-BC5D-EEBDE5EA4DB3}" destId="{20322EFF-CC0E-428C-AA2F-300C7AE037E7}" srcOrd="0" destOrd="0" presId="urn:microsoft.com/office/officeart/2018/2/layout/IconVerticalSolidList"/>
    <dgm:cxn modelId="{89C99ADA-A104-47E7-AE2D-C885A1B60C60}" type="presParOf" srcId="{CA891718-56B9-458D-BC5D-EEBDE5EA4DB3}" destId="{19E32A9A-548F-4E80-89A8-182FCB4B13D8}" srcOrd="1" destOrd="0" presId="urn:microsoft.com/office/officeart/2018/2/layout/IconVerticalSolidList"/>
    <dgm:cxn modelId="{D1CDAFEF-96E0-4C7A-98F8-BD28246826A6}" type="presParOf" srcId="{CA891718-56B9-458D-BC5D-EEBDE5EA4DB3}" destId="{376FAD15-9C74-4586-A9B1-07A9C72DF7E9}" srcOrd="2" destOrd="0" presId="urn:microsoft.com/office/officeart/2018/2/layout/IconVerticalSolidList"/>
    <dgm:cxn modelId="{BE104951-2C9E-4869-80AC-C58DCF7EA406}" type="presParOf" srcId="{CA891718-56B9-458D-BC5D-EEBDE5EA4DB3}" destId="{679E79FD-2DF2-4D63-ACEE-1B9FF30FED83}" srcOrd="3" destOrd="0" presId="urn:microsoft.com/office/officeart/2018/2/layout/IconVerticalSolidList"/>
    <dgm:cxn modelId="{E951B827-059A-4D7A-AA7B-8786A2818361}" type="presParOf" srcId="{868E97A6-11F1-449C-A9AB-F2B79E8F17DE}" destId="{5D4365E7-DF3B-4A06-9E31-A677C5A98C27}" srcOrd="3" destOrd="0" presId="urn:microsoft.com/office/officeart/2018/2/layout/IconVerticalSolidList"/>
    <dgm:cxn modelId="{102FB179-09A2-44CB-BB74-6B5407B4CD05}" type="presParOf" srcId="{868E97A6-11F1-449C-A9AB-F2B79E8F17DE}" destId="{1623BFAE-3432-4B59-95A6-24CD5A521891}" srcOrd="4" destOrd="0" presId="urn:microsoft.com/office/officeart/2018/2/layout/IconVerticalSolidList"/>
    <dgm:cxn modelId="{C9D67F59-2529-44E7-A56A-149A9D8A3511}" type="presParOf" srcId="{1623BFAE-3432-4B59-95A6-24CD5A521891}" destId="{889D891B-1F41-4ADF-817B-BEFD51E80F6F}" srcOrd="0" destOrd="0" presId="urn:microsoft.com/office/officeart/2018/2/layout/IconVerticalSolidList"/>
    <dgm:cxn modelId="{B35D980E-CB7F-4C67-8AF3-FF2F9DD8E745}" type="presParOf" srcId="{1623BFAE-3432-4B59-95A6-24CD5A521891}" destId="{4BE37F8C-F47A-4290-A8BB-15D7DA401CDE}" srcOrd="1" destOrd="0" presId="urn:microsoft.com/office/officeart/2018/2/layout/IconVerticalSolidList"/>
    <dgm:cxn modelId="{3514129E-7738-4F1E-9871-2B3066DDDE07}" type="presParOf" srcId="{1623BFAE-3432-4B59-95A6-24CD5A521891}" destId="{03792D0F-EF95-4C4A-9083-2E5739382160}" srcOrd="2" destOrd="0" presId="urn:microsoft.com/office/officeart/2018/2/layout/IconVerticalSolidList"/>
    <dgm:cxn modelId="{A9DB05D3-A39F-490A-A777-9EA79DDC4F5B}" type="presParOf" srcId="{1623BFAE-3432-4B59-95A6-24CD5A521891}" destId="{780EA480-1263-4E05-B981-0CD3925656DB}" srcOrd="3" destOrd="0" presId="urn:microsoft.com/office/officeart/2018/2/layout/IconVerticalSolidList"/>
    <dgm:cxn modelId="{51F96ABA-99F3-44AC-8F36-2A17A46B5660}" type="presParOf" srcId="{868E97A6-11F1-449C-A9AB-F2B79E8F17DE}" destId="{10FBE2AC-94B2-443E-A3A8-7CE06994F259}" srcOrd="5" destOrd="0" presId="urn:microsoft.com/office/officeart/2018/2/layout/IconVerticalSolidList"/>
    <dgm:cxn modelId="{1C50F2FB-72EB-415A-B578-2FAB3A31DA41}" type="presParOf" srcId="{868E97A6-11F1-449C-A9AB-F2B79E8F17DE}" destId="{41CF13B5-DE29-4B63-AD59-E5153C43B250}" srcOrd="6" destOrd="0" presId="urn:microsoft.com/office/officeart/2018/2/layout/IconVerticalSolidList"/>
    <dgm:cxn modelId="{E0A6414C-FD2D-40F5-A853-E95676447187}" type="presParOf" srcId="{41CF13B5-DE29-4B63-AD59-E5153C43B250}" destId="{F6D98E25-2F63-4E7B-9150-8EFDCED7199B}" srcOrd="0" destOrd="0" presId="urn:microsoft.com/office/officeart/2018/2/layout/IconVerticalSolidList"/>
    <dgm:cxn modelId="{0EBE4EAC-16DC-48A1-8FE6-B01D7F08BB00}" type="presParOf" srcId="{41CF13B5-DE29-4B63-AD59-E5153C43B250}" destId="{D4F80374-01CB-4CAD-A800-7C2812F4A67D}" srcOrd="1" destOrd="0" presId="urn:microsoft.com/office/officeart/2018/2/layout/IconVerticalSolidList"/>
    <dgm:cxn modelId="{0B567AB2-8EF4-4177-AA36-40B04F4D6F34}" type="presParOf" srcId="{41CF13B5-DE29-4B63-AD59-E5153C43B250}" destId="{F5E5AD4E-FE24-46F3-9916-37263F9B15E9}" srcOrd="2" destOrd="0" presId="urn:microsoft.com/office/officeart/2018/2/layout/IconVerticalSolidList"/>
    <dgm:cxn modelId="{E15A235C-63C5-48D4-BAE4-F558D157343B}" type="presParOf" srcId="{41CF13B5-DE29-4B63-AD59-E5153C43B250}" destId="{AF190943-2577-41EF-887E-00E3278EFEB8}" srcOrd="3" destOrd="0" presId="urn:microsoft.com/office/officeart/2018/2/layout/IconVerticalSolidList"/>
    <dgm:cxn modelId="{850C9EA6-0B15-4F71-92C6-859AF2991A96}" type="presParOf" srcId="{868E97A6-11F1-449C-A9AB-F2B79E8F17DE}" destId="{B55725E2-5CFD-466B-9D44-1F94ED283B10}" srcOrd="7" destOrd="0" presId="urn:microsoft.com/office/officeart/2018/2/layout/IconVerticalSolidList"/>
    <dgm:cxn modelId="{B812A8F8-7A76-4E30-881B-6B1C7023DA7A}" type="presParOf" srcId="{868E97A6-11F1-449C-A9AB-F2B79E8F17DE}" destId="{AA35A5F0-7E4F-4AC0-9F20-3BF913E6E8E8}" srcOrd="8" destOrd="0" presId="urn:microsoft.com/office/officeart/2018/2/layout/IconVerticalSolidList"/>
    <dgm:cxn modelId="{A4FC846C-D8BE-4BBD-B400-328C75080800}" type="presParOf" srcId="{AA35A5F0-7E4F-4AC0-9F20-3BF913E6E8E8}" destId="{4FC0E69C-57EF-4E3C-833D-20C1B378F86C}" srcOrd="0" destOrd="0" presId="urn:microsoft.com/office/officeart/2018/2/layout/IconVerticalSolidList"/>
    <dgm:cxn modelId="{4D486137-8F68-4615-97F9-B9E5F512627A}" type="presParOf" srcId="{AA35A5F0-7E4F-4AC0-9F20-3BF913E6E8E8}" destId="{79EB4984-CF4C-4474-8CDE-AB6725DF39D2}" srcOrd="1" destOrd="0" presId="urn:microsoft.com/office/officeart/2018/2/layout/IconVerticalSolidList"/>
    <dgm:cxn modelId="{907B6E80-E5B4-4261-B857-262487C63564}" type="presParOf" srcId="{AA35A5F0-7E4F-4AC0-9F20-3BF913E6E8E8}" destId="{28A494AE-117D-4517-A61F-73ADB3BC0F71}" srcOrd="2" destOrd="0" presId="urn:microsoft.com/office/officeart/2018/2/layout/IconVerticalSolidList"/>
    <dgm:cxn modelId="{D064D764-6FE2-40E5-845B-65B2BC3B17F1}" type="presParOf" srcId="{AA35A5F0-7E4F-4AC0-9F20-3BF913E6E8E8}" destId="{26E15260-0121-4C71-BC40-33E1613422E4}" srcOrd="3" destOrd="0" presId="urn:microsoft.com/office/officeart/2018/2/layout/IconVerticalSolidList"/>
    <dgm:cxn modelId="{7A5D242D-6A88-477D-B217-F8EBEE8AB66B}" type="presParOf" srcId="{868E97A6-11F1-449C-A9AB-F2B79E8F17DE}" destId="{0ADFBA73-8E87-4C66-88AC-11CA5A805CAE}" srcOrd="9" destOrd="0" presId="urn:microsoft.com/office/officeart/2018/2/layout/IconVerticalSolidList"/>
    <dgm:cxn modelId="{BA0CF88E-44FC-4E7A-BEC3-7DE3A37501F7}" type="presParOf" srcId="{868E97A6-11F1-449C-A9AB-F2B79E8F17DE}" destId="{69C929BA-1D42-4ED4-A071-AF305F77E02A}" srcOrd="10" destOrd="0" presId="urn:microsoft.com/office/officeart/2018/2/layout/IconVerticalSolidList"/>
    <dgm:cxn modelId="{162B9931-1828-4143-8E67-92F33F07247D}" type="presParOf" srcId="{69C929BA-1D42-4ED4-A071-AF305F77E02A}" destId="{5DBA188E-7AFF-46AF-8780-F6A3E5C3C9DE}" srcOrd="0" destOrd="0" presId="urn:microsoft.com/office/officeart/2018/2/layout/IconVerticalSolidList"/>
    <dgm:cxn modelId="{D5857FEE-6EDF-4A9F-BE34-AF4466103F99}" type="presParOf" srcId="{69C929BA-1D42-4ED4-A071-AF305F77E02A}" destId="{7F09B95D-2966-41CC-9722-8FEBCA581C09}" srcOrd="1" destOrd="0" presId="urn:microsoft.com/office/officeart/2018/2/layout/IconVerticalSolidList"/>
    <dgm:cxn modelId="{9ABA3454-4018-4B94-B210-D2CC8774F6B3}" type="presParOf" srcId="{69C929BA-1D42-4ED4-A071-AF305F77E02A}" destId="{80C82D91-53E7-4E68-A498-6ACB9D0294A6}" srcOrd="2" destOrd="0" presId="urn:microsoft.com/office/officeart/2018/2/layout/IconVerticalSolidList"/>
    <dgm:cxn modelId="{93A49A71-FE97-455A-9780-134320DE3473}" type="presParOf" srcId="{69C929BA-1D42-4ED4-A071-AF305F77E02A}" destId="{D18CB13D-DF19-468F-87B7-44C9486859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27066B-2D92-4E2A-9885-3590F458775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D96E8A7-1026-406F-B64B-A093F45F1226}">
      <dgm:prSet/>
      <dgm:spPr/>
      <dgm:t>
        <a:bodyPr/>
        <a:lstStyle/>
        <a:p>
          <a:r>
            <a:rPr lang="en-US"/>
            <a:t>- Improves Sleep &amp; Focus</a:t>
          </a:r>
        </a:p>
      </dgm:t>
    </dgm:pt>
    <dgm:pt modelId="{74EE8904-FB52-4E14-AD3C-B61556CC815A}" type="parTrans" cxnId="{8D2DF532-4AEB-4ADC-98D5-CAD407E5BCD3}">
      <dgm:prSet/>
      <dgm:spPr/>
      <dgm:t>
        <a:bodyPr/>
        <a:lstStyle/>
        <a:p>
          <a:endParaRPr lang="en-US"/>
        </a:p>
      </dgm:t>
    </dgm:pt>
    <dgm:pt modelId="{4690BD38-17A4-4091-B25E-441C9CFE099A}" type="sibTrans" cxnId="{8D2DF532-4AEB-4ADC-98D5-CAD407E5BCD3}">
      <dgm:prSet/>
      <dgm:spPr/>
      <dgm:t>
        <a:bodyPr/>
        <a:lstStyle/>
        <a:p>
          <a:endParaRPr lang="en-US"/>
        </a:p>
      </dgm:t>
    </dgm:pt>
    <dgm:pt modelId="{477096D0-D6DD-4AD9-BDFD-1FB5C7E0A61A}">
      <dgm:prSet/>
      <dgm:spPr/>
      <dgm:t>
        <a:bodyPr/>
        <a:lstStyle/>
        <a:p>
          <a:r>
            <a:rPr lang="en-IN" dirty="0"/>
            <a:t>Promotes Relaxation</a:t>
          </a:r>
          <a:endParaRPr lang="en-US" dirty="0"/>
        </a:p>
      </dgm:t>
    </dgm:pt>
    <dgm:pt modelId="{7198C917-CA23-4828-9BDC-6E92F6D72F55}" type="parTrans" cxnId="{51D37A0A-8688-4B02-B92F-A4E6ADC80DAF}">
      <dgm:prSet/>
      <dgm:spPr/>
      <dgm:t>
        <a:bodyPr/>
        <a:lstStyle/>
        <a:p>
          <a:endParaRPr lang="en-US"/>
        </a:p>
      </dgm:t>
    </dgm:pt>
    <dgm:pt modelId="{3EDB3417-2E7F-4511-AA82-CA9E1B4A8C65}" type="sibTrans" cxnId="{51D37A0A-8688-4B02-B92F-A4E6ADC80DAF}">
      <dgm:prSet/>
      <dgm:spPr/>
      <dgm:t>
        <a:bodyPr/>
        <a:lstStyle/>
        <a:p>
          <a:endParaRPr lang="en-US"/>
        </a:p>
      </dgm:t>
    </dgm:pt>
    <dgm:pt modelId="{9F56ECC0-5F9A-4336-9F0E-BF39076F00FE}">
      <dgm:prSet/>
      <dgm:spPr/>
      <dgm:t>
        <a:bodyPr/>
        <a:lstStyle/>
        <a:p>
          <a:r>
            <a:rPr lang="en-US" dirty="0"/>
            <a:t>Uses Sustainable and Non Toxic Materials</a:t>
          </a:r>
        </a:p>
      </dgm:t>
    </dgm:pt>
    <dgm:pt modelId="{884B9636-768A-4468-B46A-CE08A636C057}" type="parTrans" cxnId="{1CF6B88E-0A2D-45BD-94D9-189B62F4FC1E}">
      <dgm:prSet/>
      <dgm:spPr/>
      <dgm:t>
        <a:bodyPr/>
        <a:lstStyle/>
        <a:p>
          <a:endParaRPr lang="en-US"/>
        </a:p>
      </dgm:t>
    </dgm:pt>
    <dgm:pt modelId="{BDE2B0C6-54F4-4F4A-8999-7E103CDEC0E3}" type="sibTrans" cxnId="{1CF6B88E-0A2D-45BD-94D9-189B62F4FC1E}">
      <dgm:prSet/>
      <dgm:spPr/>
      <dgm:t>
        <a:bodyPr/>
        <a:lstStyle/>
        <a:p>
          <a:endParaRPr lang="en-US"/>
        </a:p>
      </dgm:t>
    </dgm:pt>
    <dgm:pt modelId="{B70BB90D-12D3-4D0F-AB86-62F729223970}">
      <dgm:prSet/>
      <dgm:spPr/>
      <dgm:t>
        <a:bodyPr/>
        <a:lstStyle/>
        <a:p>
          <a:r>
            <a:rPr lang="en-US" dirty="0"/>
            <a:t>Suitable for a Wide Range of Users: Including Students, Professionals, Parents, and Teens</a:t>
          </a:r>
        </a:p>
      </dgm:t>
    </dgm:pt>
    <dgm:pt modelId="{4F1C5CDC-4E85-4921-B163-818E4F1E6FA7}" type="parTrans" cxnId="{DBE6F856-C59C-4837-A57B-7766EC32778A}">
      <dgm:prSet/>
      <dgm:spPr/>
      <dgm:t>
        <a:bodyPr/>
        <a:lstStyle/>
        <a:p>
          <a:endParaRPr lang="en-US"/>
        </a:p>
      </dgm:t>
    </dgm:pt>
    <dgm:pt modelId="{473CADC7-0B86-4334-B3B2-27CB4517C23D}" type="sibTrans" cxnId="{DBE6F856-C59C-4837-A57B-7766EC32778A}">
      <dgm:prSet/>
      <dgm:spPr/>
      <dgm:t>
        <a:bodyPr/>
        <a:lstStyle/>
        <a:p>
          <a:endParaRPr lang="en-US"/>
        </a:p>
      </dgm:t>
    </dgm:pt>
    <dgm:pt modelId="{10E8776D-2FA7-4FBE-8C75-DDEBFA3132C1}">
      <dgm:prSet/>
      <dgm:spPr/>
      <dgm:t>
        <a:bodyPr/>
        <a:lstStyle/>
        <a:p>
          <a:r>
            <a:rPr lang="en-US" dirty="0"/>
            <a:t>Meets the Strong Consumer Desire for Wellness, Mental Health, and Digital Balance Products.</a:t>
          </a:r>
        </a:p>
      </dgm:t>
    </dgm:pt>
    <dgm:pt modelId="{9745A709-6469-44C3-94DA-B708BE933E23}" type="parTrans" cxnId="{DF5969C4-E653-4907-A382-1BA42281E6C8}">
      <dgm:prSet/>
      <dgm:spPr/>
      <dgm:t>
        <a:bodyPr/>
        <a:lstStyle/>
        <a:p>
          <a:endParaRPr lang="en-US"/>
        </a:p>
      </dgm:t>
    </dgm:pt>
    <dgm:pt modelId="{F091DD63-D2EC-40C4-ADF3-09A152D3E2D1}" type="sibTrans" cxnId="{DF5969C4-E653-4907-A382-1BA42281E6C8}">
      <dgm:prSet/>
      <dgm:spPr/>
      <dgm:t>
        <a:bodyPr/>
        <a:lstStyle/>
        <a:p>
          <a:endParaRPr lang="en-US"/>
        </a:p>
      </dgm:t>
    </dgm:pt>
    <dgm:pt modelId="{2C8163E3-20F7-4EFE-A879-2D65EF8BB31F}">
      <dgm:prSet/>
      <dgm:spPr/>
      <dgm:t>
        <a:bodyPr/>
        <a:lstStyle/>
        <a:p>
          <a:r>
            <a:rPr lang="en-US" dirty="0"/>
            <a:t>Scalable for Use in Various Environments: Including Homes, Schools, Libraries, and Public Spaces</a:t>
          </a:r>
        </a:p>
      </dgm:t>
    </dgm:pt>
    <dgm:pt modelId="{0FA48CF2-346D-4E03-B529-29CD3C154D9D}" type="parTrans" cxnId="{DEF13671-D810-47CA-860F-0D7F5A6B2660}">
      <dgm:prSet/>
      <dgm:spPr/>
      <dgm:t>
        <a:bodyPr/>
        <a:lstStyle/>
        <a:p>
          <a:endParaRPr lang="en-US"/>
        </a:p>
      </dgm:t>
    </dgm:pt>
    <dgm:pt modelId="{7DF1E6D4-AD85-4418-B826-1996F1E3EBE3}" type="sibTrans" cxnId="{DEF13671-D810-47CA-860F-0D7F5A6B2660}">
      <dgm:prSet/>
      <dgm:spPr/>
      <dgm:t>
        <a:bodyPr/>
        <a:lstStyle/>
        <a:p>
          <a:endParaRPr lang="en-US"/>
        </a:p>
      </dgm:t>
    </dgm:pt>
    <dgm:pt modelId="{9A6E7514-324D-4BB5-98AC-C8AADAF6D34D}" type="pres">
      <dgm:prSet presAssocID="{BD27066B-2D92-4E2A-9885-3590F4587753}" presName="root" presStyleCnt="0">
        <dgm:presLayoutVars>
          <dgm:dir/>
          <dgm:resizeHandles val="exact"/>
        </dgm:presLayoutVars>
      </dgm:prSet>
      <dgm:spPr/>
    </dgm:pt>
    <dgm:pt modelId="{A1C2EBE2-EE53-466A-91FA-898DF40EC242}" type="pres">
      <dgm:prSet presAssocID="{FD96E8A7-1026-406F-B64B-A093F45F1226}" presName="compNode" presStyleCnt="0"/>
      <dgm:spPr/>
    </dgm:pt>
    <dgm:pt modelId="{C0A3644D-4C78-4700-B65F-1A86ADEF7DD9}" type="pres">
      <dgm:prSet presAssocID="{FD96E8A7-1026-406F-B64B-A093F45F1226}" presName="bgRect" presStyleLbl="bgShp" presStyleIdx="0" presStyleCnt="6"/>
      <dgm:spPr/>
    </dgm:pt>
    <dgm:pt modelId="{DA850A59-D358-4F06-87FC-9546224F2411}" type="pres">
      <dgm:prSet presAssocID="{FD96E8A7-1026-406F-B64B-A093F45F122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leep"/>
        </a:ext>
      </dgm:extLst>
    </dgm:pt>
    <dgm:pt modelId="{1A79E4D2-012C-4D78-B3F9-9F8D4723C184}" type="pres">
      <dgm:prSet presAssocID="{FD96E8A7-1026-406F-B64B-A093F45F1226}" presName="spaceRect" presStyleCnt="0"/>
      <dgm:spPr/>
    </dgm:pt>
    <dgm:pt modelId="{8C34CF95-A109-47AA-88AC-3191796BC953}" type="pres">
      <dgm:prSet presAssocID="{FD96E8A7-1026-406F-B64B-A093F45F1226}" presName="parTx" presStyleLbl="revTx" presStyleIdx="0" presStyleCnt="6">
        <dgm:presLayoutVars>
          <dgm:chMax val="0"/>
          <dgm:chPref val="0"/>
        </dgm:presLayoutVars>
      </dgm:prSet>
      <dgm:spPr/>
    </dgm:pt>
    <dgm:pt modelId="{B870FB60-B5ED-4762-A15D-6A81AC0AFBBA}" type="pres">
      <dgm:prSet presAssocID="{4690BD38-17A4-4091-B25E-441C9CFE099A}" presName="sibTrans" presStyleCnt="0"/>
      <dgm:spPr/>
    </dgm:pt>
    <dgm:pt modelId="{AA1ED670-D6EE-43D4-8CE1-EC9A602265F2}" type="pres">
      <dgm:prSet presAssocID="{477096D0-D6DD-4AD9-BDFD-1FB5C7E0A61A}" presName="compNode" presStyleCnt="0"/>
      <dgm:spPr/>
    </dgm:pt>
    <dgm:pt modelId="{83B5F868-E2FC-49EF-ADAC-137DBFC3AC02}" type="pres">
      <dgm:prSet presAssocID="{477096D0-D6DD-4AD9-BDFD-1FB5C7E0A61A}" presName="bgRect" presStyleLbl="bgShp" presStyleIdx="1" presStyleCnt="6"/>
      <dgm:spPr/>
    </dgm:pt>
    <dgm:pt modelId="{C38A1AE0-B53A-4B79-8A4A-F4E430401EC4}" type="pres">
      <dgm:prSet presAssocID="{477096D0-D6DD-4AD9-BDFD-1FB5C7E0A61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cle Arm"/>
        </a:ext>
      </dgm:extLst>
    </dgm:pt>
    <dgm:pt modelId="{3C4F0C52-0DBB-409F-BD2F-FCE519EDC2E4}" type="pres">
      <dgm:prSet presAssocID="{477096D0-D6DD-4AD9-BDFD-1FB5C7E0A61A}" presName="spaceRect" presStyleCnt="0"/>
      <dgm:spPr/>
    </dgm:pt>
    <dgm:pt modelId="{F58582A4-9603-4CF9-B315-699A025C3689}" type="pres">
      <dgm:prSet presAssocID="{477096D0-D6DD-4AD9-BDFD-1FB5C7E0A61A}" presName="parTx" presStyleLbl="revTx" presStyleIdx="1" presStyleCnt="6">
        <dgm:presLayoutVars>
          <dgm:chMax val="0"/>
          <dgm:chPref val="0"/>
        </dgm:presLayoutVars>
      </dgm:prSet>
      <dgm:spPr/>
    </dgm:pt>
    <dgm:pt modelId="{B6F86931-800B-4205-AB35-1EEC81026197}" type="pres">
      <dgm:prSet presAssocID="{3EDB3417-2E7F-4511-AA82-CA9E1B4A8C65}" presName="sibTrans" presStyleCnt="0"/>
      <dgm:spPr/>
    </dgm:pt>
    <dgm:pt modelId="{A2AE80AD-CF44-4E57-ADAF-409B742C151B}" type="pres">
      <dgm:prSet presAssocID="{9F56ECC0-5F9A-4336-9F0E-BF39076F00FE}" presName="compNode" presStyleCnt="0"/>
      <dgm:spPr/>
    </dgm:pt>
    <dgm:pt modelId="{A2E47280-252A-44D1-AFF8-165369BE8A86}" type="pres">
      <dgm:prSet presAssocID="{9F56ECC0-5F9A-4336-9F0E-BF39076F00FE}" presName="bgRect" presStyleLbl="bgShp" presStyleIdx="2" presStyleCnt="6"/>
      <dgm:spPr/>
    </dgm:pt>
    <dgm:pt modelId="{681E902C-D639-47EE-AFBC-D7263CEFE34F}" type="pres">
      <dgm:prSet presAssocID="{9F56ECC0-5F9A-4336-9F0E-BF39076F00F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stainability"/>
        </a:ext>
      </dgm:extLst>
    </dgm:pt>
    <dgm:pt modelId="{7D867F4F-B0E3-415E-8883-D3A96896DF06}" type="pres">
      <dgm:prSet presAssocID="{9F56ECC0-5F9A-4336-9F0E-BF39076F00FE}" presName="spaceRect" presStyleCnt="0"/>
      <dgm:spPr/>
    </dgm:pt>
    <dgm:pt modelId="{61AD751D-2394-4C28-B600-5F67B161AD0D}" type="pres">
      <dgm:prSet presAssocID="{9F56ECC0-5F9A-4336-9F0E-BF39076F00FE}" presName="parTx" presStyleLbl="revTx" presStyleIdx="2" presStyleCnt="6">
        <dgm:presLayoutVars>
          <dgm:chMax val="0"/>
          <dgm:chPref val="0"/>
        </dgm:presLayoutVars>
      </dgm:prSet>
      <dgm:spPr/>
    </dgm:pt>
    <dgm:pt modelId="{917D3D34-5E68-4D1A-B3A4-F4DB3095906E}" type="pres">
      <dgm:prSet presAssocID="{BDE2B0C6-54F4-4F4A-8999-7E103CDEC0E3}" presName="sibTrans" presStyleCnt="0"/>
      <dgm:spPr/>
    </dgm:pt>
    <dgm:pt modelId="{F61909E0-DBE2-4B57-B438-18CC41CB40BE}" type="pres">
      <dgm:prSet presAssocID="{B70BB90D-12D3-4D0F-AB86-62F729223970}" presName="compNode" presStyleCnt="0"/>
      <dgm:spPr/>
    </dgm:pt>
    <dgm:pt modelId="{816B3E75-27CA-4F88-A7B7-194FD5E6688E}" type="pres">
      <dgm:prSet presAssocID="{B70BB90D-12D3-4D0F-AB86-62F729223970}" presName="bgRect" presStyleLbl="bgShp" presStyleIdx="3" presStyleCnt="6"/>
      <dgm:spPr/>
    </dgm:pt>
    <dgm:pt modelId="{FC477784-E74A-4010-B940-2C5D25873DD7}" type="pres">
      <dgm:prSet presAssocID="{B70BB90D-12D3-4D0F-AB86-62F72922397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D5949A6F-F198-4958-884F-E3AF513F6F87}" type="pres">
      <dgm:prSet presAssocID="{B70BB90D-12D3-4D0F-AB86-62F729223970}" presName="spaceRect" presStyleCnt="0"/>
      <dgm:spPr/>
    </dgm:pt>
    <dgm:pt modelId="{4F669F28-4FD3-4B36-B3BE-FF3C24377E12}" type="pres">
      <dgm:prSet presAssocID="{B70BB90D-12D3-4D0F-AB86-62F729223970}" presName="parTx" presStyleLbl="revTx" presStyleIdx="3" presStyleCnt="6">
        <dgm:presLayoutVars>
          <dgm:chMax val="0"/>
          <dgm:chPref val="0"/>
        </dgm:presLayoutVars>
      </dgm:prSet>
      <dgm:spPr/>
    </dgm:pt>
    <dgm:pt modelId="{2248AEB4-863D-46DF-8F8E-65DFD78BA514}" type="pres">
      <dgm:prSet presAssocID="{473CADC7-0B86-4334-B3B2-27CB4517C23D}" presName="sibTrans" presStyleCnt="0"/>
      <dgm:spPr/>
    </dgm:pt>
    <dgm:pt modelId="{945F8533-7298-4AE1-8022-020C01B00995}" type="pres">
      <dgm:prSet presAssocID="{10E8776D-2FA7-4FBE-8C75-DDEBFA3132C1}" presName="compNode" presStyleCnt="0"/>
      <dgm:spPr/>
    </dgm:pt>
    <dgm:pt modelId="{38EB44A6-D15E-42DA-A13E-CB7A1E3B178D}" type="pres">
      <dgm:prSet presAssocID="{10E8776D-2FA7-4FBE-8C75-DDEBFA3132C1}" presName="bgRect" presStyleLbl="bgShp" presStyleIdx="4" presStyleCnt="6"/>
      <dgm:spPr/>
    </dgm:pt>
    <dgm:pt modelId="{E09305B4-43AD-479B-9837-B1ADF8A9399D}" type="pres">
      <dgm:prSet presAssocID="{10E8776D-2FA7-4FBE-8C75-DDEBFA3132C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ales of Justice"/>
        </a:ext>
      </dgm:extLst>
    </dgm:pt>
    <dgm:pt modelId="{56771B38-5AD9-427F-BCE0-C4C184B1DC91}" type="pres">
      <dgm:prSet presAssocID="{10E8776D-2FA7-4FBE-8C75-DDEBFA3132C1}" presName="spaceRect" presStyleCnt="0"/>
      <dgm:spPr/>
    </dgm:pt>
    <dgm:pt modelId="{2900C2C6-9061-438B-B4B9-4D9369231FA1}" type="pres">
      <dgm:prSet presAssocID="{10E8776D-2FA7-4FBE-8C75-DDEBFA3132C1}" presName="parTx" presStyleLbl="revTx" presStyleIdx="4" presStyleCnt="6">
        <dgm:presLayoutVars>
          <dgm:chMax val="0"/>
          <dgm:chPref val="0"/>
        </dgm:presLayoutVars>
      </dgm:prSet>
      <dgm:spPr/>
    </dgm:pt>
    <dgm:pt modelId="{F0300A40-8970-46B8-9F66-6F80EA269415}" type="pres">
      <dgm:prSet presAssocID="{F091DD63-D2EC-40C4-ADF3-09A152D3E2D1}" presName="sibTrans" presStyleCnt="0"/>
      <dgm:spPr/>
    </dgm:pt>
    <dgm:pt modelId="{AEB22590-B448-4128-9E19-29275DC56FE8}" type="pres">
      <dgm:prSet presAssocID="{2C8163E3-20F7-4EFE-A879-2D65EF8BB31F}" presName="compNode" presStyleCnt="0"/>
      <dgm:spPr/>
    </dgm:pt>
    <dgm:pt modelId="{9CED723F-8C5B-4EED-964F-4A262CF5A4D5}" type="pres">
      <dgm:prSet presAssocID="{2C8163E3-20F7-4EFE-A879-2D65EF8BB31F}" presName="bgRect" presStyleLbl="bgShp" presStyleIdx="5" presStyleCnt="6"/>
      <dgm:spPr/>
    </dgm:pt>
    <dgm:pt modelId="{66F5298A-909F-4A5D-972D-C4CCAEEB5C7F}" type="pres">
      <dgm:prSet presAssocID="{2C8163E3-20F7-4EFE-A879-2D65EF8BB31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choolhouse"/>
        </a:ext>
      </dgm:extLst>
    </dgm:pt>
    <dgm:pt modelId="{BDE86D78-C427-491E-9BD1-94414325EDFF}" type="pres">
      <dgm:prSet presAssocID="{2C8163E3-20F7-4EFE-A879-2D65EF8BB31F}" presName="spaceRect" presStyleCnt="0"/>
      <dgm:spPr/>
    </dgm:pt>
    <dgm:pt modelId="{E4BC0A02-5817-48F5-896F-5617BEC71287}" type="pres">
      <dgm:prSet presAssocID="{2C8163E3-20F7-4EFE-A879-2D65EF8BB31F}" presName="parTx" presStyleLbl="revTx" presStyleIdx="5" presStyleCnt="6">
        <dgm:presLayoutVars>
          <dgm:chMax val="0"/>
          <dgm:chPref val="0"/>
        </dgm:presLayoutVars>
      </dgm:prSet>
      <dgm:spPr/>
    </dgm:pt>
  </dgm:ptLst>
  <dgm:cxnLst>
    <dgm:cxn modelId="{51D37A0A-8688-4B02-B92F-A4E6ADC80DAF}" srcId="{BD27066B-2D92-4E2A-9885-3590F4587753}" destId="{477096D0-D6DD-4AD9-BDFD-1FB5C7E0A61A}" srcOrd="1" destOrd="0" parTransId="{7198C917-CA23-4828-9BDC-6E92F6D72F55}" sibTransId="{3EDB3417-2E7F-4511-AA82-CA9E1B4A8C65}"/>
    <dgm:cxn modelId="{849F7B28-E6EF-4766-8ED9-FAF37A7F415D}" type="presOf" srcId="{9F56ECC0-5F9A-4336-9F0E-BF39076F00FE}" destId="{61AD751D-2394-4C28-B600-5F67B161AD0D}" srcOrd="0" destOrd="0" presId="urn:microsoft.com/office/officeart/2018/2/layout/IconVerticalSolidList"/>
    <dgm:cxn modelId="{8D2DF532-4AEB-4ADC-98D5-CAD407E5BCD3}" srcId="{BD27066B-2D92-4E2A-9885-3590F4587753}" destId="{FD96E8A7-1026-406F-B64B-A093F45F1226}" srcOrd="0" destOrd="0" parTransId="{74EE8904-FB52-4E14-AD3C-B61556CC815A}" sibTransId="{4690BD38-17A4-4091-B25E-441C9CFE099A}"/>
    <dgm:cxn modelId="{DEF13671-D810-47CA-860F-0D7F5A6B2660}" srcId="{BD27066B-2D92-4E2A-9885-3590F4587753}" destId="{2C8163E3-20F7-4EFE-A879-2D65EF8BB31F}" srcOrd="5" destOrd="0" parTransId="{0FA48CF2-346D-4E03-B529-29CD3C154D9D}" sibTransId="{7DF1E6D4-AD85-4418-B826-1996F1E3EBE3}"/>
    <dgm:cxn modelId="{F7CB9453-CCB2-47FF-8E64-0D6CD1744E41}" type="presOf" srcId="{BD27066B-2D92-4E2A-9885-3590F4587753}" destId="{9A6E7514-324D-4BB5-98AC-C8AADAF6D34D}" srcOrd="0" destOrd="0" presId="urn:microsoft.com/office/officeart/2018/2/layout/IconVerticalSolidList"/>
    <dgm:cxn modelId="{27D9E274-09C5-4C4B-B9DD-45D4EAED4C1E}" type="presOf" srcId="{477096D0-D6DD-4AD9-BDFD-1FB5C7E0A61A}" destId="{F58582A4-9603-4CF9-B315-699A025C3689}" srcOrd="0" destOrd="0" presId="urn:microsoft.com/office/officeart/2018/2/layout/IconVerticalSolidList"/>
    <dgm:cxn modelId="{E2F59275-2331-4B04-97A7-4E1A9E80319D}" type="presOf" srcId="{10E8776D-2FA7-4FBE-8C75-DDEBFA3132C1}" destId="{2900C2C6-9061-438B-B4B9-4D9369231FA1}" srcOrd="0" destOrd="0" presId="urn:microsoft.com/office/officeart/2018/2/layout/IconVerticalSolidList"/>
    <dgm:cxn modelId="{DBE6F856-C59C-4837-A57B-7766EC32778A}" srcId="{BD27066B-2D92-4E2A-9885-3590F4587753}" destId="{B70BB90D-12D3-4D0F-AB86-62F729223970}" srcOrd="3" destOrd="0" parTransId="{4F1C5CDC-4E85-4921-B163-818E4F1E6FA7}" sibTransId="{473CADC7-0B86-4334-B3B2-27CB4517C23D}"/>
    <dgm:cxn modelId="{1CF6B88E-0A2D-45BD-94D9-189B62F4FC1E}" srcId="{BD27066B-2D92-4E2A-9885-3590F4587753}" destId="{9F56ECC0-5F9A-4336-9F0E-BF39076F00FE}" srcOrd="2" destOrd="0" parTransId="{884B9636-768A-4468-B46A-CE08A636C057}" sibTransId="{BDE2B0C6-54F4-4F4A-8999-7E103CDEC0E3}"/>
    <dgm:cxn modelId="{BC3DAF94-A46C-4C02-8A70-A25A36327672}" type="presOf" srcId="{B70BB90D-12D3-4D0F-AB86-62F729223970}" destId="{4F669F28-4FD3-4B36-B3BE-FF3C24377E12}" srcOrd="0" destOrd="0" presId="urn:microsoft.com/office/officeart/2018/2/layout/IconVerticalSolidList"/>
    <dgm:cxn modelId="{DF5969C4-E653-4907-A382-1BA42281E6C8}" srcId="{BD27066B-2D92-4E2A-9885-3590F4587753}" destId="{10E8776D-2FA7-4FBE-8C75-DDEBFA3132C1}" srcOrd="4" destOrd="0" parTransId="{9745A709-6469-44C3-94DA-B708BE933E23}" sibTransId="{F091DD63-D2EC-40C4-ADF3-09A152D3E2D1}"/>
    <dgm:cxn modelId="{29A52ED0-8283-4197-9949-B65BE096340C}" type="presOf" srcId="{2C8163E3-20F7-4EFE-A879-2D65EF8BB31F}" destId="{E4BC0A02-5817-48F5-896F-5617BEC71287}" srcOrd="0" destOrd="0" presId="urn:microsoft.com/office/officeart/2018/2/layout/IconVerticalSolidList"/>
    <dgm:cxn modelId="{7EA256DF-DBA1-457D-908B-40A60092090A}" type="presOf" srcId="{FD96E8A7-1026-406F-B64B-A093F45F1226}" destId="{8C34CF95-A109-47AA-88AC-3191796BC953}" srcOrd="0" destOrd="0" presId="urn:microsoft.com/office/officeart/2018/2/layout/IconVerticalSolidList"/>
    <dgm:cxn modelId="{0C9A47ED-F68C-4B29-8676-78A7F50E4506}" type="presParOf" srcId="{9A6E7514-324D-4BB5-98AC-C8AADAF6D34D}" destId="{A1C2EBE2-EE53-466A-91FA-898DF40EC242}" srcOrd="0" destOrd="0" presId="urn:microsoft.com/office/officeart/2018/2/layout/IconVerticalSolidList"/>
    <dgm:cxn modelId="{E8E2A450-E23A-4B6B-8A14-DE501D3BC85A}" type="presParOf" srcId="{A1C2EBE2-EE53-466A-91FA-898DF40EC242}" destId="{C0A3644D-4C78-4700-B65F-1A86ADEF7DD9}" srcOrd="0" destOrd="0" presId="urn:microsoft.com/office/officeart/2018/2/layout/IconVerticalSolidList"/>
    <dgm:cxn modelId="{65339B46-7A7F-4F95-8F72-1A216632ACA1}" type="presParOf" srcId="{A1C2EBE2-EE53-466A-91FA-898DF40EC242}" destId="{DA850A59-D358-4F06-87FC-9546224F2411}" srcOrd="1" destOrd="0" presId="urn:microsoft.com/office/officeart/2018/2/layout/IconVerticalSolidList"/>
    <dgm:cxn modelId="{7F9A8152-DB16-4367-80E5-EF89E2FB5C2E}" type="presParOf" srcId="{A1C2EBE2-EE53-466A-91FA-898DF40EC242}" destId="{1A79E4D2-012C-4D78-B3F9-9F8D4723C184}" srcOrd="2" destOrd="0" presId="urn:microsoft.com/office/officeart/2018/2/layout/IconVerticalSolidList"/>
    <dgm:cxn modelId="{5A940895-B033-4841-AFE6-94182B3AEAC4}" type="presParOf" srcId="{A1C2EBE2-EE53-466A-91FA-898DF40EC242}" destId="{8C34CF95-A109-47AA-88AC-3191796BC953}" srcOrd="3" destOrd="0" presId="urn:microsoft.com/office/officeart/2018/2/layout/IconVerticalSolidList"/>
    <dgm:cxn modelId="{E7448656-F787-442D-9644-97072EB7FC7C}" type="presParOf" srcId="{9A6E7514-324D-4BB5-98AC-C8AADAF6D34D}" destId="{B870FB60-B5ED-4762-A15D-6A81AC0AFBBA}" srcOrd="1" destOrd="0" presId="urn:microsoft.com/office/officeart/2018/2/layout/IconVerticalSolidList"/>
    <dgm:cxn modelId="{A21F9F72-5A50-4D0B-A961-F12007CA2A2E}" type="presParOf" srcId="{9A6E7514-324D-4BB5-98AC-C8AADAF6D34D}" destId="{AA1ED670-D6EE-43D4-8CE1-EC9A602265F2}" srcOrd="2" destOrd="0" presId="urn:microsoft.com/office/officeart/2018/2/layout/IconVerticalSolidList"/>
    <dgm:cxn modelId="{46904AB0-A409-4B2F-880F-FAF1A4FBDDC6}" type="presParOf" srcId="{AA1ED670-D6EE-43D4-8CE1-EC9A602265F2}" destId="{83B5F868-E2FC-49EF-ADAC-137DBFC3AC02}" srcOrd="0" destOrd="0" presId="urn:microsoft.com/office/officeart/2018/2/layout/IconVerticalSolidList"/>
    <dgm:cxn modelId="{0B7C837C-D03C-4C6B-AC49-997570D48EFB}" type="presParOf" srcId="{AA1ED670-D6EE-43D4-8CE1-EC9A602265F2}" destId="{C38A1AE0-B53A-4B79-8A4A-F4E430401EC4}" srcOrd="1" destOrd="0" presId="urn:microsoft.com/office/officeart/2018/2/layout/IconVerticalSolidList"/>
    <dgm:cxn modelId="{24E51DDC-3038-44EF-B0E2-363A6730057F}" type="presParOf" srcId="{AA1ED670-D6EE-43D4-8CE1-EC9A602265F2}" destId="{3C4F0C52-0DBB-409F-BD2F-FCE519EDC2E4}" srcOrd="2" destOrd="0" presId="urn:microsoft.com/office/officeart/2018/2/layout/IconVerticalSolidList"/>
    <dgm:cxn modelId="{2114FD7A-DA44-460F-A915-2689D41D1614}" type="presParOf" srcId="{AA1ED670-D6EE-43D4-8CE1-EC9A602265F2}" destId="{F58582A4-9603-4CF9-B315-699A025C3689}" srcOrd="3" destOrd="0" presId="urn:microsoft.com/office/officeart/2018/2/layout/IconVerticalSolidList"/>
    <dgm:cxn modelId="{6FFBA7C8-0FEA-45D5-9400-F039788F315B}" type="presParOf" srcId="{9A6E7514-324D-4BB5-98AC-C8AADAF6D34D}" destId="{B6F86931-800B-4205-AB35-1EEC81026197}" srcOrd="3" destOrd="0" presId="urn:microsoft.com/office/officeart/2018/2/layout/IconVerticalSolidList"/>
    <dgm:cxn modelId="{0AF1C3A2-830E-4C45-9AA6-00884050BB7E}" type="presParOf" srcId="{9A6E7514-324D-4BB5-98AC-C8AADAF6D34D}" destId="{A2AE80AD-CF44-4E57-ADAF-409B742C151B}" srcOrd="4" destOrd="0" presId="urn:microsoft.com/office/officeart/2018/2/layout/IconVerticalSolidList"/>
    <dgm:cxn modelId="{DD9BDF5D-AD40-49FE-ABA9-458D92914BF3}" type="presParOf" srcId="{A2AE80AD-CF44-4E57-ADAF-409B742C151B}" destId="{A2E47280-252A-44D1-AFF8-165369BE8A86}" srcOrd="0" destOrd="0" presId="urn:microsoft.com/office/officeart/2018/2/layout/IconVerticalSolidList"/>
    <dgm:cxn modelId="{02199CF4-A301-401C-949C-EACB2BA93EBA}" type="presParOf" srcId="{A2AE80AD-CF44-4E57-ADAF-409B742C151B}" destId="{681E902C-D639-47EE-AFBC-D7263CEFE34F}" srcOrd="1" destOrd="0" presId="urn:microsoft.com/office/officeart/2018/2/layout/IconVerticalSolidList"/>
    <dgm:cxn modelId="{D2A80535-2E89-43AD-88CE-23ABF5DAB004}" type="presParOf" srcId="{A2AE80AD-CF44-4E57-ADAF-409B742C151B}" destId="{7D867F4F-B0E3-415E-8883-D3A96896DF06}" srcOrd="2" destOrd="0" presId="urn:microsoft.com/office/officeart/2018/2/layout/IconVerticalSolidList"/>
    <dgm:cxn modelId="{CB0D3526-F348-4C08-864C-EC1685AD0A9C}" type="presParOf" srcId="{A2AE80AD-CF44-4E57-ADAF-409B742C151B}" destId="{61AD751D-2394-4C28-B600-5F67B161AD0D}" srcOrd="3" destOrd="0" presId="urn:microsoft.com/office/officeart/2018/2/layout/IconVerticalSolidList"/>
    <dgm:cxn modelId="{328207C3-1CCF-4ED5-8A39-DD22F6D65BD0}" type="presParOf" srcId="{9A6E7514-324D-4BB5-98AC-C8AADAF6D34D}" destId="{917D3D34-5E68-4D1A-B3A4-F4DB3095906E}" srcOrd="5" destOrd="0" presId="urn:microsoft.com/office/officeart/2018/2/layout/IconVerticalSolidList"/>
    <dgm:cxn modelId="{2643728B-C5FF-4CB3-BE20-5805AD5DF09C}" type="presParOf" srcId="{9A6E7514-324D-4BB5-98AC-C8AADAF6D34D}" destId="{F61909E0-DBE2-4B57-B438-18CC41CB40BE}" srcOrd="6" destOrd="0" presId="urn:microsoft.com/office/officeart/2018/2/layout/IconVerticalSolidList"/>
    <dgm:cxn modelId="{B2833A27-075B-4FD2-815F-E26C35474914}" type="presParOf" srcId="{F61909E0-DBE2-4B57-B438-18CC41CB40BE}" destId="{816B3E75-27CA-4F88-A7B7-194FD5E6688E}" srcOrd="0" destOrd="0" presId="urn:microsoft.com/office/officeart/2018/2/layout/IconVerticalSolidList"/>
    <dgm:cxn modelId="{4FF6942D-4795-4606-B4A8-527CF5287D86}" type="presParOf" srcId="{F61909E0-DBE2-4B57-B438-18CC41CB40BE}" destId="{FC477784-E74A-4010-B940-2C5D25873DD7}" srcOrd="1" destOrd="0" presId="urn:microsoft.com/office/officeart/2018/2/layout/IconVerticalSolidList"/>
    <dgm:cxn modelId="{D57AFD94-272D-4028-BCCF-AA177C5670C4}" type="presParOf" srcId="{F61909E0-DBE2-4B57-B438-18CC41CB40BE}" destId="{D5949A6F-F198-4958-884F-E3AF513F6F87}" srcOrd="2" destOrd="0" presId="urn:microsoft.com/office/officeart/2018/2/layout/IconVerticalSolidList"/>
    <dgm:cxn modelId="{A25FF778-CDB6-4E46-A81C-D3C89A9EF711}" type="presParOf" srcId="{F61909E0-DBE2-4B57-B438-18CC41CB40BE}" destId="{4F669F28-4FD3-4B36-B3BE-FF3C24377E12}" srcOrd="3" destOrd="0" presId="urn:microsoft.com/office/officeart/2018/2/layout/IconVerticalSolidList"/>
    <dgm:cxn modelId="{A259478D-7BB1-4AF0-ADD5-FE0A4986116B}" type="presParOf" srcId="{9A6E7514-324D-4BB5-98AC-C8AADAF6D34D}" destId="{2248AEB4-863D-46DF-8F8E-65DFD78BA514}" srcOrd="7" destOrd="0" presId="urn:microsoft.com/office/officeart/2018/2/layout/IconVerticalSolidList"/>
    <dgm:cxn modelId="{77DEB164-5302-4176-A8EC-D28A67993DA7}" type="presParOf" srcId="{9A6E7514-324D-4BB5-98AC-C8AADAF6D34D}" destId="{945F8533-7298-4AE1-8022-020C01B00995}" srcOrd="8" destOrd="0" presId="urn:microsoft.com/office/officeart/2018/2/layout/IconVerticalSolidList"/>
    <dgm:cxn modelId="{F128851A-562A-435D-A5A1-E90371689DC9}" type="presParOf" srcId="{945F8533-7298-4AE1-8022-020C01B00995}" destId="{38EB44A6-D15E-42DA-A13E-CB7A1E3B178D}" srcOrd="0" destOrd="0" presId="urn:microsoft.com/office/officeart/2018/2/layout/IconVerticalSolidList"/>
    <dgm:cxn modelId="{BB09BF82-432F-4925-82DC-87AB2C3E07CE}" type="presParOf" srcId="{945F8533-7298-4AE1-8022-020C01B00995}" destId="{E09305B4-43AD-479B-9837-B1ADF8A9399D}" srcOrd="1" destOrd="0" presId="urn:microsoft.com/office/officeart/2018/2/layout/IconVerticalSolidList"/>
    <dgm:cxn modelId="{811D5F2A-5B54-463D-9315-77207A091BCB}" type="presParOf" srcId="{945F8533-7298-4AE1-8022-020C01B00995}" destId="{56771B38-5AD9-427F-BCE0-C4C184B1DC91}" srcOrd="2" destOrd="0" presId="urn:microsoft.com/office/officeart/2018/2/layout/IconVerticalSolidList"/>
    <dgm:cxn modelId="{4F4CE191-61EA-4814-A0DC-AF9F7DC99767}" type="presParOf" srcId="{945F8533-7298-4AE1-8022-020C01B00995}" destId="{2900C2C6-9061-438B-B4B9-4D9369231FA1}" srcOrd="3" destOrd="0" presId="urn:microsoft.com/office/officeart/2018/2/layout/IconVerticalSolidList"/>
    <dgm:cxn modelId="{B66A33F7-5A0C-46AE-9CE1-BC58668721DF}" type="presParOf" srcId="{9A6E7514-324D-4BB5-98AC-C8AADAF6D34D}" destId="{F0300A40-8970-46B8-9F66-6F80EA269415}" srcOrd="9" destOrd="0" presId="urn:microsoft.com/office/officeart/2018/2/layout/IconVerticalSolidList"/>
    <dgm:cxn modelId="{3D040CB5-22B1-4184-B4EB-73A5DCDE5B40}" type="presParOf" srcId="{9A6E7514-324D-4BB5-98AC-C8AADAF6D34D}" destId="{AEB22590-B448-4128-9E19-29275DC56FE8}" srcOrd="10" destOrd="0" presId="urn:microsoft.com/office/officeart/2018/2/layout/IconVerticalSolidList"/>
    <dgm:cxn modelId="{EF4CE15E-83E9-4C4B-9EA5-EA68D76E4941}" type="presParOf" srcId="{AEB22590-B448-4128-9E19-29275DC56FE8}" destId="{9CED723F-8C5B-4EED-964F-4A262CF5A4D5}" srcOrd="0" destOrd="0" presId="urn:microsoft.com/office/officeart/2018/2/layout/IconVerticalSolidList"/>
    <dgm:cxn modelId="{DA0BD5C0-4D93-4AB7-8292-4DD9C5A10EB9}" type="presParOf" srcId="{AEB22590-B448-4128-9E19-29275DC56FE8}" destId="{66F5298A-909F-4A5D-972D-C4CCAEEB5C7F}" srcOrd="1" destOrd="0" presId="urn:microsoft.com/office/officeart/2018/2/layout/IconVerticalSolidList"/>
    <dgm:cxn modelId="{527AACB7-119A-4E85-A137-9A2921C24618}" type="presParOf" srcId="{AEB22590-B448-4128-9E19-29275DC56FE8}" destId="{BDE86D78-C427-491E-9BD1-94414325EDFF}" srcOrd="2" destOrd="0" presId="urn:microsoft.com/office/officeart/2018/2/layout/IconVerticalSolidList"/>
    <dgm:cxn modelId="{B677C437-3A67-476A-B4C0-DE18A7D04DF6}" type="presParOf" srcId="{AEB22590-B448-4128-9E19-29275DC56FE8}" destId="{E4BC0A02-5817-48F5-896F-5617BEC712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741EC3-ED7A-453B-B60C-B1CF68B9A80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91E9D70-EE4F-461F-90B0-F58DB18CFA04}">
      <dgm:prSet/>
      <dgm:spPr/>
      <dgm:t>
        <a:bodyPr/>
        <a:lstStyle/>
        <a:p>
          <a:endParaRPr lang="en-US" b="1" u="none" dirty="0"/>
        </a:p>
        <a:p>
          <a:r>
            <a:rPr lang="en-US" b="1" u="none" dirty="0"/>
            <a:t>Sound That Changes With You: </a:t>
          </a:r>
          <a:r>
            <a:rPr lang="en-US" b="0" u="none" dirty="0"/>
            <a:t>Our Product Adapts to Your Day and Helps You Feel Better</a:t>
          </a:r>
        </a:p>
        <a:p>
          <a:r>
            <a:rPr lang="en-US" dirty="0"/>
            <a:t>We have Builded a Tool for Health Through Music.</a:t>
          </a:r>
        </a:p>
        <a:p>
          <a:r>
            <a:rPr lang="en-US" b="0" u="none" dirty="0"/>
            <a:t> </a:t>
          </a:r>
        </a:p>
      </dgm:t>
    </dgm:pt>
    <dgm:pt modelId="{5F296933-B28A-4135-A09D-2D1BD26C2EAB}" type="parTrans" cxnId="{14639308-E065-4D53-AE55-043C39637F41}">
      <dgm:prSet/>
      <dgm:spPr/>
      <dgm:t>
        <a:bodyPr/>
        <a:lstStyle/>
        <a:p>
          <a:endParaRPr lang="en-US"/>
        </a:p>
      </dgm:t>
    </dgm:pt>
    <dgm:pt modelId="{97A5B113-CFB3-41AC-942B-1A5CD84ABD99}" type="sibTrans" cxnId="{14639308-E065-4D53-AE55-043C39637F41}">
      <dgm:prSet/>
      <dgm:spPr/>
      <dgm:t>
        <a:bodyPr/>
        <a:lstStyle/>
        <a:p>
          <a:endParaRPr lang="en-US"/>
        </a:p>
      </dgm:t>
    </dgm:pt>
    <dgm:pt modelId="{2BC2CEDF-5D3D-4ACA-9FE8-F008F64C2CA0}">
      <dgm:prSet/>
      <dgm:spPr/>
      <dgm:t>
        <a:bodyPr/>
        <a:lstStyle/>
        <a:p>
          <a:endParaRPr lang="en-US" dirty="0"/>
        </a:p>
      </dgm:t>
    </dgm:pt>
    <dgm:pt modelId="{BC86051F-4C02-46D3-8A45-29283307F926}" type="parTrans" cxnId="{CC49A7FE-B684-4D2F-A62C-7879C1ABCA7E}">
      <dgm:prSet/>
      <dgm:spPr/>
      <dgm:t>
        <a:bodyPr/>
        <a:lstStyle/>
        <a:p>
          <a:endParaRPr lang="en-US"/>
        </a:p>
      </dgm:t>
    </dgm:pt>
    <dgm:pt modelId="{A53AC95D-26BD-4B26-92C6-0EBC49331FD0}" type="sibTrans" cxnId="{CC49A7FE-B684-4D2F-A62C-7879C1ABCA7E}">
      <dgm:prSet/>
      <dgm:spPr/>
      <dgm:t>
        <a:bodyPr/>
        <a:lstStyle/>
        <a:p>
          <a:endParaRPr lang="en-US"/>
        </a:p>
      </dgm:t>
    </dgm:pt>
    <dgm:pt modelId="{06A416B1-13B7-451C-A943-4D0390969EF8}">
      <dgm:prSet/>
      <dgm:spPr/>
      <dgm:t>
        <a:bodyPr/>
        <a:lstStyle/>
        <a:p>
          <a:r>
            <a:rPr lang="en-US" dirty="0"/>
            <a:t>SoundScape Capitalizes on the Growing Consumer Focus on Self-Care and Well-being.</a:t>
          </a:r>
        </a:p>
        <a:p>
          <a:r>
            <a:rPr lang="en-US" b="0" u="none" dirty="0"/>
            <a:t>Because stress and anxiety are on the rise, more people want mental wellness tools. This means there's a big market for SoundScape</a:t>
          </a:r>
          <a:endParaRPr lang="en-US" dirty="0"/>
        </a:p>
      </dgm:t>
    </dgm:pt>
    <dgm:pt modelId="{799A4FA1-DB9F-4A6F-A247-3D34A0084D56}" type="parTrans" cxnId="{55EAB263-026F-4DDB-9A01-F9F04E1CBECB}">
      <dgm:prSet/>
      <dgm:spPr/>
      <dgm:t>
        <a:bodyPr/>
        <a:lstStyle/>
        <a:p>
          <a:endParaRPr lang="en-US"/>
        </a:p>
      </dgm:t>
    </dgm:pt>
    <dgm:pt modelId="{90A0B4BA-0BD2-4439-B844-9A94503BD7A7}" type="sibTrans" cxnId="{55EAB263-026F-4DDB-9A01-F9F04E1CBECB}">
      <dgm:prSet/>
      <dgm:spPr/>
      <dgm:t>
        <a:bodyPr/>
        <a:lstStyle/>
        <a:p>
          <a:endParaRPr lang="en-US"/>
        </a:p>
      </dgm:t>
    </dgm:pt>
    <dgm:pt modelId="{B5AEF23C-CF82-485B-B0F5-81DE4BB5CC16}" type="pres">
      <dgm:prSet presAssocID="{93741EC3-ED7A-453B-B60C-B1CF68B9A801}" presName="vert0" presStyleCnt="0">
        <dgm:presLayoutVars>
          <dgm:dir/>
          <dgm:animOne val="branch"/>
          <dgm:animLvl val="lvl"/>
        </dgm:presLayoutVars>
      </dgm:prSet>
      <dgm:spPr/>
    </dgm:pt>
    <dgm:pt modelId="{6DD107E2-748D-4C4D-9E22-D7E8A55A4E1D}" type="pres">
      <dgm:prSet presAssocID="{C91E9D70-EE4F-461F-90B0-F58DB18CFA04}" presName="thickLine" presStyleLbl="alignNode1" presStyleIdx="0" presStyleCnt="3"/>
      <dgm:spPr/>
    </dgm:pt>
    <dgm:pt modelId="{84BEBE42-AAD3-4A87-8C20-A5166D6AA183}" type="pres">
      <dgm:prSet presAssocID="{C91E9D70-EE4F-461F-90B0-F58DB18CFA04}" presName="horz1" presStyleCnt="0"/>
      <dgm:spPr/>
    </dgm:pt>
    <dgm:pt modelId="{DB3DF0ED-36B0-4C24-941D-98FB2858A29E}" type="pres">
      <dgm:prSet presAssocID="{C91E9D70-EE4F-461F-90B0-F58DB18CFA04}" presName="tx1" presStyleLbl="revTx" presStyleIdx="0" presStyleCnt="3" custScaleY="174386"/>
      <dgm:spPr/>
    </dgm:pt>
    <dgm:pt modelId="{ADAC4524-3690-4568-BDED-BBF1E793735F}" type="pres">
      <dgm:prSet presAssocID="{C91E9D70-EE4F-461F-90B0-F58DB18CFA04}" presName="vert1" presStyleCnt="0"/>
      <dgm:spPr/>
    </dgm:pt>
    <dgm:pt modelId="{65A15DF1-8106-45E4-A76A-D4C6B4B29E75}" type="pres">
      <dgm:prSet presAssocID="{2BC2CEDF-5D3D-4ACA-9FE8-F008F64C2CA0}" presName="thickLine" presStyleLbl="alignNode1" presStyleIdx="1" presStyleCnt="3" custLinFactNeighborX="-293" custLinFactNeighborY="4504"/>
      <dgm:spPr/>
    </dgm:pt>
    <dgm:pt modelId="{51A8C99E-D623-48D2-B021-0389064E51BD}" type="pres">
      <dgm:prSet presAssocID="{2BC2CEDF-5D3D-4ACA-9FE8-F008F64C2CA0}" presName="horz1" presStyleCnt="0"/>
      <dgm:spPr/>
    </dgm:pt>
    <dgm:pt modelId="{2E34591F-63E4-4A90-BF13-A99DB9E01CF9}" type="pres">
      <dgm:prSet presAssocID="{2BC2CEDF-5D3D-4ACA-9FE8-F008F64C2CA0}" presName="tx1" presStyleLbl="revTx" presStyleIdx="1" presStyleCnt="3" custScaleY="90293"/>
      <dgm:spPr/>
    </dgm:pt>
    <dgm:pt modelId="{1BE3854A-CB7B-4BF3-847D-61EDCF8089FF}" type="pres">
      <dgm:prSet presAssocID="{2BC2CEDF-5D3D-4ACA-9FE8-F008F64C2CA0}" presName="vert1" presStyleCnt="0"/>
      <dgm:spPr/>
    </dgm:pt>
    <dgm:pt modelId="{457C5A20-A624-4711-8638-39032F0F0518}" type="pres">
      <dgm:prSet presAssocID="{06A416B1-13B7-451C-A943-4D0390969EF8}" presName="thickLine" presStyleLbl="alignNode1" presStyleIdx="2" presStyleCnt="3" custLinFactNeighborY="-42955"/>
      <dgm:spPr/>
    </dgm:pt>
    <dgm:pt modelId="{22A8510F-C06A-4FE4-8FCA-55CF5C39632B}" type="pres">
      <dgm:prSet presAssocID="{06A416B1-13B7-451C-A943-4D0390969EF8}" presName="horz1" presStyleCnt="0"/>
      <dgm:spPr/>
    </dgm:pt>
    <dgm:pt modelId="{16C24CEA-018D-45FC-8139-538AE012690F}" type="pres">
      <dgm:prSet presAssocID="{06A416B1-13B7-451C-A943-4D0390969EF8}" presName="tx1" presStyleLbl="revTx" presStyleIdx="2" presStyleCnt="3" custScaleY="207647"/>
      <dgm:spPr/>
    </dgm:pt>
    <dgm:pt modelId="{F0B7FC7C-D2CF-49ED-8C28-9F054F492125}" type="pres">
      <dgm:prSet presAssocID="{06A416B1-13B7-451C-A943-4D0390969EF8}" presName="vert1" presStyleCnt="0"/>
      <dgm:spPr/>
    </dgm:pt>
  </dgm:ptLst>
  <dgm:cxnLst>
    <dgm:cxn modelId="{CD1C1D04-0D53-4E3E-A1FE-C42F89154782}" type="presOf" srcId="{93741EC3-ED7A-453B-B60C-B1CF68B9A801}" destId="{B5AEF23C-CF82-485B-B0F5-81DE4BB5CC16}" srcOrd="0" destOrd="0" presId="urn:microsoft.com/office/officeart/2008/layout/LinedList"/>
    <dgm:cxn modelId="{14639308-E065-4D53-AE55-043C39637F41}" srcId="{93741EC3-ED7A-453B-B60C-B1CF68B9A801}" destId="{C91E9D70-EE4F-461F-90B0-F58DB18CFA04}" srcOrd="0" destOrd="0" parTransId="{5F296933-B28A-4135-A09D-2D1BD26C2EAB}" sibTransId="{97A5B113-CFB3-41AC-942B-1A5CD84ABD99}"/>
    <dgm:cxn modelId="{09DC2912-F311-4BF5-9684-65F276AD7BDD}" type="presOf" srcId="{2BC2CEDF-5D3D-4ACA-9FE8-F008F64C2CA0}" destId="{2E34591F-63E4-4A90-BF13-A99DB9E01CF9}" srcOrd="0" destOrd="0" presId="urn:microsoft.com/office/officeart/2008/layout/LinedList"/>
    <dgm:cxn modelId="{7E0A0E19-5DFF-49CA-B754-061B76BFA05D}" type="presOf" srcId="{06A416B1-13B7-451C-A943-4D0390969EF8}" destId="{16C24CEA-018D-45FC-8139-538AE012690F}" srcOrd="0" destOrd="0" presId="urn:microsoft.com/office/officeart/2008/layout/LinedList"/>
    <dgm:cxn modelId="{55EAB263-026F-4DDB-9A01-F9F04E1CBECB}" srcId="{93741EC3-ED7A-453B-B60C-B1CF68B9A801}" destId="{06A416B1-13B7-451C-A943-4D0390969EF8}" srcOrd="2" destOrd="0" parTransId="{799A4FA1-DB9F-4A6F-A247-3D34A0084D56}" sibTransId="{90A0B4BA-0BD2-4439-B844-9A94503BD7A7}"/>
    <dgm:cxn modelId="{1A130FDF-D317-41D3-A525-626EAE3E4B3E}" type="presOf" srcId="{C91E9D70-EE4F-461F-90B0-F58DB18CFA04}" destId="{DB3DF0ED-36B0-4C24-941D-98FB2858A29E}" srcOrd="0" destOrd="0" presId="urn:microsoft.com/office/officeart/2008/layout/LinedList"/>
    <dgm:cxn modelId="{CC49A7FE-B684-4D2F-A62C-7879C1ABCA7E}" srcId="{93741EC3-ED7A-453B-B60C-B1CF68B9A801}" destId="{2BC2CEDF-5D3D-4ACA-9FE8-F008F64C2CA0}" srcOrd="1" destOrd="0" parTransId="{BC86051F-4C02-46D3-8A45-29283307F926}" sibTransId="{A53AC95D-26BD-4B26-92C6-0EBC49331FD0}"/>
    <dgm:cxn modelId="{57B93165-1A60-4FA0-92FD-0277CF27B456}" type="presParOf" srcId="{B5AEF23C-CF82-485B-B0F5-81DE4BB5CC16}" destId="{6DD107E2-748D-4C4D-9E22-D7E8A55A4E1D}" srcOrd="0" destOrd="0" presId="urn:microsoft.com/office/officeart/2008/layout/LinedList"/>
    <dgm:cxn modelId="{29DAD744-93BA-4B42-B48E-EE9EF0DC9904}" type="presParOf" srcId="{B5AEF23C-CF82-485B-B0F5-81DE4BB5CC16}" destId="{84BEBE42-AAD3-4A87-8C20-A5166D6AA183}" srcOrd="1" destOrd="0" presId="urn:microsoft.com/office/officeart/2008/layout/LinedList"/>
    <dgm:cxn modelId="{D25E87F0-CF63-4086-BADF-DD9EEE7090C2}" type="presParOf" srcId="{84BEBE42-AAD3-4A87-8C20-A5166D6AA183}" destId="{DB3DF0ED-36B0-4C24-941D-98FB2858A29E}" srcOrd="0" destOrd="0" presId="urn:microsoft.com/office/officeart/2008/layout/LinedList"/>
    <dgm:cxn modelId="{22C2263E-5F2B-46A3-826F-D9CE2F86C727}" type="presParOf" srcId="{84BEBE42-AAD3-4A87-8C20-A5166D6AA183}" destId="{ADAC4524-3690-4568-BDED-BBF1E793735F}" srcOrd="1" destOrd="0" presId="urn:microsoft.com/office/officeart/2008/layout/LinedList"/>
    <dgm:cxn modelId="{7EF8DCE7-2257-4A32-9658-BEE97442EFF6}" type="presParOf" srcId="{B5AEF23C-CF82-485B-B0F5-81DE4BB5CC16}" destId="{65A15DF1-8106-45E4-A76A-D4C6B4B29E75}" srcOrd="2" destOrd="0" presId="urn:microsoft.com/office/officeart/2008/layout/LinedList"/>
    <dgm:cxn modelId="{E1ECA122-226E-4D43-997B-75EF8B779C0A}" type="presParOf" srcId="{B5AEF23C-CF82-485B-B0F5-81DE4BB5CC16}" destId="{51A8C99E-D623-48D2-B021-0389064E51BD}" srcOrd="3" destOrd="0" presId="urn:microsoft.com/office/officeart/2008/layout/LinedList"/>
    <dgm:cxn modelId="{9D56EEA4-CA4F-4714-873B-FA36B5E9B885}" type="presParOf" srcId="{51A8C99E-D623-48D2-B021-0389064E51BD}" destId="{2E34591F-63E4-4A90-BF13-A99DB9E01CF9}" srcOrd="0" destOrd="0" presId="urn:microsoft.com/office/officeart/2008/layout/LinedList"/>
    <dgm:cxn modelId="{0861C09E-FF4F-45FB-9703-427583CCFD71}" type="presParOf" srcId="{51A8C99E-D623-48D2-B021-0389064E51BD}" destId="{1BE3854A-CB7B-4BF3-847D-61EDCF8089FF}" srcOrd="1" destOrd="0" presId="urn:microsoft.com/office/officeart/2008/layout/LinedList"/>
    <dgm:cxn modelId="{580C3E32-0C68-4AAC-90F3-AE81BE3CACD1}" type="presParOf" srcId="{B5AEF23C-CF82-485B-B0F5-81DE4BB5CC16}" destId="{457C5A20-A624-4711-8638-39032F0F0518}" srcOrd="4" destOrd="0" presId="urn:microsoft.com/office/officeart/2008/layout/LinedList"/>
    <dgm:cxn modelId="{779F49F0-7819-457E-B420-B9B50CE83C27}" type="presParOf" srcId="{B5AEF23C-CF82-485B-B0F5-81DE4BB5CC16}" destId="{22A8510F-C06A-4FE4-8FCA-55CF5C39632B}" srcOrd="5" destOrd="0" presId="urn:microsoft.com/office/officeart/2008/layout/LinedList"/>
    <dgm:cxn modelId="{0C0EB443-14F7-4020-84DA-E0000E92C154}" type="presParOf" srcId="{22A8510F-C06A-4FE4-8FCA-55CF5C39632B}" destId="{16C24CEA-018D-45FC-8139-538AE012690F}" srcOrd="0" destOrd="0" presId="urn:microsoft.com/office/officeart/2008/layout/LinedList"/>
    <dgm:cxn modelId="{DC0ADBCA-371D-4C2E-A6F5-C909FAB2425A}" type="presParOf" srcId="{22A8510F-C06A-4FE4-8FCA-55CF5C39632B}" destId="{F0B7FC7C-D2CF-49ED-8C28-9F054F4921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CEB2F-6A71-49F3-85F2-8DB12E1A5735}">
      <dsp:nvSpPr>
        <dsp:cNvPr id="0" name=""/>
        <dsp:cNvSpPr/>
      </dsp:nvSpPr>
      <dsp:spPr>
        <a:xfrm>
          <a:off x="426530" y="28723"/>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D1401-347D-4E91-96D4-157C270290A0}">
      <dsp:nvSpPr>
        <dsp:cNvPr id="0" name=""/>
        <dsp:cNvSpPr/>
      </dsp:nvSpPr>
      <dsp:spPr>
        <a:xfrm>
          <a:off x="631609" y="233801"/>
          <a:ext cx="566406" cy="566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3C68E1-DAF6-46DD-AFC5-A9BF1EA5AAD7}">
      <dsp:nvSpPr>
        <dsp:cNvPr id="0" name=""/>
        <dsp:cNvSpPr/>
      </dsp:nvSpPr>
      <dsp:spPr>
        <a:xfrm>
          <a:off x="1612357" y="28723"/>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1" kern="1200" dirty="0"/>
            <a:t>Smart Soundscapes: </a:t>
          </a:r>
          <a:r>
            <a:rPr lang="en-US" sz="1500" kern="1200" dirty="0"/>
            <a:t>Automatically changes sound based on your surroundings</a:t>
          </a:r>
        </a:p>
      </dsp:txBody>
      <dsp:txXfrm>
        <a:off x="1612357" y="28723"/>
        <a:ext cx="2301898" cy="976563"/>
      </dsp:txXfrm>
    </dsp:sp>
    <dsp:sp modelId="{3235F4A5-1F60-4E7D-9D5F-EB3466FA7A20}">
      <dsp:nvSpPr>
        <dsp:cNvPr id="0" name=""/>
        <dsp:cNvSpPr/>
      </dsp:nvSpPr>
      <dsp:spPr>
        <a:xfrm>
          <a:off x="4315344" y="28723"/>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ADFF26-8839-45D2-94B7-4610456AAB13}">
      <dsp:nvSpPr>
        <dsp:cNvPr id="0" name=""/>
        <dsp:cNvSpPr/>
      </dsp:nvSpPr>
      <dsp:spPr>
        <a:xfrm>
          <a:off x="4520422" y="233801"/>
          <a:ext cx="566406" cy="566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7C6725-FAB1-478F-87AA-ABDF723B16AA}">
      <dsp:nvSpPr>
        <dsp:cNvPr id="0" name=""/>
        <dsp:cNvSpPr/>
      </dsp:nvSpPr>
      <dsp:spPr>
        <a:xfrm>
          <a:off x="5501170" y="28723"/>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1" kern="1200" dirty="0"/>
            <a:t>Multiple Modes</a:t>
          </a:r>
          <a:r>
            <a:rPr lang="en-US" sz="1500" kern="1200" dirty="0"/>
            <a:t>: Designed for daily needs such as Focus, Sleep, Study, Relax, Meditation, calm</a:t>
          </a:r>
          <a:r>
            <a:rPr lang="en-US" sz="1500" kern="1200"/>
            <a:t>, Nature etc.</a:t>
          </a:r>
          <a:endParaRPr lang="en-US" sz="1500" kern="1200" dirty="0"/>
        </a:p>
      </dsp:txBody>
      <dsp:txXfrm>
        <a:off x="5501170" y="28723"/>
        <a:ext cx="2301898" cy="976563"/>
      </dsp:txXfrm>
    </dsp:sp>
    <dsp:sp modelId="{83A89BE2-6E1C-4834-85C6-388C78E76FAB}">
      <dsp:nvSpPr>
        <dsp:cNvPr id="0" name=""/>
        <dsp:cNvSpPr/>
      </dsp:nvSpPr>
      <dsp:spPr>
        <a:xfrm>
          <a:off x="426530" y="1774700"/>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A00A61-B84D-4441-88F5-E905DCBE8A6D}">
      <dsp:nvSpPr>
        <dsp:cNvPr id="0" name=""/>
        <dsp:cNvSpPr/>
      </dsp:nvSpPr>
      <dsp:spPr>
        <a:xfrm>
          <a:off x="631609" y="1979778"/>
          <a:ext cx="566406" cy="566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00C1E4-23FD-4843-9CA6-883BC905D927}">
      <dsp:nvSpPr>
        <dsp:cNvPr id="0" name=""/>
        <dsp:cNvSpPr/>
      </dsp:nvSpPr>
      <dsp:spPr>
        <a:xfrm>
          <a:off x="1612357" y="1774700"/>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1" kern="1200" dirty="0">
              <a:solidFill>
                <a:schemeClr val="tx1"/>
              </a:solidFill>
            </a:rPr>
            <a:t>Free and Easy to Use</a:t>
          </a:r>
          <a:r>
            <a:rPr lang="en-US" sz="1500" kern="1200" dirty="0"/>
            <a:t>: No subscription for some modes with a user-friendly design</a:t>
          </a:r>
        </a:p>
      </dsp:txBody>
      <dsp:txXfrm>
        <a:off x="1612357" y="1774700"/>
        <a:ext cx="2301898" cy="976563"/>
      </dsp:txXfrm>
    </dsp:sp>
    <dsp:sp modelId="{4FD69D10-88A9-4C12-A98B-9E297BB6DD17}">
      <dsp:nvSpPr>
        <dsp:cNvPr id="0" name=""/>
        <dsp:cNvSpPr/>
      </dsp:nvSpPr>
      <dsp:spPr>
        <a:xfrm>
          <a:off x="4315344" y="1774700"/>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306E3-BB6E-4E3B-BFE6-4BCAAF8E1C75}">
      <dsp:nvSpPr>
        <dsp:cNvPr id="0" name=""/>
        <dsp:cNvSpPr/>
      </dsp:nvSpPr>
      <dsp:spPr>
        <a:xfrm>
          <a:off x="4520422" y="1979778"/>
          <a:ext cx="566406" cy="566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72D08B-A7FA-4BFD-9EDC-1CA53B1C5B45}">
      <dsp:nvSpPr>
        <dsp:cNvPr id="0" name=""/>
        <dsp:cNvSpPr/>
      </dsp:nvSpPr>
      <dsp:spPr>
        <a:xfrm>
          <a:off x="5501170" y="1774700"/>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kern="1200" dirty="0"/>
            <a:t>Portable Device</a:t>
          </a:r>
          <a:r>
            <a:rPr lang="en-US" sz="1600" kern="1200" dirty="0"/>
            <a:t>: Use it at home, work, or while traveling</a:t>
          </a:r>
        </a:p>
      </dsp:txBody>
      <dsp:txXfrm>
        <a:off x="5501170" y="1774700"/>
        <a:ext cx="2301898" cy="976563"/>
      </dsp:txXfrm>
    </dsp:sp>
    <dsp:sp modelId="{6C2254D2-2EE3-4B4F-891D-0E51337E99C0}">
      <dsp:nvSpPr>
        <dsp:cNvPr id="0" name=""/>
        <dsp:cNvSpPr/>
      </dsp:nvSpPr>
      <dsp:spPr>
        <a:xfrm>
          <a:off x="426530" y="3520676"/>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ECD322-E36F-4EAF-B678-92061EB2AEB1}">
      <dsp:nvSpPr>
        <dsp:cNvPr id="0" name=""/>
        <dsp:cNvSpPr/>
      </dsp:nvSpPr>
      <dsp:spPr>
        <a:xfrm>
          <a:off x="631609" y="3725754"/>
          <a:ext cx="566406" cy="5664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D8DBAE-5E1F-460E-9027-518612D4B618}">
      <dsp:nvSpPr>
        <dsp:cNvPr id="0" name=""/>
        <dsp:cNvSpPr/>
      </dsp:nvSpPr>
      <dsp:spPr>
        <a:xfrm>
          <a:off x="1612357" y="3520676"/>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1" kern="1200" dirty="0"/>
            <a:t>High-Quality Sounds</a:t>
          </a:r>
          <a:r>
            <a:rPr lang="en-US" sz="1500" kern="1200" dirty="0"/>
            <a:t>: Natural, clear, and soothing audio</a:t>
          </a:r>
        </a:p>
      </dsp:txBody>
      <dsp:txXfrm>
        <a:off x="1612357" y="3520676"/>
        <a:ext cx="2301898" cy="976563"/>
      </dsp:txXfrm>
    </dsp:sp>
    <dsp:sp modelId="{5E7E1107-1E97-4DC9-BE95-D8EC41281CD6}">
      <dsp:nvSpPr>
        <dsp:cNvPr id="0" name=""/>
        <dsp:cNvSpPr/>
      </dsp:nvSpPr>
      <dsp:spPr>
        <a:xfrm>
          <a:off x="4315344" y="3520676"/>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51CAEC-068A-4A31-A3F3-3918F2C5096E}">
      <dsp:nvSpPr>
        <dsp:cNvPr id="0" name=""/>
        <dsp:cNvSpPr/>
      </dsp:nvSpPr>
      <dsp:spPr>
        <a:xfrm>
          <a:off x="4520422" y="3725754"/>
          <a:ext cx="566406" cy="5664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759B3A-8055-4C15-9936-A7AB666301FC}">
      <dsp:nvSpPr>
        <dsp:cNvPr id="0" name=""/>
        <dsp:cNvSpPr/>
      </dsp:nvSpPr>
      <dsp:spPr>
        <a:xfrm>
          <a:off x="5501170" y="3520676"/>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1" kern="1200" dirty="0"/>
            <a:t>Long-Term Learning: </a:t>
          </a:r>
          <a:r>
            <a:rPr lang="en-US" sz="1500" kern="1200" dirty="0"/>
            <a:t>Becomes more accurate the more you use it</a:t>
          </a:r>
        </a:p>
      </dsp:txBody>
      <dsp:txXfrm>
        <a:off x="5501170" y="3520676"/>
        <a:ext cx="2301898" cy="976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724CD-DBCC-46D7-A1FD-D5192E83B61F}">
      <dsp:nvSpPr>
        <dsp:cNvPr id="0" name=""/>
        <dsp:cNvSpPr/>
      </dsp:nvSpPr>
      <dsp:spPr>
        <a:xfrm>
          <a:off x="0" y="1783"/>
          <a:ext cx="4773168" cy="7600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3B145-9044-4866-A315-04B23CB9C33B}">
      <dsp:nvSpPr>
        <dsp:cNvPr id="0" name=""/>
        <dsp:cNvSpPr/>
      </dsp:nvSpPr>
      <dsp:spPr>
        <a:xfrm>
          <a:off x="229911" y="172791"/>
          <a:ext cx="418020" cy="418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54D8AA-DAC1-433E-A25F-5CA16ABAE306}">
      <dsp:nvSpPr>
        <dsp:cNvPr id="0" name=""/>
        <dsp:cNvSpPr/>
      </dsp:nvSpPr>
      <dsp:spPr>
        <a:xfrm>
          <a:off x="877842" y="1783"/>
          <a:ext cx="3895325"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622300">
            <a:lnSpc>
              <a:spcPct val="90000"/>
            </a:lnSpc>
            <a:spcBef>
              <a:spcPct val="0"/>
            </a:spcBef>
            <a:spcAft>
              <a:spcPct val="35000"/>
            </a:spcAft>
            <a:buNone/>
          </a:pPr>
          <a:r>
            <a:rPr lang="en-US" sz="1400" b="1" kern="1200" dirty="0">
              <a:solidFill>
                <a:schemeClr val="tx1"/>
              </a:solidFill>
            </a:rPr>
            <a:t>Problem</a:t>
          </a:r>
          <a:r>
            <a:rPr lang="en-US" sz="1400" kern="1200" dirty="0"/>
            <a:t>: Social media and digital life cause stress, distractions, and poor sleep.</a:t>
          </a:r>
        </a:p>
      </dsp:txBody>
      <dsp:txXfrm>
        <a:off x="877842" y="1783"/>
        <a:ext cx="3895325" cy="760036"/>
      </dsp:txXfrm>
    </dsp:sp>
    <dsp:sp modelId="{20322EFF-CC0E-428C-AA2F-300C7AE037E7}">
      <dsp:nvSpPr>
        <dsp:cNvPr id="0" name=""/>
        <dsp:cNvSpPr/>
      </dsp:nvSpPr>
      <dsp:spPr>
        <a:xfrm>
          <a:off x="0" y="1024127"/>
          <a:ext cx="4773168" cy="6154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E32A9A-548F-4E80-89A8-182FCB4B13D8}">
      <dsp:nvSpPr>
        <dsp:cNvPr id="0" name=""/>
        <dsp:cNvSpPr/>
      </dsp:nvSpPr>
      <dsp:spPr>
        <a:xfrm>
          <a:off x="229911" y="1122837"/>
          <a:ext cx="418020" cy="418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9E79FD-2DF2-4D63-ACEE-1B9FF30FED83}">
      <dsp:nvSpPr>
        <dsp:cNvPr id="0" name=""/>
        <dsp:cNvSpPr/>
      </dsp:nvSpPr>
      <dsp:spPr>
        <a:xfrm>
          <a:off x="877842" y="951829"/>
          <a:ext cx="3895325"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889000">
            <a:lnSpc>
              <a:spcPct val="90000"/>
            </a:lnSpc>
            <a:spcBef>
              <a:spcPct val="0"/>
            </a:spcBef>
            <a:spcAft>
              <a:spcPct val="35000"/>
            </a:spcAft>
            <a:buNone/>
          </a:pPr>
          <a:r>
            <a:rPr lang="en-US" sz="2000" b="1" u="sng" kern="1200" dirty="0">
              <a:solidFill>
                <a:schemeClr val="tx1"/>
              </a:solidFill>
            </a:rPr>
            <a:t>SoundScape Helps You:</a:t>
          </a:r>
        </a:p>
      </dsp:txBody>
      <dsp:txXfrm>
        <a:off x="877842" y="951829"/>
        <a:ext cx="3895325" cy="760036"/>
      </dsp:txXfrm>
    </dsp:sp>
    <dsp:sp modelId="{889D891B-1F41-4ADF-817B-BEFD51E80F6F}">
      <dsp:nvSpPr>
        <dsp:cNvPr id="0" name=""/>
        <dsp:cNvSpPr/>
      </dsp:nvSpPr>
      <dsp:spPr>
        <a:xfrm>
          <a:off x="0" y="1901874"/>
          <a:ext cx="4773168" cy="76003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E37F8C-F47A-4290-A8BB-15D7DA401CDE}">
      <dsp:nvSpPr>
        <dsp:cNvPr id="0" name=""/>
        <dsp:cNvSpPr/>
      </dsp:nvSpPr>
      <dsp:spPr>
        <a:xfrm>
          <a:off x="229911" y="2072883"/>
          <a:ext cx="418020" cy="4180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0EA480-1263-4E05-B981-0CD3925656DB}">
      <dsp:nvSpPr>
        <dsp:cNvPr id="0" name=""/>
        <dsp:cNvSpPr/>
      </dsp:nvSpPr>
      <dsp:spPr>
        <a:xfrm>
          <a:off x="877842" y="1901874"/>
          <a:ext cx="3895325"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622300">
            <a:lnSpc>
              <a:spcPct val="90000"/>
            </a:lnSpc>
            <a:spcBef>
              <a:spcPct val="0"/>
            </a:spcBef>
            <a:spcAft>
              <a:spcPct val="35000"/>
            </a:spcAft>
            <a:buNone/>
          </a:pPr>
          <a:r>
            <a:rPr lang="en-US" sz="1400" kern="1200"/>
            <a:t>- Block noise and online distractions</a:t>
          </a:r>
        </a:p>
      </dsp:txBody>
      <dsp:txXfrm>
        <a:off x="877842" y="1901874"/>
        <a:ext cx="3895325" cy="760036"/>
      </dsp:txXfrm>
    </dsp:sp>
    <dsp:sp modelId="{F6D98E25-2F63-4E7B-9150-8EFDCED7199B}">
      <dsp:nvSpPr>
        <dsp:cNvPr id="0" name=""/>
        <dsp:cNvSpPr/>
      </dsp:nvSpPr>
      <dsp:spPr>
        <a:xfrm>
          <a:off x="0" y="2851920"/>
          <a:ext cx="4773168" cy="76003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F80374-01CB-4CAD-A800-7C2812F4A67D}">
      <dsp:nvSpPr>
        <dsp:cNvPr id="0" name=""/>
        <dsp:cNvSpPr/>
      </dsp:nvSpPr>
      <dsp:spPr>
        <a:xfrm>
          <a:off x="229911" y="3022928"/>
          <a:ext cx="418020" cy="4180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190943-2577-41EF-887E-00E3278EFEB8}">
      <dsp:nvSpPr>
        <dsp:cNvPr id="0" name=""/>
        <dsp:cNvSpPr/>
      </dsp:nvSpPr>
      <dsp:spPr>
        <a:xfrm>
          <a:off x="877842" y="2851920"/>
          <a:ext cx="3895325"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622300">
            <a:lnSpc>
              <a:spcPct val="90000"/>
            </a:lnSpc>
            <a:spcBef>
              <a:spcPct val="0"/>
            </a:spcBef>
            <a:spcAft>
              <a:spcPct val="35000"/>
            </a:spcAft>
            <a:buNone/>
          </a:pPr>
          <a:r>
            <a:rPr lang="en-US" sz="1400" kern="1200"/>
            <a:t>- Calm your mind for better sleep</a:t>
          </a:r>
        </a:p>
      </dsp:txBody>
      <dsp:txXfrm>
        <a:off x="877842" y="2851920"/>
        <a:ext cx="3895325" cy="760036"/>
      </dsp:txXfrm>
    </dsp:sp>
    <dsp:sp modelId="{4FC0E69C-57EF-4E3C-833D-20C1B378F86C}">
      <dsp:nvSpPr>
        <dsp:cNvPr id="0" name=""/>
        <dsp:cNvSpPr/>
      </dsp:nvSpPr>
      <dsp:spPr>
        <a:xfrm>
          <a:off x="0" y="3801966"/>
          <a:ext cx="4773168" cy="76003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EB4984-CF4C-4474-8CDE-AB6725DF39D2}">
      <dsp:nvSpPr>
        <dsp:cNvPr id="0" name=""/>
        <dsp:cNvSpPr/>
      </dsp:nvSpPr>
      <dsp:spPr>
        <a:xfrm>
          <a:off x="229911" y="3972974"/>
          <a:ext cx="418020" cy="4180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E15260-0121-4C71-BC40-33E1613422E4}">
      <dsp:nvSpPr>
        <dsp:cNvPr id="0" name=""/>
        <dsp:cNvSpPr/>
      </dsp:nvSpPr>
      <dsp:spPr>
        <a:xfrm>
          <a:off x="877842" y="3801966"/>
          <a:ext cx="3895325"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622300">
            <a:lnSpc>
              <a:spcPct val="90000"/>
            </a:lnSpc>
            <a:spcBef>
              <a:spcPct val="0"/>
            </a:spcBef>
            <a:spcAft>
              <a:spcPct val="35000"/>
            </a:spcAft>
            <a:buNone/>
          </a:pPr>
          <a:r>
            <a:rPr lang="en-US" sz="1400" kern="1200"/>
            <a:t>- Reduce stress and improve focus</a:t>
          </a:r>
        </a:p>
      </dsp:txBody>
      <dsp:txXfrm>
        <a:off x="877842" y="3801966"/>
        <a:ext cx="3895325" cy="760036"/>
      </dsp:txXfrm>
    </dsp:sp>
    <dsp:sp modelId="{5DBA188E-7AFF-46AF-8780-F6A3E5C3C9DE}">
      <dsp:nvSpPr>
        <dsp:cNvPr id="0" name=""/>
        <dsp:cNvSpPr/>
      </dsp:nvSpPr>
      <dsp:spPr>
        <a:xfrm>
          <a:off x="0" y="4752011"/>
          <a:ext cx="4773168" cy="7600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09B95D-2966-41CC-9722-8FEBCA581C09}">
      <dsp:nvSpPr>
        <dsp:cNvPr id="0" name=""/>
        <dsp:cNvSpPr/>
      </dsp:nvSpPr>
      <dsp:spPr>
        <a:xfrm>
          <a:off x="229911" y="4923020"/>
          <a:ext cx="418020" cy="4180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8CB13D-DF19-468F-87B7-44C9486859A6}">
      <dsp:nvSpPr>
        <dsp:cNvPr id="0" name=""/>
        <dsp:cNvSpPr/>
      </dsp:nvSpPr>
      <dsp:spPr>
        <a:xfrm>
          <a:off x="877842" y="4752011"/>
          <a:ext cx="3895325" cy="760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37" tIns="80437" rIns="80437" bIns="80437" numCol="1" spcCol="1270" anchor="ctr" anchorCtr="0">
          <a:noAutofit/>
        </a:bodyPr>
        <a:lstStyle/>
        <a:p>
          <a:pPr marL="0" lvl="0" indent="0" algn="l" defTabSz="622300">
            <a:lnSpc>
              <a:spcPct val="90000"/>
            </a:lnSpc>
            <a:spcBef>
              <a:spcPct val="0"/>
            </a:spcBef>
            <a:spcAft>
              <a:spcPct val="35000"/>
            </a:spcAft>
            <a:buNone/>
          </a:pPr>
          <a:r>
            <a:rPr lang="en-US" sz="1400" kern="1200" dirty="0"/>
            <a:t>- Welcomes the silence and experience inner peace within you</a:t>
          </a:r>
          <a:br>
            <a:rPr lang="en-IN" sz="1400" kern="1200" dirty="0"/>
          </a:br>
          <a:endParaRPr lang="en-US" sz="1400" kern="1200" dirty="0"/>
        </a:p>
      </dsp:txBody>
      <dsp:txXfrm>
        <a:off x="877842" y="4752011"/>
        <a:ext cx="3895325" cy="7600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3644D-4C78-4700-B65F-1A86ADEF7DD9}">
      <dsp:nvSpPr>
        <dsp:cNvPr id="0" name=""/>
        <dsp:cNvSpPr/>
      </dsp:nvSpPr>
      <dsp:spPr>
        <a:xfrm>
          <a:off x="0" y="1901"/>
          <a:ext cx="47262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850A59-D358-4F06-87FC-9546224F2411}">
      <dsp:nvSpPr>
        <dsp:cNvPr id="0" name=""/>
        <dsp:cNvSpPr/>
      </dsp:nvSpPr>
      <dsp:spPr>
        <a:xfrm>
          <a:off x="245129" y="184229"/>
          <a:ext cx="445690" cy="445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34CF95-A109-47AA-88AC-3191796BC953}">
      <dsp:nvSpPr>
        <dsp:cNvPr id="0" name=""/>
        <dsp:cNvSpPr/>
      </dsp:nvSpPr>
      <dsp:spPr>
        <a:xfrm>
          <a:off x="935949" y="1901"/>
          <a:ext cx="37902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666750">
            <a:lnSpc>
              <a:spcPct val="90000"/>
            </a:lnSpc>
            <a:spcBef>
              <a:spcPct val="0"/>
            </a:spcBef>
            <a:spcAft>
              <a:spcPct val="35000"/>
            </a:spcAft>
            <a:buNone/>
          </a:pPr>
          <a:r>
            <a:rPr lang="en-US" sz="1500" kern="1200"/>
            <a:t>- Improves Sleep &amp; Focus</a:t>
          </a:r>
        </a:p>
      </dsp:txBody>
      <dsp:txXfrm>
        <a:off x="935949" y="1901"/>
        <a:ext cx="3790251" cy="810345"/>
      </dsp:txXfrm>
    </dsp:sp>
    <dsp:sp modelId="{83B5F868-E2FC-49EF-ADAC-137DBFC3AC02}">
      <dsp:nvSpPr>
        <dsp:cNvPr id="0" name=""/>
        <dsp:cNvSpPr/>
      </dsp:nvSpPr>
      <dsp:spPr>
        <a:xfrm>
          <a:off x="0" y="1014833"/>
          <a:ext cx="47262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8A1AE0-B53A-4B79-8A4A-F4E430401EC4}">
      <dsp:nvSpPr>
        <dsp:cNvPr id="0" name=""/>
        <dsp:cNvSpPr/>
      </dsp:nvSpPr>
      <dsp:spPr>
        <a:xfrm>
          <a:off x="245129" y="1197161"/>
          <a:ext cx="445690" cy="445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8582A4-9603-4CF9-B315-699A025C3689}">
      <dsp:nvSpPr>
        <dsp:cNvPr id="0" name=""/>
        <dsp:cNvSpPr/>
      </dsp:nvSpPr>
      <dsp:spPr>
        <a:xfrm>
          <a:off x="935949" y="1014833"/>
          <a:ext cx="37902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666750">
            <a:lnSpc>
              <a:spcPct val="90000"/>
            </a:lnSpc>
            <a:spcBef>
              <a:spcPct val="0"/>
            </a:spcBef>
            <a:spcAft>
              <a:spcPct val="35000"/>
            </a:spcAft>
            <a:buNone/>
          </a:pPr>
          <a:r>
            <a:rPr lang="en-IN" sz="1500" kern="1200" dirty="0"/>
            <a:t>Promotes Relaxation</a:t>
          </a:r>
          <a:endParaRPr lang="en-US" sz="1500" kern="1200" dirty="0"/>
        </a:p>
      </dsp:txBody>
      <dsp:txXfrm>
        <a:off x="935949" y="1014833"/>
        <a:ext cx="3790251" cy="810345"/>
      </dsp:txXfrm>
    </dsp:sp>
    <dsp:sp modelId="{A2E47280-252A-44D1-AFF8-165369BE8A86}">
      <dsp:nvSpPr>
        <dsp:cNvPr id="0" name=""/>
        <dsp:cNvSpPr/>
      </dsp:nvSpPr>
      <dsp:spPr>
        <a:xfrm>
          <a:off x="0" y="2027765"/>
          <a:ext cx="47262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1E902C-D639-47EE-AFBC-D7263CEFE34F}">
      <dsp:nvSpPr>
        <dsp:cNvPr id="0" name=""/>
        <dsp:cNvSpPr/>
      </dsp:nvSpPr>
      <dsp:spPr>
        <a:xfrm>
          <a:off x="245129" y="2210093"/>
          <a:ext cx="445690" cy="445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AD751D-2394-4C28-B600-5F67B161AD0D}">
      <dsp:nvSpPr>
        <dsp:cNvPr id="0" name=""/>
        <dsp:cNvSpPr/>
      </dsp:nvSpPr>
      <dsp:spPr>
        <a:xfrm>
          <a:off x="935949" y="2027765"/>
          <a:ext cx="37902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666750">
            <a:lnSpc>
              <a:spcPct val="90000"/>
            </a:lnSpc>
            <a:spcBef>
              <a:spcPct val="0"/>
            </a:spcBef>
            <a:spcAft>
              <a:spcPct val="35000"/>
            </a:spcAft>
            <a:buNone/>
          </a:pPr>
          <a:r>
            <a:rPr lang="en-US" sz="1500" kern="1200" dirty="0"/>
            <a:t>Uses Sustainable and Non Toxic Materials</a:t>
          </a:r>
        </a:p>
      </dsp:txBody>
      <dsp:txXfrm>
        <a:off x="935949" y="2027765"/>
        <a:ext cx="3790251" cy="810345"/>
      </dsp:txXfrm>
    </dsp:sp>
    <dsp:sp modelId="{816B3E75-27CA-4F88-A7B7-194FD5E6688E}">
      <dsp:nvSpPr>
        <dsp:cNvPr id="0" name=""/>
        <dsp:cNvSpPr/>
      </dsp:nvSpPr>
      <dsp:spPr>
        <a:xfrm>
          <a:off x="0" y="3040697"/>
          <a:ext cx="47262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477784-E74A-4010-B940-2C5D25873DD7}">
      <dsp:nvSpPr>
        <dsp:cNvPr id="0" name=""/>
        <dsp:cNvSpPr/>
      </dsp:nvSpPr>
      <dsp:spPr>
        <a:xfrm>
          <a:off x="245129" y="3223025"/>
          <a:ext cx="445690" cy="445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669F28-4FD3-4B36-B3BE-FF3C24377E12}">
      <dsp:nvSpPr>
        <dsp:cNvPr id="0" name=""/>
        <dsp:cNvSpPr/>
      </dsp:nvSpPr>
      <dsp:spPr>
        <a:xfrm>
          <a:off x="935949" y="3040697"/>
          <a:ext cx="37902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666750">
            <a:lnSpc>
              <a:spcPct val="90000"/>
            </a:lnSpc>
            <a:spcBef>
              <a:spcPct val="0"/>
            </a:spcBef>
            <a:spcAft>
              <a:spcPct val="35000"/>
            </a:spcAft>
            <a:buNone/>
          </a:pPr>
          <a:r>
            <a:rPr lang="en-US" sz="1500" kern="1200" dirty="0"/>
            <a:t>Suitable for a Wide Range of Users: Including Students, Professionals, Parents, and Teens</a:t>
          </a:r>
        </a:p>
      </dsp:txBody>
      <dsp:txXfrm>
        <a:off x="935949" y="3040697"/>
        <a:ext cx="3790251" cy="810345"/>
      </dsp:txXfrm>
    </dsp:sp>
    <dsp:sp modelId="{38EB44A6-D15E-42DA-A13E-CB7A1E3B178D}">
      <dsp:nvSpPr>
        <dsp:cNvPr id="0" name=""/>
        <dsp:cNvSpPr/>
      </dsp:nvSpPr>
      <dsp:spPr>
        <a:xfrm>
          <a:off x="0" y="4053629"/>
          <a:ext cx="47262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9305B4-43AD-479B-9837-B1ADF8A9399D}">
      <dsp:nvSpPr>
        <dsp:cNvPr id="0" name=""/>
        <dsp:cNvSpPr/>
      </dsp:nvSpPr>
      <dsp:spPr>
        <a:xfrm>
          <a:off x="245129" y="4235957"/>
          <a:ext cx="445690" cy="445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00C2C6-9061-438B-B4B9-4D9369231FA1}">
      <dsp:nvSpPr>
        <dsp:cNvPr id="0" name=""/>
        <dsp:cNvSpPr/>
      </dsp:nvSpPr>
      <dsp:spPr>
        <a:xfrm>
          <a:off x="935949" y="4053629"/>
          <a:ext cx="37902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666750">
            <a:lnSpc>
              <a:spcPct val="90000"/>
            </a:lnSpc>
            <a:spcBef>
              <a:spcPct val="0"/>
            </a:spcBef>
            <a:spcAft>
              <a:spcPct val="35000"/>
            </a:spcAft>
            <a:buNone/>
          </a:pPr>
          <a:r>
            <a:rPr lang="en-US" sz="1500" kern="1200" dirty="0"/>
            <a:t>Meets the Strong Consumer Desire for Wellness, Mental Health, and Digital Balance Products.</a:t>
          </a:r>
        </a:p>
      </dsp:txBody>
      <dsp:txXfrm>
        <a:off x="935949" y="4053629"/>
        <a:ext cx="3790251" cy="810345"/>
      </dsp:txXfrm>
    </dsp:sp>
    <dsp:sp modelId="{9CED723F-8C5B-4EED-964F-4A262CF5A4D5}">
      <dsp:nvSpPr>
        <dsp:cNvPr id="0" name=""/>
        <dsp:cNvSpPr/>
      </dsp:nvSpPr>
      <dsp:spPr>
        <a:xfrm>
          <a:off x="0" y="5066561"/>
          <a:ext cx="47262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F5298A-909F-4A5D-972D-C4CCAEEB5C7F}">
      <dsp:nvSpPr>
        <dsp:cNvPr id="0" name=""/>
        <dsp:cNvSpPr/>
      </dsp:nvSpPr>
      <dsp:spPr>
        <a:xfrm>
          <a:off x="245129" y="5248889"/>
          <a:ext cx="445690" cy="4456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BC0A02-5817-48F5-896F-5617BEC71287}">
      <dsp:nvSpPr>
        <dsp:cNvPr id="0" name=""/>
        <dsp:cNvSpPr/>
      </dsp:nvSpPr>
      <dsp:spPr>
        <a:xfrm>
          <a:off x="935949" y="5066561"/>
          <a:ext cx="37902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666750">
            <a:lnSpc>
              <a:spcPct val="90000"/>
            </a:lnSpc>
            <a:spcBef>
              <a:spcPct val="0"/>
            </a:spcBef>
            <a:spcAft>
              <a:spcPct val="35000"/>
            </a:spcAft>
            <a:buNone/>
          </a:pPr>
          <a:r>
            <a:rPr lang="en-US" sz="1500" kern="1200" dirty="0"/>
            <a:t>Scalable for Use in Various Environments: Including Homes, Schools, Libraries, and Public Spaces</a:t>
          </a:r>
        </a:p>
      </dsp:txBody>
      <dsp:txXfrm>
        <a:off x="935949" y="5066561"/>
        <a:ext cx="3790251" cy="8103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107E2-748D-4C4D-9E22-D7E8A55A4E1D}">
      <dsp:nvSpPr>
        <dsp:cNvPr id="0" name=""/>
        <dsp:cNvSpPr/>
      </dsp:nvSpPr>
      <dsp:spPr>
        <a:xfrm>
          <a:off x="0" y="669"/>
          <a:ext cx="4726201"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3DF0ED-36B0-4C24-941D-98FB2858A29E}">
      <dsp:nvSpPr>
        <dsp:cNvPr id="0" name=""/>
        <dsp:cNvSpPr/>
      </dsp:nvSpPr>
      <dsp:spPr>
        <a:xfrm>
          <a:off x="0" y="669"/>
          <a:ext cx="4716974" cy="2170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endParaRPr lang="en-US" sz="1900" b="1" u="none" kern="1200" dirty="0"/>
        </a:p>
        <a:p>
          <a:pPr marL="0" lvl="0" indent="0" algn="l" defTabSz="844550">
            <a:lnSpc>
              <a:spcPct val="90000"/>
            </a:lnSpc>
            <a:spcBef>
              <a:spcPct val="0"/>
            </a:spcBef>
            <a:spcAft>
              <a:spcPct val="35000"/>
            </a:spcAft>
            <a:buNone/>
          </a:pPr>
          <a:r>
            <a:rPr lang="en-US" sz="1900" b="1" u="none" kern="1200" dirty="0"/>
            <a:t>Sound That Changes With You: </a:t>
          </a:r>
          <a:r>
            <a:rPr lang="en-US" sz="1900" b="0" u="none" kern="1200" dirty="0"/>
            <a:t>Our Product Adapts to Your Day and Helps You Feel Better</a:t>
          </a:r>
        </a:p>
        <a:p>
          <a:pPr marL="0" lvl="0" indent="0" algn="l" defTabSz="844550">
            <a:lnSpc>
              <a:spcPct val="90000"/>
            </a:lnSpc>
            <a:spcBef>
              <a:spcPct val="0"/>
            </a:spcBef>
            <a:spcAft>
              <a:spcPct val="35000"/>
            </a:spcAft>
            <a:buNone/>
          </a:pPr>
          <a:r>
            <a:rPr lang="en-US" sz="1900" kern="1200" dirty="0"/>
            <a:t>We have Builded a Tool for Health Through Music.</a:t>
          </a:r>
        </a:p>
        <a:p>
          <a:pPr marL="0" lvl="0" indent="0" algn="l" defTabSz="844550">
            <a:lnSpc>
              <a:spcPct val="90000"/>
            </a:lnSpc>
            <a:spcBef>
              <a:spcPct val="0"/>
            </a:spcBef>
            <a:spcAft>
              <a:spcPct val="35000"/>
            </a:spcAft>
            <a:buNone/>
          </a:pPr>
          <a:r>
            <a:rPr lang="en-US" sz="1900" b="0" u="none" kern="1200" dirty="0"/>
            <a:t> </a:t>
          </a:r>
        </a:p>
      </dsp:txBody>
      <dsp:txXfrm>
        <a:off x="0" y="669"/>
        <a:ext cx="4716974" cy="2170001"/>
      </dsp:txXfrm>
    </dsp:sp>
    <dsp:sp modelId="{65A15DF1-8106-45E4-A76A-D4C6B4B29E75}">
      <dsp:nvSpPr>
        <dsp:cNvPr id="0" name=""/>
        <dsp:cNvSpPr/>
      </dsp:nvSpPr>
      <dsp:spPr>
        <a:xfrm>
          <a:off x="0" y="2221277"/>
          <a:ext cx="4726201" cy="0"/>
        </a:xfrm>
        <a:prstGeom prst="line">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34591F-63E4-4A90-BF13-A99DB9E01CF9}">
      <dsp:nvSpPr>
        <dsp:cNvPr id="0" name=""/>
        <dsp:cNvSpPr/>
      </dsp:nvSpPr>
      <dsp:spPr>
        <a:xfrm>
          <a:off x="0" y="2170671"/>
          <a:ext cx="4726201" cy="1123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endParaRPr lang="en-US" sz="1900" kern="1200" dirty="0"/>
        </a:p>
      </dsp:txBody>
      <dsp:txXfrm>
        <a:off x="0" y="2170671"/>
        <a:ext cx="4726201" cy="1123576"/>
      </dsp:txXfrm>
    </dsp:sp>
    <dsp:sp modelId="{457C5A20-A624-4711-8638-39032F0F0518}">
      <dsp:nvSpPr>
        <dsp:cNvPr id="0" name=""/>
        <dsp:cNvSpPr/>
      </dsp:nvSpPr>
      <dsp:spPr>
        <a:xfrm>
          <a:off x="0" y="2184337"/>
          <a:ext cx="4726201"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C24CEA-018D-45FC-8139-538AE012690F}">
      <dsp:nvSpPr>
        <dsp:cNvPr id="0" name=""/>
        <dsp:cNvSpPr/>
      </dsp:nvSpPr>
      <dsp:spPr>
        <a:xfrm>
          <a:off x="0" y="3294248"/>
          <a:ext cx="4716974" cy="2583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SoundScape Capitalizes on the Growing Consumer Focus on Self-Care and Well-being.</a:t>
          </a:r>
        </a:p>
        <a:p>
          <a:pPr marL="0" lvl="0" indent="0" algn="l" defTabSz="844550">
            <a:lnSpc>
              <a:spcPct val="90000"/>
            </a:lnSpc>
            <a:spcBef>
              <a:spcPct val="0"/>
            </a:spcBef>
            <a:spcAft>
              <a:spcPct val="35000"/>
            </a:spcAft>
            <a:buNone/>
          </a:pPr>
          <a:r>
            <a:rPr lang="en-US" sz="1900" b="0" u="none" kern="1200" dirty="0"/>
            <a:t>Because stress and anxiety are on the rise, more people want mental wellness tools. This means there's a big market for SoundScape</a:t>
          </a:r>
          <a:endParaRPr lang="en-US" sz="1900" kern="1200" dirty="0"/>
        </a:p>
      </dsp:txBody>
      <dsp:txXfrm>
        <a:off x="0" y="3294248"/>
        <a:ext cx="4716974" cy="258389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hyperlink" Target="https://butismileanyway.wordpress.com/2015/03/27/thank-yo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urple light on gadgets">
            <a:extLst>
              <a:ext uri="{FF2B5EF4-FFF2-40B4-BE49-F238E27FC236}">
                <a16:creationId xmlns:a16="http://schemas.microsoft.com/office/drawing/2014/main" id="{E00680DB-134B-A706-038B-077F869B35F0}"/>
              </a:ext>
            </a:extLst>
          </p:cNvPr>
          <p:cNvPicPr>
            <a:picLocks noChangeAspect="1"/>
          </p:cNvPicPr>
          <p:nvPr/>
        </p:nvPicPr>
        <p:blipFill>
          <a:blip r:embed="rId2"/>
          <a:srcRect b="125"/>
          <a:stretch/>
        </p:blipFill>
        <p:spPr>
          <a:xfrm>
            <a:off x="20" y="10"/>
            <a:ext cx="9143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20"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8762"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2" name="Group 21">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8" y="3296010"/>
            <a:ext cx="9143592" cy="2849976"/>
            <a:chOff x="476" y="-3923157"/>
            <a:chExt cx="10667524" cy="2493729"/>
          </a:xfrm>
        </p:grpSpPr>
        <p:sp>
          <p:nvSpPr>
            <p:cNvPr id="23" name="Freeform: Shape 22">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491489" y="1165860"/>
            <a:ext cx="8323327" cy="1508760"/>
          </a:xfrm>
        </p:spPr>
        <p:txBody>
          <a:bodyPr vert="horz" lIns="91440" tIns="45720" rIns="91440" bIns="45720" rtlCol="0" anchor="b">
            <a:normAutofit/>
          </a:bodyPr>
          <a:lstStyle/>
          <a:p>
            <a:pPr algn="l" defTabSz="914400">
              <a:lnSpc>
                <a:spcPct val="90000"/>
              </a:lnSpc>
            </a:pPr>
            <a:r>
              <a:rPr lang="en-US" sz="4000" dirty="0">
                <a:solidFill>
                  <a:srgbClr val="FFFFFF"/>
                </a:solidFill>
              </a:rPr>
              <a:t>SoundScape: </a:t>
            </a:r>
            <a:br>
              <a:rPr lang="en-US" sz="4000" dirty="0">
                <a:solidFill>
                  <a:srgbClr val="FFFFFF"/>
                </a:solidFill>
              </a:rPr>
            </a:br>
            <a:r>
              <a:rPr lang="en-US" sz="4000" dirty="0">
                <a:solidFill>
                  <a:srgbClr val="FFFFFF"/>
                </a:solidFill>
              </a:rPr>
              <a:t>Your Personalized Audio Environment</a:t>
            </a:r>
          </a:p>
        </p:txBody>
      </p:sp>
      <p:sp>
        <p:nvSpPr>
          <p:cNvPr id="3" name="Content Placeholder 2"/>
          <p:cNvSpPr>
            <a:spLocks noGrp="1"/>
          </p:cNvSpPr>
          <p:nvPr>
            <p:ph idx="1"/>
          </p:nvPr>
        </p:nvSpPr>
        <p:spPr>
          <a:xfrm>
            <a:off x="626268" y="3809998"/>
            <a:ext cx="6597492" cy="1548385"/>
          </a:xfrm>
        </p:spPr>
        <p:txBody>
          <a:bodyPr vert="horz" lIns="91440" tIns="45720" rIns="91440" bIns="45720" rtlCol="0">
            <a:normAutofit lnSpcReduction="10000"/>
          </a:bodyPr>
          <a:lstStyle/>
          <a:p>
            <a:pPr marL="0" indent="0" defTabSz="914400">
              <a:lnSpc>
                <a:spcPct val="90000"/>
              </a:lnSpc>
              <a:spcBef>
                <a:spcPts val="1000"/>
              </a:spcBef>
              <a:buNone/>
            </a:pPr>
            <a:r>
              <a:rPr lang="en-US" sz="2800" b="1" dirty="0">
                <a:solidFill>
                  <a:srgbClr val="FFFFFF"/>
                </a:solidFill>
              </a:rPr>
              <a:t>Smart, Soothing Sounds for Focus, Relaxation, and Sleep</a:t>
            </a:r>
          </a:p>
          <a:p>
            <a:pPr marL="0" indent="0" defTabSz="914400">
              <a:lnSpc>
                <a:spcPct val="90000"/>
              </a:lnSpc>
              <a:spcBef>
                <a:spcPts val="1000"/>
              </a:spcBef>
              <a:buNone/>
            </a:pPr>
            <a:endParaRPr lang="en-US" sz="1800" b="1" dirty="0">
              <a:solidFill>
                <a:srgbClr val="FFFFFF"/>
              </a:solidFill>
            </a:endParaRPr>
          </a:p>
          <a:p>
            <a:pPr marL="0" indent="0" defTabSz="914400">
              <a:lnSpc>
                <a:spcPct val="90000"/>
              </a:lnSpc>
              <a:spcBef>
                <a:spcPts val="1000"/>
              </a:spcBef>
              <a:buNone/>
            </a:pPr>
            <a:r>
              <a:rPr lang="en-US" sz="1800" b="1" dirty="0">
                <a:solidFill>
                  <a:srgbClr val="FFFFFF"/>
                </a:solidFill>
              </a:rPr>
              <a:t>-Abhinav Reddy Janapana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5724779"/>
          </a:xfrm>
        </p:spPr>
        <p:txBody>
          <a:bodyPr>
            <a:normAutofit/>
          </a:bodyPr>
          <a:lstStyle/>
          <a:p>
            <a:pPr>
              <a:lnSpc>
                <a:spcPct val="90000"/>
              </a:lnSpc>
            </a:pPr>
            <a:r>
              <a:rPr lang="en-IN" sz="2800" b="1" dirty="0">
                <a:solidFill>
                  <a:srgbClr val="FFFFFF"/>
                </a:solidFill>
              </a:rPr>
              <a:t>What is SoundScape?</a:t>
            </a:r>
            <a:br>
              <a:rPr lang="en-IN" sz="2800" dirty="0">
                <a:solidFill>
                  <a:srgbClr val="FFFFFF"/>
                </a:solidFill>
              </a:rPr>
            </a:br>
            <a:br>
              <a:rPr lang="en-IN" sz="2800" dirty="0">
                <a:solidFill>
                  <a:srgbClr val="FFFFFF"/>
                </a:solidFill>
              </a:rPr>
            </a:br>
            <a:r>
              <a:rPr lang="en-IN" sz="2800" dirty="0">
                <a:solidFill>
                  <a:srgbClr val="FFFFFF"/>
                </a:solidFill>
              </a:rPr>
              <a:t>1)</a:t>
            </a:r>
            <a:r>
              <a:rPr lang="en-US" sz="2800" dirty="0">
                <a:solidFill>
                  <a:srgbClr val="FFFFFF"/>
                </a:solidFill>
              </a:rPr>
              <a:t>SoundScape is a free smart app and portable device that creates calming background sounds using AI.</a:t>
            </a:r>
            <a:br>
              <a:rPr lang="en-US" sz="2800" dirty="0">
                <a:solidFill>
                  <a:srgbClr val="FFFFFF"/>
                </a:solidFill>
              </a:rPr>
            </a:br>
            <a:br>
              <a:rPr lang="en-US" sz="2800" dirty="0">
                <a:solidFill>
                  <a:srgbClr val="FFFFFF"/>
                </a:solidFill>
              </a:rPr>
            </a:br>
            <a:r>
              <a:rPr lang="en-US" sz="2800" dirty="0">
                <a:solidFill>
                  <a:srgbClr val="FFFFFF"/>
                </a:solidFill>
              </a:rPr>
              <a:t>2)</a:t>
            </a:r>
            <a:r>
              <a:rPr lang="en-US" sz="1100" dirty="0"/>
              <a:t> </a:t>
            </a:r>
            <a:r>
              <a:rPr lang="en-US" sz="2800" dirty="0"/>
              <a:t>This product helps users focus, relax, sleep better, meditate, or study by adjusting sounds to match their mood and environment</a:t>
            </a:r>
            <a:br>
              <a:rPr lang="en-US" sz="6000" dirty="0">
                <a:solidFill>
                  <a:srgbClr val="FFFFFF"/>
                </a:solidFill>
              </a:rPr>
            </a:br>
            <a:endParaRPr lang="en-IN" sz="28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Features</a:t>
            </a:r>
          </a:p>
        </p:txBody>
      </p:sp>
      <p:graphicFrame>
        <p:nvGraphicFramePr>
          <p:cNvPr id="5" name="Content Placeholder 2">
            <a:extLst>
              <a:ext uri="{FF2B5EF4-FFF2-40B4-BE49-F238E27FC236}">
                <a16:creationId xmlns:a16="http://schemas.microsoft.com/office/drawing/2014/main" id="{E222D741-CCC5-4543-1238-6B4C4B2428E8}"/>
              </a:ext>
            </a:extLst>
          </p:cNvPr>
          <p:cNvGraphicFramePr>
            <a:graphicFrameLocks noGrp="1"/>
          </p:cNvGraphicFramePr>
          <p:nvPr>
            <p:ph idx="1"/>
            <p:extLst>
              <p:ext uri="{D42A27DB-BD31-4B8C-83A1-F6EECF244321}">
                <p14:modId xmlns:p14="http://schemas.microsoft.com/office/powerpoint/2010/main" val="125689795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4168866" cy="1325563"/>
          </a:xfrm>
        </p:spPr>
        <p:txBody>
          <a:bodyPr>
            <a:normAutofit/>
          </a:bodyPr>
          <a:lstStyle/>
          <a:p>
            <a:r>
              <a:t>How It Works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28650" y="1825625"/>
            <a:ext cx="4583430" cy="4351338"/>
          </a:xfrm>
        </p:spPr>
        <p:txBody>
          <a:bodyPr>
            <a:normAutofit/>
          </a:bodyPr>
          <a:lstStyle/>
          <a:p>
            <a:pPr marL="0" indent="0">
              <a:lnSpc>
                <a:spcPct val="90000"/>
              </a:lnSpc>
              <a:buNone/>
            </a:pPr>
            <a:r>
              <a:rPr lang="en-US" sz="1800" b="1" dirty="0"/>
              <a:t>It Learns Your Routine</a:t>
            </a:r>
            <a:r>
              <a:rPr lang="en-US" sz="1800" dirty="0"/>
              <a:t>: Adapts to your lifestyle</a:t>
            </a:r>
          </a:p>
          <a:p>
            <a:pPr marL="0" indent="0">
              <a:lnSpc>
                <a:spcPct val="90000"/>
              </a:lnSpc>
              <a:buNone/>
            </a:pPr>
            <a:r>
              <a:rPr lang="en-US" sz="1800" b="1" dirty="0"/>
              <a:t>AI-Powered</a:t>
            </a:r>
            <a:r>
              <a:rPr lang="en-US" sz="1800" dirty="0"/>
              <a:t>: Creates soundscapes that match your current mood</a:t>
            </a:r>
          </a:p>
          <a:p>
            <a:pPr marL="0" indent="0">
              <a:lnSpc>
                <a:spcPct val="90000"/>
              </a:lnSpc>
              <a:buNone/>
            </a:pPr>
            <a:r>
              <a:rPr lang="en-US" sz="1800" b="1" dirty="0"/>
              <a:t>Trains Over Time</a:t>
            </a:r>
            <a:r>
              <a:rPr lang="en-US" sz="1800" dirty="0"/>
              <a:t>: The more you use it, the smarter it becomes</a:t>
            </a:r>
          </a:p>
          <a:p>
            <a:pPr marL="0" indent="0">
              <a:lnSpc>
                <a:spcPct val="90000"/>
              </a:lnSpc>
              <a:buNone/>
            </a:pPr>
            <a:r>
              <a:rPr lang="en-US" sz="1800" b="1" dirty="0"/>
              <a:t>Real-Time Adjustments</a:t>
            </a:r>
            <a:r>
              <a:rPr lang="en-US" sz="1800" dirty="0"/>
              <a:t>: Changes as your environment or mood shifts</a:t>
            </a:r>
          </a:p>
          <a:p>
            <a:pPr>
              <a:lnSpc>
                <a:spcPct val="90000"/>
              </a:lnSpc>
            </a:pPr>
            <a:endParaRPr lang="en-US" sz="1800" dirty="0"/>
          </a:p>
          <a:p>
            <a:pPr marL="0" indent="0">
              <a:lnSpc>
                <a:spcPct val="90000"/>
              </a:lnSpc>
              <a:buNone/>
            </a:pPr>
            <a:r>
              <a:rPr lang="en-US" sz="1800" b="1" dirty="0"/>
              <a:t>Simple Steps to Use:</a:t>
            </a:r>
          </a:p>
          <a:p>
            <a:pPr>
              <a:lnSpc>
                <a:spcPct val="90000"/>
              </a:lnSpc>
            </a:pPr>
            <a:r>
              <a:rPr lang="en-US" sz="1800" dirty="0"/>
              <a:t>1. Open app or turn on device</a:t>
            </a:r>
          </a:p>
          <a:p>
            <a:pPr>
              <a:lnSpc>
                <a:spcPct val="90000"/>
              </a:lnSpc>
            </a:pPr>
            <a:r>
              <a:rPr lang="en-US" sz="1800" dirty="0"/>
              <a:t>2. Pick a mode</a:t>
            </a:r>
          </a:p>
          <a:p>
            <a:pPr>
              <a:lnSpc>
                <a:spcPct val="90000"/>
              </a:lnSpc>
            </a:pPr>
            <a:r>
              <a:rPr lang="en-US" sz="1800" dirty="0"/>
              <a:t>3. Play the sound</a:t>
            </a:r>
          </a:p>
          <a:p>
            <a:pPr>
              <a:lnSpc>
                <a:spcPct val="90000"/>
              </a:lnSpc>
            </a:pPr>
            <a:r>
              <a:rPr lang="en-US" sz="1800" dirty="0"/>
              <a:t>4. Relax, study, sleep, or focus with ease</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16981"/>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IN" sz="3500"/>
              <a:t>Why Use SoundScape?</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821BA9E-AE66-1BA4-D45E-E7E9B89FABF6}"/>
              </a:ext>
            </a:extLst>
          </p:cNvPr>
          <p:cNvGraphicFramePr>
            <a:graphicFrameLocks noGrp="1"/>
          </p:cNvGraphicFramePr>
          <p:nvPr>
            <p:ph idx="1"/>
            <p:extLst>
              <p:ext uri="{D42A27DB-BD31-4B8C-83A1-F6EECF244321}">
                <p14:modId xmlns:p14="http://schemas.microsoft.com/office/powerpoint/2010/main" val="4090373222"/>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IN">
                <a:solidFill>
                  <a:schemeClr val="bg1"/>
                </a:solidFill>
              </a:rPr>
              <a:t>Positive Impact &amp; Market Potential</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E2E9791D-45D8-2188-C7AF-2C9B2DEDB018}"/>
              </a:ext>
            </a:extLst>
          </p:cNvPr>
          <p:cNvGraphicFramePr>
            <a:graphicFrameLocks noGrp="1"/>
          </p:cNvGraphicFramePr>
          <p:nvPr>
            <p:ph idx="1"/>
            <p:extLst>
              <p:ext uri="{D42A27DB-BD31-4B8C-83A1-F6EECF244321}">
                <p14:modId xmlns:p14="http://schemas.microsoft.com/office/powerpoint/2010/main" val="4045090295"/>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IN" sz="3400">
                <a:solidFill>
                  <a:schemeClr val="bg1"/>
                </a:solidFill>
              </a:rPr>
              <a:t>Investment Opportunity</a:t>
            </a:r>
          </a:p>
        </p:txBody>
      </p:sp>
      <p:grpSp>
        <p:nvGrpSpPr>
          <p:cNvPr id="24"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25" name="Freeform: Shape 2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8" name="Oval 2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33" name="Freeform: Shape 3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2E4AC713-57F7-2C9D-36F0-919FA664D1CF}"/>
              </a:ext>
            </a:extLst>
          </p:cNvPr>
          <p:cNvGraphicFramePr>
            <a:graphicFrameLocks noGrp="1"/>
          </p:cNvGraphicFramePr>
          <p:nvPr>
            <p:ph idx="1"/>
            <p:extLst>
              <p:ext uri="{D42A27DB-BD31-4B8C-83A1-F6EECF244321}">
                <p14:modId xmlns:p14="http://schemas.microsoft.com/office/powerpoint/2010/main" val="510957301"/>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solidFill>
            <a:srgbClr val="513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14" name="Freeform: Shape 13">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410" y="-3970"/>
            <a:ext cx="7748362" cy="6874811"/>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5" name="Picture 4" descr="A close-up of a keyboard&#10;&#10;AI-generated content may be incorrect.">
            <a:extLst>
              <a:ext uri="{FF2B5EF4-FFF2-40B4-BE49-F238E27FC236}">
                <a16:creationId xmlns:a16="http://schemas.microsoft.com/office/drawing/2014/main" id="{5E9741FD-93D5-BEED-439D-FB3BC5BAF21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112264" y="1514079"/>
            <a:ext cx="4588563" cy="3659379"/>
          </a:xfrm>
          <a:prstGeom prst="rect">
            <a:avLst/>
          </a:prstGeom>
        </p:spPr>
      </p:pic>
    </p:spTree>
    <p:extLst>
      <p:ext uri="{BB962C8B-B14F-4D97-AF65-F5344CB8AC3E}">
        <p14:creationId xmlns:p14="http://schemas.microsoft.com/office/powerpoint/2010/main" val="2156054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TotalTime>
  <Words>429</Words>
  <Application>Microsoft Office PowerPoint</Application>
  <PresentationFormat>On-screen Show (4:3)</PresentationFormat>
  <Paragraphs>44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SoundScape:  Your Personalized Audio Environment</vt:lpstr>
      <vt:lpstr>What is SoundScape?  1)SoundScape is a free smart app and portable device that creates calming background sounds using AI.  2) This product helps users focus, relax, sleep better, meditate, or study by adjusting sounds to match their mood and environment </vt:lpstr>
      <vt:lpstr>Key Features</vt:lpstr>
      <vt:lpstr>How It Works</vt:lpstr>
      <vt:lpstr>Why Use SoundScape?</vt:lpstr>
      <vt:lpstr>Positive Impact &amp; Market Potential</vt:lpstr>
      <vt:lpstr>Investment Opportunity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Abhinav Reddy, Janapana (Contractor)</dc:creator>
  <cp:keywords/>
  <dc:description>generated using python-pptx</dc:description>
  <cp:lastModifiedBy>Abhinav Reddy, Janapana (Contractor)</cp:lastModifiedBy>
  <cp:revision>2</cp:revision>
  <dcterms:created xsi:type="dcterms:W3CDTF">2013-01-27T09:14:16Z</dcterms:created>
  <dcterms:modified xsi:type="dcterms:W3CDTF">2025-04-07T05:28:40Z</dcterms:modified>
  <cp:category/>
</cp:coreProperties>
</file>