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982928937"/>
              </p:ext>
            </p:extLst>
          </p:nvPr>
        </p:nvGraphicFramePr>
        <p:xfrm>
          <a:off x="9229514" y="1849948"/>
          <a:ext cx="2962486" cy="4284663"/>
        </p:xfrm>
        <a:graphic>
          <a:graphicData uri="http://schemas.openxmlformats.org/drawingml/2006/table">
            <a:tbl>
              <a:tblPr firstRow="1" bandRow="1">
                <a:tableStyleId>{0E3FDE45-AF77-4B5C-9715-49D594BDF05E}</a:tableStyleId>
              </a:tblPr>
              <a:tblGrid>
                <a:gridCol w="1209886">
                  <a:extLst>
                    <a:ext uri="{9D8B030D-6E8A-4147-A177-3AD203B41FA5}">
                      <a16:colId xmlns:a16="http://schemas.microsoft.com/office/drawing/2014/main" val="3331298770"/>
                    </a:ext>
                  </a:extLst>
                </a:gridCol>
                <a:gridCol w="1752600">
                  <a:extLst>
                    <a:ext uri="{9D8B030D-6E8A-4147-A177-3AD203B41FA5}">
                      <a16:colId xmlns:a16="http://schemas.microsoft.com/office/drawing/2014/main" val="879084521"/>
                    </a:ext>
                  </a:extLst>
                </a:gridCol>
              </a:tblGrid>
              <a:tr h="444183">
                <a:tc>
                  <a:txBody>
                    <a:bodyPr/>
                    <a:lstStyle/>
                    <a:p>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j-lt"/>
                          <a:ea typeface="+mn-ea"/>
                          <a:cs typeface="+mn-cs"/>
                        </a:rPr>
                        <a:t>Basics, OOPS, Exception Handling, Arrays, Collection and Generics, Delegates and Events, File Io and Serialization.</a:t>
                      </a:r>
                      <a:endParaRPr kumimoji="0" lang="en-US" sz="1200" b="0" i="0" u="none" strike="noStrike" kern="1200" cap="none" spc="0" normalizeH="0" baseline="0" dirty="0">
                        <a:ln>
                          <a:noFill/>
                        </a:ln>
                        <a:solidFill>
                          <a:prstClr val="black"/>
                        </a:solidFill>
                        <a:effectLst/>
                        <a:uLnTx/>
                        <a:uFillTx/>
                        <a:latin typeface="+mj-lt"/>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MVC4 and WEB API, Entity Framework.</a:t>
                      </a:r>
                    </a:p>
                  </a:txBody>
                  <a:tcPr/>
                </a:tc>
                <a:extLst>
                  <a:ext uri="{0D108BD9-81ED-4DB2-BD59-A6C34878D82A}">
                    <a16:rowId xmlns:a16="http://schemas.microsoft.com/office/drawing/2014/main" val="3294054581"/>
                  </a:ext>
                </a:extLst>
              </a:tr>
              <a:tr h="243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u="none" strike="noStrike" kern="1200" cap="none" spc="0" normalizeH="0" baseline="0" noProof="0" dirty="0">
                          <a:ln>
                            <a:noFill/>
                          </a:ln>
                          <a:effectLst/>
                          <a:uLnTx/>
                          <a:uFillTx/>
                        </a:rPr>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SQL Server, MySQL</a:t>
                      </a:r>
                    </a:p>
                  </a:txBody>
                  <a:tcPr/>
                </a:tc>
                <a:extLst>
                  <a:ext uri="{0D108BD9-81ED-4DB2-BD59-A6C34878D82A}">
                    <a16:rowId xmlns:a16="http://schemas.microsoft.com/office/drawing/2014/main" val="3229840877"/>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GIT, SWAGGER</a:t>
                      </a:r>
                    </a:p>
                  </a:txBody>
                  <a:tcPr/>
                </a:tc>
                <a:extLst>
                  <a:ext uri="{0D108BD9-81ED-4DB2-BD59-A6C34878D82A}">
                    <a16:rowId xmlns:a16="http://schemas.microsoft.com/office/drawing/2014/main" val="668073409"/>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 </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CSS &amp; Angular</a:t>
                      </a:r>
                    </a:p>
                  </a:txBody>
                  <a:tcPr/>
                </a:tc>
                <a:extLst>
                  <a:ext uri="{0D108BD9-81ED-4DB2-BD59-A6C34878D82A}">
                    <a16:rowId xmlns:a16="http://schemas.microsoft.com/office/drawing/2014/main" val="2135133130"/>
                  </a:ext>
                </a:extLst>
              </a:tr>
              <a:tr h="444183">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OOPS, Exception Handling, Arrays</a:t>
                      </a:r>
                    </a:p>
                  </a:txBody>
                  <a:tcPr/>
                </a:tc>
                <a:extLst>
                  <a:ext uri="{0D108BD9-81ED-4DB2-BD59-A6C34878D82A}">
                    <a16:rowId xmlns:a16="http://schemas.microsoft.com/office/drawing/2014/main" val="2978295346"/>
                  </a:ext>
                </a:extLst>
              </a:tr>
              <a:tr h="444183">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a:t>
                      </a:r>
                    </a:p>
                  </a:txBody>
                  <a:tcPr/>
                </a:tc>
                <a:extLst>
                  <a:ext uri="{0D108BD9-81ED-4DB2-BD59-A6C34878D82A}">
                    <a16:rowId xmlns:a16="http://schemas.microsoft.com/office/drawing/2014/main" val="10006"/>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175419"/>
          </a:xfrm>
        </p:spPr>
        <p:txBody>
          <a:bodyPr/>
          <a:lstStyle/>
          <a:p>
            <a:pPr eaLnBrk="1" hangingPunct="1">
              <a:lnSpc>
                <a:spcPct val="114000"/>
              </a:lnSpc>
            </a:pPr>
            <a:r>
              <a:rPr lang="en-US" altLang="en-US" b="1" dirty="0"/>
              <a:t>On-Demand Car Wash System</a:t>
            </a:r>
          </a:p>
          <a:p>
            <a:pPr eaLnBrk="1" hangingPunct="1">
              <a:lnSpc>
                <a:spcPct val="114000"/>
              </a:lnSpc>
            </a:pPr>
            <a:r>
              <a:rPr lang="en-IN" altLang="en-US" dirty="0"/>
              <a:t>Completed end to end case study of On-Demand Car Wash System which is a Web Based Application. It is implemented, understanding the growing automobile market and the need to provide services for cleaning and maintaining them. It’s main objective is to act as a bridge between the customers in need of the service and washers who are ready to provide the service. The customers can register themselves and avail the wash services and the washers will be registered by the application admin and will receive notifications regarding the orders which will be handled on acceptance.</a:t>
            </a:r>
          </a:p>
          <a:p>
            <a:pPr eaLnBrk="1" hangingPunct="1">
              <a:lnSpc>
                <a:spcPct val="114000"/>
              </a:lnSpc>
            </a:pPr>
            <a:r>
              <a:rPr lang="en-IN" altLang="en-US" dirty="0"/>
              <a:t>Technologies used:</a:t>
            </a:r>
          </a:p>
          <a:p>
            <a:pPr marL="171450" indent="-171450" eaLnBrk="1" hangingPunct="1">
              <a:lnSpc>
                <a:spcPct val="114000"/>
              </a:lnSpc>
              <a:buFont typeface="Arial" panose="020B0604020202020204" pitchFamily="34" charset="0"/>
              <a:buChar char="•"/>
            </a:pPr>
            <a:r>
              <a:rPr lang="en-IN" altLang="en-US" dirty="0"/>
              <a:t>ANGULAR</a:t>
            </a:r>
          </a:p>
          <a:p>
            <a:pPr marL="171450" indent="-171450" eaLnBrk="1" hangingPunct="1">
              <a:lnSpc>
                <a:spcPct val="114000"/>
              </a:lnSpc>
              <a:buFont typeface="Arial" panose="020B0604020202020204" pitchFamily="34" charset="0"/>
              <a:buChar char="•"/>
            </a:pPr>
            <a:r>
              <a:rPr lang="en-IN" altLang="en-US" dirty="0"/>
              <a:t>ASP.NET CORE</a:t>
            </a:r>
          </a:p>
          <a:p>
            <a:pPr marL="171450" indent="-171450" eaLnBrk="1" hangingPunct="1">
              <a:lnSpc>
                <a:spcPct val="114000"/>
              </a:lnSpc>
              <a:buFont typeface="Arial" panose="020B0604020202020204" pitchFamily="34" charset="0"/>
              <a:buChar char="•"/>
            </a:pPr>
            <a:r>
              <a:rPr lang="en-IN" altLang="en-US" dirty="0"/>
              <a:t>Microsoft SQL Server</a:t>
            </a:r>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607344"/>
            <a:ext cx="2593111" cy="322224"/>
          </a:xfrm>
        </p:spPr>
        <p:txBody>
          <a:bodyPr/>
          <a:lstStyle/>
          <a:p>
            <a:pPr eaLnBrk="1" hangingPunct="1"/>
            <a:r>
              <a:rPr lang="nl-NL" altLang="nl-NL" dirty="0"/>
              <a:t>abhinav.unniyattil@capgemini.com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5275" y="1829175"/>
            <a:ext cx="2382837" cy="330200"/>
          </a:xfrm>
        </p:spPr>
        <p:txBody>
          <a:bodyPr/>
          <a:lstStyle/>
          <a:p>
            <a:pPr eaLnBrk="1" hangingPunct="1"/>
            <a:r>
              <a:rPr lang="nl-NL" altLang="nl-NL" dirty="0"/>
              <a:t>+91 9846851993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834084"/>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RDBMS</a:t>
            </a:r>
            <a:r>
              <a:rPr lang="en-US" dirty="0"/>
              <a:t> concepts using </a:t>
            </a:r>
            <a:r>
              <a:rPr lang="en-US" b="1" dirty="0"/>
              <a:t>SQL Server</a:t>
            </a:r>
            <a:r>
              <a:rPr lang="en-US" dirty="0"/>
              <a:t>.</a:t>
            </a:r>
          </a:p>
          <a:p>
            <a:pPr marL="171450" indent="-171450">
              <a:buFont typeface="Arial" panose="020B0604020202020204" pitchFamily="34" charset="0"/>
              <a:buChar char="•"/>
            </a:pPr>
            <a:r>
              <a:rPr lang="en-US" dirty="0"/>
              <a:t>Practical understanding of </a:t>
            </a:r>
            <a:r>
              <a:rPr lang="en-US" b="1" dirty="0"/>
              <a:t>C#</a:t>
            </a:r>
            <a:r>
              <a:rPr lang="en-US" dirty="0"/>
              <a:t> and </a:t>
            </a:r>
            <a:r>
              <a:rPr lang="en-US" b="1" dirty="0"/>
              <a:t>SQL</a:t>
            </a:r>
            <a:r>
              <a:rPr lang="en-US" dirty="0"/>
              <a:t> concept using </a:t>
            </a:r>
            <a:r>
              <a:rPr lang="en-US" b="1" dirty="0"/>
              <a:t>Visual Studio</a:t>
            </a:r>
            <a:r>
              <a:rPr lang="en-US" dirty="0"/>
              <a:t> and </a:t>
            </a:r>
            <a:r>
              <a:rPr lang="en-US" b="1" dirty="0"/>
              <a:t>SQL Server</a:t>
            </a:r>
            <a:r>
              <a:rPr lang="en-US" dirty="0"/>
              <a:t>.</a:t>
            </a:r>
          </a:p>
          <a:p>
            <a:pPr marL="171450" indent="-171450">
              <a:buFont typeface="Arial" panose="020B0604020202020204" pitchFamily="34" charset="0"/>
              <a:buChar char="•"/>
            </a:pPr>
            <a:r>
              <a:rPr lang="en-US" dirty="0"/>
              <a:t>Hands on experience in developing applications using </a:t>
            </a:r>
            <a:r>
              <a:rPr lang="en-US" b="1" dirty="0"/>
              <a:t>.NET Framework</a:t>
            </a:r>
            <a:r>
              <a:rPr lang="en-US" dirty="0"/>
              <a:t>, </a:t>
            </a:r>
            <a:r>
              <a:rPr lang="en-US" b="1" dirty="0"/>
              <a:t>ADO.NET Core</a:t>
            </a:r>
          </a:p>
          <a:p>
            <a:pPr marL="171450" indent="-171450">
              <a:buFont typeface="Arial" panose="020B0604020202020204" pitchFamily="34" charset="0"/>
              <a:buChar char="•"/>
            </a:pPr>
            <a:r>
              <a:rPr lang="en-US" dirty="0"/>
              <a:t>Understanding of </a:t>
            </a:r>
            <a:r>
              <a:rPr lang="en-US" b="1" dirty="0"/>
              <a:t>HTML5, CSS </a:t>
            </a:r>
            <a:r>
              <a:rPr lang="en-US" dirty="0"/>
              <a:t>and </a:t>
            </a:r>
            <a:r>
              <a:rPr lang="en-US" b="1" dirty="0"/>
              <a:t>Angular CLI.</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ABHINAV UNNIYATTIL</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261644" y="6270806"/>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837113" y="6375745"/>
            <a:ext cx="3595687" cy="261610"/>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0">
              <a:defRPr/>
            </a:pPr>
            <a:r>
              <a:rPr lang="en-IN" altLang="en-US" sz="1100" dirty="0">
                <a:solidFill>
                  <a:prstClr val="black"/>
                </a:solidFill>
              </a:rPr>
              <a:t>https://github.com/Abhinav221100</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389533" y="596900"/>
            <a:ext cx="2819400" cy="72385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200" dirty="0">
                <a:solidFill>
                  <a:prstClr val="black"/>
                </a:solidFill>
                <a:latin typeface="Verdana" panose="020B0604030504040204" pitchFamily="34" charset="0"/>
              </a:rPr>
              <a:t>Technology,</a:t>
            </a:r>
            <a:endPar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200" dirty="0">
                <a:solidFill>
                  <a:prstClr val="black"/>
                </a:solidFill>
                <a:latin typeface="Verdana" panose="020B0604030504040204" pitchFamily="34" charset="0"/>
              </a:rPr>
              <a:t>Computer Science Engineering </a:t>
            </a:r>
            <a:endPar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29514" y="1555381"/>
            <a:ext cx="72167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4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p:cNvPicPr>
            <a:picLocks noGrp="1" noChangeAspect="1"/>
          </p:cNvPicPr>
          <p:nvPr>
            <p:ph type="pic" sz="quarter" idx="46"/>
          </p:nvPr>
        </p:nvPicPr>
        <p:blipFill>
          <a:blip r:embed="rId5" cstate="hqprint">
            <a:extLst>
              <a:ext uri="{28A0092B-C50C-407E-A947-70E740481C1C}">
                <a14:useLocalDpi xmlns:a14="http://schemas.microsoft.com/office/drawing/2010/main" val="0"/>
              </a:ext>
            </a:extLst>
          </a:blip>
          <a:srcRect t="10482" b="10482"/>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2146</TotalTime>
  <Words>276</Words>
  <Application>Microsoft Office PowerPoint</Application>
  <PresentationFormat>Widescreen</PresentationFormat>
  <Paragraphs>39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Unniyattil, Abhinav</cp:lastModifiedBy>
  <cp:revision>109</cp:revision>
  <dcterms:created xsi:type="dcterms:W3CDTF">2020-09-22T06:24:34Z</dcterms:created>
  <dcterms:modified xsi:type="dcterms:W3CDTF">2023-01-05T04:06:57Z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