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2F180-593F-4810-BC11-494823FBDD36}" v="68" dt="2023-10-22T14:16:55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R" userId="a9505b45a7c75f4a" providerId="LiveId" clId="{93D2F180-593F-4810-BC11-494823FBDD36}"/>
    <pc:docChg chg="undo redo custSel addSld delSld modSld">
      <pc:chgData name="Abhinav R" userId="a9505b45a7c75f4a" providerId="LiveId" clId="{93D2F180-593F-4810-BC11-494823FBDD36}" dt="2023-10-22T14:18:03.275" v="1844" actId="20577"/>
      <pc:docMkLst>
        <pc:docMk/>
      </pc:docMkLst>
      <pc:sldChg chg="addSp delSp modSp new mod modClrScheme chgLayout">
        <pc:chgData name="Abhinav R" userId="a9505b45a7c75f4a" providerId="LiveId" clId="{93D2F180-593F-4810-BC11-494823FBDD36}" dt="2023-10-22T14:17:10.161" v="1827" actId="1076"/>
        <pc:sldMkLst>
          <pc:docMk/>
          <pc:sldMk cId="1223924309" sldId="256"/>
        </pc:sldMkLst>
        <pc:spChg chg="mod ord">
          <ac:chgData name="Abhinav R" userId="a9505b45a7c75f4a" providerId="LiveId" clId="{93D2F180-593F-4810-BC11-494823FBDD36}" dt="2023-10-22T13:20:22.926" v="1089" actId="1076"/>
          <ac:spMkLst>
            <pc:docMk/>
            <pc:sldMk cId="1223924309" sldId="256"/>
            <ac:spMk id="2" creationId="{786D4654-88A5-EC3A-6F3F-1AD5365B626B}"/>
          </ac:spMkLst>
        </pc:spChg>
        <pc:spChg chg="mod ord">
          <ac:chgData name="Abhinav R" userId="a9505b45a7c75f4a" providerId="LiveId" clId="{93D2F180-593F-4810-BC11-494823FBDD36}" dt="2023-10-22T14:14:05.922" v="1819" actId="115"/>
          <ac:spMkLst>
            <pc:docMk/>
            <pc:sldMk cId="1223924309" sldId="256"/>
            <ac:spMk id="3" creationId="{5397A7E5-7DE1-D3E6-6B91-60BF5A6B8B64}"/>
          </ac:spMkLst>
        </pc:spChg>
        <pc:spChg chg="add del mod">
          <ac:chgData name="Abhinav R" userId="a9505b45a7c75f4a" providerId="LiveId" clId="{93D2F180-593F-4810-BC11-494823FBDD36}" dt="2023-10-22T13:22:37.737" v="1115"/>
          <ac:spMkLst>
            <pc:docMk/>
            <pc:sldMk cId="1223924309" sldId="256"/>
            <ac:spMk id="4" creationId="{5964CEDE-CBAB-9935-0560-C0CD3A2DEDA7}"/>
          </ac:spMkLst>
        </pc:spChg>
        <pc:spChg chg="add mod">
          <ac:chgData name="Abhinav R" userId="a9505b45a7c75f4a" providerId="LiveId" clId="{93D2F180-593F-4810-BC11-494823FBDD36}" dt="2023-10-22T14:13:28.923" v="1803" actId="1076"/>
          <ac:spMkLst>
            <pc:docMk/>
            <pc:sldMk cId="1223924309" sldId="256"/>
            <ac:spMk id="6" creationId="{80E0E8AA-385D-EA5F-1400-493D217AF51A}"/>
          </ac:spMkLst>
        </pc:spChg>
        <pc:picChg chg="add del mod ord">
          <ac:chgData name="Abhinav R" userId="a9505b45a7c75f4a" providerId="LiveId" clId="{93D2F180-593F-4810-BC11-494823FBDD36}" dt="2023-10-22T14:12:31.543" v="1745" actId="478"/>
          <ac:picMkLst>
            <pc:docMk/>
            <pc:sldMk cId="1223924309" sldId="256"/>
            <ac:picMk id="5" creationId="{53DB4E79-9952-45CE-011B-13406988A6F2}"/>
          </ac:picMkLst>
        </pc:picChg>
        <pc:picChg chg="add mod ord">
          <ac:chgData name="Abhinav R" userId="a9505b45a7c75f4a" providerId="LiveId" clId="{93D2F180-593F-4810-BC11-494823FBDD36}" dt="2023-10-22T14:14:18.422" v="1821" actId="29295"/>
          <ac:picMkLst>
            <pc:docMk/>
            <pc:sldMk cId="1223924309" sldId="256"/>
            <ac:picMk id="8" creationId="{89518BAA-38F3-E1DE-AA16-D01E96BDFC51}"/>
          </ac:picMkLst>
        </pc:picChg>
        <pc:picChg chg="add mod">
          <ac:chgData name="Abhinav R" userId="a9505b45a7c75f4a" providerId="LiveId" clId="{93D2F180-593F-4810-BC11-494823FBDD36}" dt="2023-10-22T14:17:10.161" v="1827" actId="1076"/>
          <ac:picMkLst>
            <pc:docMk/>
            <pc:sldMk cId="1223924309" sldId="256"/>
            <ac:picMk id="10" creationId="{0A7F0040-19F5-3076-464C-7BFA6CF2BCEC}"/>
          </ac:picMkLst>
        </pc:picChg>
      </pc:sldChg>
      <pc:sldChg chg="new del">
        <pc:chgData name="Abhinav R" userId="a9505b45a7c75f4a" providerId="LiveId" clId="{93D2F180-593F-4810-BC11-494823FBDD36}" dt="2023-10-21T15:47:22.945" v="444" actId="2696"/>
        <pc:sldMkLst>
          <pc:docMk/>
          <pc:sldMk cId="1932808140" sldId="257"/>
        </pc:sldMkLst>
      </pc:sldChg>
      <pc:sldChg chg="addSp delSp modSp new mod modClrScheme chgLayout">
        <pc:chgData name="Abhinav R" userId="a9505b45a7c75f4a" providerId="LiveId" clId="{93D2F180-593F-4810-BC11-494823FBDD36}" dt="2023-10-22T14:18:03.275" v="1844" actId="20577"/>
        <pc:sldMkLst>
          <pc:docMk/>
          <pc:sldMk cId="2852921906" sldId="257"/>
        </pc:sldMkLst>
        <pc:spChg chg="mod ord">
          <ac:chgData name="Abhinav R" userId="a9505b45a7c75f4a" providerId="LiveId" clId="{93D2F180-593F-4810-BC11-494823FBDD36}" dt="2023-10-22T14:18:03.275" v="1844" actId="20577"/>
          <ac:spMkLst>
            <pc:docMk/>
            <pc:sldMk cId="2852921906" sldId="257"/>
            <ac:spMk id="2" creationId="{CE60C1A9-2DE7-DA56-FDA1-3BF43FDB7DEE}"/>
          </ac:spMkLst>
        </pc:spChg>
        <pc:spChg chg="del mod">
          <ac:chgData name="Abhinav R" userId="a9505b45a7c75f4a" providerId="LiveId" clId="{93D2F180-593F-4810-BC11-494823FBDD36}" dt="2023-10-21T15:59:52.559" v="658" actId="700"/>
          <ac:spMkLst>
            <pc:docMk/>
            <pc:sldMk cId="2852921906" sldId="257"/>
            <ac:spMk id="3" creationId="{69648CED-621D-F972-14F0-807433A28BD5}"/>
          </ac:spMkLst>
        </pc:spChg>
        <pc:picChg chg="add mod">
          <ac:chgData name="Abhinav R" userId="a9505b45a7c75f4a" providerId="LiveId" clId="{93D2F180-593F-4810-BC11-494823FBDD36}" dt="2023-10-22T14:14:32.226" v="1822" actId="1076"/>
          <ac:picMkLst>
            <pc:docMk/>
            <pc:sldMk cId="2852921906" sldId="257"/>
            <ac:picMk id="4" creationId="{FB3930AB-C487-36A7-D90E-1F7B831A9DC2}"/>
          </ac:picMkLst>
        </pc:picChg>
      </pc:sldChg>
      <pc:sldChg chg="addSp modSp new mod">
        <pc:chgData name="Abhinav R" userId="a9505b45a7c75f4a" providerId="LiveId" clId="{93D2F180-593F-4810-BC11-494823FBDD36}" dt="2023-10-21T16:17:21.829" v="882" actId="14100"/>
        <pc:sldMkLst>
          <pc:docMk/>
          <pc:sldMk cId="3090605463" sldId="258"/>
        </pc:sldMkLst>
        <pc:spChg chg="add mod">
          <ac:chgData name="Abhinav R" userId="a9505b45a7c75f4a" providerId="LiveId" clId="{93D2F180-593F-4810-BC11-494823FBDD36}" dt="2023-10-21T16:17:21.829" v="882" actId="14100"/>
          <ac:spMkLst>
            <pc:docMk/>
            <pc:sldMk cId="3090605463" sldId="258"/>
            <ac:spMk id="2" creationId="{A2052922-B35D-6494-E5F2-BCCF6212127F}"/>
          </ac:spMkLst>
        </pc:spChg>
        <pc:spChg chg="add mod">
          <ac:chgData name="Abhinav R" userId="a9505b45a7c75f4a" providerId="LiveId" clId="{93D2F180-593F-4810-BC11-494823FBDD36}" dt="2023-10-21T16:16:41.920" v="876" actId="1076"/>
          <ac:spMkLst>
            <pc:docMk/>
            <pc:sldMk cId="3090605463" sldId="258"/>
            <ac:spMk id="5" creationId="{B8EEDEAC-A8B5-DD5B-3F9D-81A1F8FDB992}"/>
          </ac:spMkLst>
        </pc:spChg>
        <pc:picChg chg="add mod">
          <ac:chgData name="Abhinav R" userId="a9505b45a7c75f4a" providerId="LiveId" clId="{93D2F180-593F-4810-BC11-494823FBDD36}" dt="2023-10-21T16:16:50.416" v="879" actId="14100"/>
          <ac:picMkLst>
            <pc:docMk/>
            <pc:sldMk cId="3090605463" sldId="258"/>
            <ac:picMk id="4" creationId="{027814C1-06F3-430D-F29D-C33F60FCF99C}"/>
          </ac:picMkLst>
        </pc:picChg>
      </pc:sldChg>
      <pc:sldChg chg="new del">
        <pc:chgData name="Abhinav R" userId="a9505b45a7c75f4a" providerId="LiveId" clId="{93D2F180-593F-4810-BC11-494823FBDD36}" dt="2023-10-21T16:04:16.480" v="670" actId="2696"/>
        <pc:sldMkLst>
          <pc:docMk/>
          <pc:sldMk cId="3710405088" sldId="258"/>
        </pc:sldMkLst>
      </pc:sldChg>
      <pc:sldChg chg="addSp delSp modSp new mod">
        <pc:chgData name="Abhinav R" userId="a9505b45a7c75f4a" providerId="LiveId" clId="{93D2F180-593F-4810-BC11-494823FBDD36}" dt="2023-10-22T13:37:40.671" v="1173" actId="1076"/>
        <pc:sldMkLst>
          <pc:docMk/>
          <pc:sldMk cId="3099098470" sldId="259"/>
        </pc:sldMkLst>
        <pc:spChg chg="add mod">
          <ac:chgData name="Abhinav R" userId="a9505b45a7c75f4a" providerId="LiveId" clId="{93D2F180-593F-4810-BC11-494823FBDD36}" dt="2023-10-22T13:37:30.401" v="1171" actId="255"/>
          <ac:spMkLst>
            <pc:docMk/>
            <pc:sldMk cId="3099098470" sldId="259"/>
            <ac:spMk id="2" creationId="{C90EBB61-86C5-179E-E8E8-1064E5A8AE3F}"/>
          </ac:spMkLst>
        </pc:spChg>
        <pc:spChg chg="add del mod">
          <ac:chgData name="Abhinav R" userId="a9505b45a7c75f4a" providerId="LiveId" clId="{93D2F180-593F-4810-BC11-494823FBDD36}" dt="2023-10-22T13:28:27.164" v="1117" actId="478"/>
          <ac:spMkLst>
            <pc:docMk/>
            <pc:sldMk cId="3099098470" sldId="259"/>
            <ac:spMk id="3" creationId="{9A04A7D3-192B-04FC-95E9-20328B1F3DAB}"/>
          </ac:spMkLst>
        </pc:spChg>
        <pc:spChg chg="add del mod">
          <ac:chgData name="Abhinav R" userId="a9505b45a7c75f4a" providerId="LiveId" clId="{93D2F180-593F-4810-BC11-494823FBDD36}" dt="2023-10-21T16:28:57.509" v="1001" actId="478"/>
          <ac:spMkLst>
            <pc:docMk/>
            <pc:sldMk cId="3099098470" sldId="259"/>
            <ac:spMk id="4" creationId="{BD0E0EA8-4C16-8248-7443-067939E241FB}"/>
          </ac:spMkLst>
        </pc:spChg>
        <pc:picChg chg="add mod">
          <ac:chgData name="Abhinav R" userId="a9505b45a7c75f4a" providerId="LiveId" clId="{93D2F180-593F-4810-BC11-494823FBDD36}" dt="2023-10-22T13:37:40.671" v="1173" actId="1076"/>
          <ac:picMkLst>
            <pc:docMk/>
            <pc:sldMk cId="3099098470" sldId="259"/>
            <ac:picMk id="6" creationId="{436AF774-BB0E-3713-65F0-D1D669606725}"/>
          </ac:picMkLst>
        </pc:picChg>
        <pc:picChg chg="add mod">
          <ac:chgData name="Abhinav R" userId="a9505b45a7c75f4a" providerId="LiveId" clId="{93D2F180-593F-4810-BC11-494823FBDD36}" dt="2023-10-22T13:37:37.578" v="1172" actId="1076"/>
          <ac:picMkLst>
            <pc:docMk/>
            <pc:sldMk cId="3099098470" sldId="259"/>
            <ac:picMk id="7" creationId="{3F05D7EB-4C02-936A-3080-DE8DEC9C81EB}"/>
          </ac:picMkLst>
        </pc:picChg>
      </pc:sldChg>
      <pc:sldChg chg="addSp delSp modSp mod">
        <pc:chgData name="Abhinav R" userId="a9505b45a7c75f4a" providerId="LiveId" clId="{93D2F180-593F-4810-BC11-494823FBDD36}" dt="2023-10-22T14:07:06.625" v="1505" actId="14100"/>
        <pc:sldMkLst>
          <pc:docMk/>
          <pc:sldMk cId="3997634410" sldId="260"/>
        </pc:sldMkLst>
        <pc:spChg chg="mod">
          <ac:chgData name="Abhinav R" userId="a9505b45a7c75f4a" providerId="LiveId" clId="{93D2F180-593F-4810-BC11-494823FBDD36}" dt="2023-10-22T13:37:57.712" v="1174" actId="255"/>
          <ac:spMkLst>
            <pc:docMk/>
            <pc:sldMk cId="3997634410" sldId="260"/>
            <ac:spMk id="2" creationId="{A0A558E1-AC95-0D6A-0E84-31E506663F7F}"/>
          </ac:spMkLst>
        </pc:spChg>
        <pc:spChg chg="mod">
          <ac:chgData name="Abhinav R" userId="a9505b45a7c75f4a" providerId="LiveId" clId="{93D2F180-593F-4810-BC11-494823FBDD36}" dt="2023-10-22T13:39:11.726" v="1177" actId="255"/>
          <ac:spMkLst>
            <pc:docMk/>
            <pc:sldMk cId="3997634410" sldId="260"/>
            <ac:spMk id="10" creationId="{4BC8E12E-88B0-BDF6-5F24-92543795BC47}"/>
          </ac:spMkLst>
        </pc:spChg>
        <pc:spChg chg="mod">
          <ac:chgData name="Abhinav R" userId="a9505b45a7c75f4a" providerId="LiveId" clId="{93D2F180-593F-4810-BC11-494823FBDD36}" dt="2023-10-22T13:30:56.264" v="1133" actId="1076"/>
          <ac:spMkLst>
            <pc:docMk/>
            <pc:sldMk cId="3997634410" sldId="260"/>
            <ac:spMk id="11" creationId="{B65455F7-BE79-5E15-4C1B-6F52ECE08805}"/>
          </ac:spMkLst>
        </pc:spChg>
        <pc:picChg chg="add mod">
          <ac:chgData name="Abhinav R" userId="a9505b45a7c75f4a" providerId="LiveId" clId="{93D2F180-593F-4810-BC11-494823FBDD36}" dt="2023-10-22T14:06:56.920" v="1503" actId="1076"/>
          <ac:picMkLst>
            <pc:docMk/>
            <pc:sldMk cId="3997634410" sldId="260"/>
            <ac:picMk id="4" creationId="{D137B191-916A-8445-65D0-D6C89CEEB9E4}"/>
          </ac:picMkLst>
        </pc:picChg>
        <pc:picChg chg="mod">
          <ac:chgData name="Abhinav R" userId="a9505b45a7c75f4a" providerId="LiveId" clId="{93D2F180-593F-4810-BC11-494823FBDD36}" dt="2023-10-22T13:50:17.725" v="1335" actId="1076"/>
          <ac:picMkLst>
            <pc:docMk/>
            <pc:sldMk cId="3997634410" sldId="260"/>
            <ac:picMk id="6" creationId="{7DD33250-8E45-8E7F-0392-E83C834358EE}"/>
          </ac:picMkLst>
        </pc:picChg>
        <pc:picChg chg="add del mod">
          <ac:chgData name="Abhinav R" userId="a9505b45a7c75f4a" providerId="LiveId" clId="{93D2F180-593F-4810-BC11-494823FBDD36}" dt="2023-10-22T13:33:48.071" v="1151" actId="478"/>
          <ac:picMkLst>
            <pc:docMk/>
            <pc:sldMk cId="3997634410" sldId="260"/>
            <ac:picMk id="7" creationId="{D4C8E49F-F801-9C66-B0EF-71C717FC18C9}"/>
          </ac:picMkLst>
        </pc:picChg>
        <pc:picChg chg="mod">
          <ac:chgData name="Abhinav R" userId="a9505b45a7c75f4a" providerId="LiveId" clId="{93D2F180-593F-4810-BC11-494823FBDD36}" dt="2023-10-22T13:50:23.315" v="1337" actId="1076"/>
          <ac:picMkLst>
            <pc:docMk/>
            <pc:sldMk cId="3997634410" sldId="260"/>
            <ac:picMk id="8" creationId="{54868B39-75B4-8C38-1C33-1E1ACAFD60E5}"/>
          </ac:picMkLst>
        </pc:picChg>
        <pc:picChg chg="add mod">
          <ac:chgData name="Abhinav R" userId="a9505b45a7c75f4a" providerId="LiveId" clId="{93D2F180-593F-4810-BC11-494823FBDD36}" dt="2023-10-22T14:07:06.625" v="1505" actId="14100"/>
          <ac:picMkLst>
            <pc:docMk/>
            <pc:sldMk cId="3997634410" sldId="260"/>
            <ac:picMk id="12" creationId="{8A41B020-C6FD-D470-7D37-993DF9B0AD16}"/>
          </ac:picMkLst>
        </pc:picChg>
        <pc:cxnChg chg="add mod">
          <ac:chgData name="Abhinav R" userId="a9505b45a7c75f4a" providerId="LiveId" clId="{93D2F180-593F-4810-BC11-494823FBDD36}" dt="2023-10-22T13:51:13.295" v="1341" actId="13822"/>
          <ac:cxnSpMkLst>
            <pc:docMk/>
            <pc:sldMk cId="3997634410" sldId="260"/>
            <ac:cxnSpMk id="14" creationId="{7C49715D-ED75-3920-3B67-BC7CB25328D9}"/>
          </ac:cxnSpMkLst>
        </pc:cxnChg>
      </pc:sldChg>
      <pc:sldChg chg="addSp modSp mod">
        <pc:chgData name="Abhinav R" userId="a9505b45a7c75f4a" providerId="LiveId" clId="{93D2F180-593F-4810-BC11-494823FBDD36}" dt="2023-10-22T13:55:45.497" v="1367" actId="1076"/>
        <pc:sldMkLst>
          <pc:docMk/>
          <pc:sldMk cId="2220410711" sldId="261"/>
        </pc:sldMkLst>
        <pc:spChg chg="mod">
          <ac:chgData name="Abhinav R" userId="a9505b45a7c75f4a" providerId="LiveId" clId="{93D2F180-593F-4810-BC11-494823FBDD36}" dt="2023-10-22T13:49:49.218" v="1329" actId="1076"/>
          <ac:spMkLst>
            <pc:docMk/>
            <pc:sldMk cId="2220410711" sldId="261"/>
            <ac:spMk id="2" creationId="{D994AC5C-1EFE-FEDB-0B77-F89C54CB7FC8}"/>
          </ac:spMkLst>
        </pc:spChg>
        <pc:spChg chg="mod">
          <ac:chgData name="Abhinav R" userId="a9505b45a7c75f4a" providerId="LiveId" clId="{93D2F180-593F-4810-BC11-494823FBDD36}" dt="2023-10-22T13:55:23.588" v="1362" actId="1076"/>
          <ac:spMkLst>
            <pc:docMk/>
            <pc:sldMk cId="2220410711" sldId="261"/>
            <ac:spMk id="3" creationId="{9C96CC30-DCAF-23F0-15C1-30D6DDC8EEB3}"/>
          </ac:spMkLst>
        </pc:spChg>
        <pc:spChg chg="mod">
          <ac:chgData name="Abhinav R" userId="a9505b45a7c75f4a" providerId="LiveId" clId="{93D2F180-593F-4810-BC11-494823FBDD36}" dt="2023-10-22T13:55:35.535" v="1365" actId="14100"/>
          <ac:spMkLst>
            <pc:docMk/>
            <pc:sldMk cId="2220410711" sldId="261"/>
            <ac:spMk id="6" creationId="{78496791-0C19-FF23-70AE-3A43FAFD1C4F}"/>
          </ac:spMkLst>
        </pc:spChg>
        <pc:picChg chg="mod">
          <ac:chgData name="Abhinav R" userId="a9505b45a7c75f4a" providerId="LiveId" clId="{93D2F180-593F-4810-BC11-494823FBDD36}" dt="2023-10-22T13:52:12.687" v="1345" actId="1076"/>
          <ac:picMkLst>
            <pc:docMk/>
            <pc:sldMk cId="2220410711" sldId="261"/>
            <ac:picMk id="5" creationId="{EC3FC33C-9EFC-5110-DABD-E707843E4889}"/>
          </ac:picMkLst>
        </pc:picChg>
        <pc:picChg chg="add mod">
          <ac:chgData name="Abhinav R" userId="a9505b45a7c75f4a" providerId="LiveId" clId="{93D2F180-593F-4810-BC11-494823FBDD36}" dt="2023-10-22T13:55:45.497" v="1367" actId="1076"/>
          <ac:picMkLst>
            <pc:docMk/>
            <pc:sldMk cId="2220410711" sldId="261"/>
            <ac:picMk id="7" creationId="{070A9689-6F61-FF0B-4FB5-CE7C8AA347FE}"/>
          </ac:picMkLst>
        </pc:picChg>
        <pc:picChg chg="mod">
          <ac:chgData name="Abhinav R" userId="a9505b45a7c75f4a" providerId="LiveId" clId="{93D2F180-593F-4810-BC11-494823FBDD36}" dt="2023-10-22T13:53:05.930" v="1355" actId="1076"/>
          <ac:picMkLst>
            <pc:docMk/>
            <pc:sldMk cId="2220410711" sldId="261"/>
            <ac:picMk id="8" creationId="{D05DDDD6-7DD0-87DF-69F1-7E2C8F4B431B}"/>
          </ac:picMkLst>
        </pc:picChg>
        <pc:picChg chg="add mod">
          <ac:chgData name="Abhinav R" userId="a9505b45a7c75f4a" providerId="LiveId" clId="{93D2F180-593F-4810-BC11-494823FBDD36}" dt="2023-10-22T13:55:42.096" v="1366" actId="1076"/>
          <ac:picMkLst>
            <pc:docMk/>
            <pc:sldMk cId="2220410711" sldId="261"/>
            <ac:picMk id="10" creationId="{82E28C0B-C34C-2A5E-29DE-758F4C3DD723}"/>
          </ac:picMkLst>
        </pc:picChg>
        <pc:cxnChg chg="add mod">
          <ac:chgData name="Abhinav R" userId="a9505b45a7c75f4a" providerId="LiveId" clId="{93D2F180-593F-4810-BC11-494823FBDD36}" dt="2023-10-22T13:55:29.984" v="1364" actId="1076"/>
          <ac:cxnSpMkLst>
            <pc:docMk/>
            <pc:sldMk cId="2220410711" sldId="261"/>
            <ac:cxnSpMk id="11" creationId="{11C15EFF-7334-E278-164B-3DD037B0214E}"/>
          </ac:cxnSpMkLst>
        </pc:cxnChg>
      </pc:sldChg>
      <pc:sldChg chg="addSp delSp modSp mod">
        <pc:chgData name="Abhinav R" userId="a9505b45a7c75f4a" providerId="LiveId" clId="{93D2F180-593F-4810-BC11-494823FBDD36}" dt="2023-10-22T14:07:56.846" v="1515" actId="1076"/>
        <pc:sldMkLst>
          <pc:docMk/>
          <pc:sldMk cId="1849960980" sldId="262"/>
        </pc:sldMkLst>
        <pc:spChg chg="mod">
          <ac:chgData name="Abhinav R" userId="a9505b45a7c75f4a" providerId="LiveId" clId="{93D2F180-593F-4810-BC11-494823FBDD36}" dt="2023-10-22T14:00:26.765" v="1460" actId="1076"/>
          <ac:spMkLst>
            <pc:docMk/>
            <pc:sldMk cId="1849960980" sldId="262"/>
            <ac:spMk id="2" creationId="{E64775B9-32E2-8689-7810-DD344FC0C5A1}"/>
          </ac:spMkLst>
        </pc:spChg>
        <pc:spChg chg="mod">
          <ac:chgData name="Abhinav R" userId="a9505b45a7c75f4a" providerId="LiveId" clId="{93D2F180-593F-4810-BC11-494823FBDD36}" dt="2023-10-22T14:04:37.935" v="1492" actId="1076"/>
          <ac:spMkLst>
            <pc:docMk/>
            <pc:sldMk cId="1849960980" sldId="262"/>
            <ac:spMk id="3" creationId="{00A3297F-B371-E3B8-9FAA-288CAEA946A0}"/>
          </ac:spMkLst>
        </pc:spChg>
        <pc:spChg chg="del mod">
          <ac:chgData name="Abhinav R" userId="a9505b45a7c75f4a" providerId="LiveId" clId="{93D2F180-593F-4810-BC11-494823FBDD36}" dt="2023-10-22T14:03:06.917" v="1478" actId="478"/>
          <ac:spMkLst>
            <pc:docMk/>
            <pc:sldMk cId="1849960980" sldId="262"/>
            <ac:spMk id="6" creationId="{348347DE-C8E5-02CC-99CD-7B123B93280E}"/>
          </ac:spMkLst>
        </pc:spChg>
        <pc:picChg chg="mod">
          <ac:chgData name="Abhinav R" userId="a9505b45a7c75f4a" providerId="LiveId" clId="{93D2F180-593F-4810-BC11-494823FBDD36}" dt="2023-10-22T14:07:56.846" v="1515" actId="1076"/>
          <ac:picMkLst>
            <pc:docMk/>
            <pc:sldMk cId="1849960980" sldId="262"/>
            <ac:picMk id="5" creationId="{79D1B9B4-D09F-9036-A14F-D8CF1FF00E13}"/>
          </ac:picMkLst>
        </pc:picChg>
        <pc:picChg chg="add del mod">
          <ac:chgData name="Abhinav R" userId="a9505b45a7c75f4a" providerId="LiveId" clId="{93D2F180-593F-4810-BC11-494823FBDD36}" dt="2023-10-22T14:03:56.081" v="1481" actId="478"/>
          <ac:picMkLst>
            <pc:docMk/>
            <pc:sldMk cId="1849960980" sldId="262"/>
            <ac:picMk id="7" creationId="{C14E0D02-741F-07A2-0B8A-3B257DF61397}"/>
          </ac:picMkLst>
        </pc:picChg>
        <pc:picChg chg="add mod">
          <ac:chgData name="Abhinav R" userId="a9505b45a7c75f4a" providerId="LiveId" clId="{93D2F180-593F-4810-BC11-494823FBDD36}" dt="2023-10-22T14:07:54.274" v="1514" actId="1076"/>
          <ac:picMkLst>
            <pc:docMk/>
            <pc:sldMk cId="1849960980" sldId="262"/>
            <ac:picMk id="9" creationId="{85DCCAC2-BCCB-1968-A3CF-D4DF81288B24}"/>
          </ac:picMkLst>
        </pc:picChg>
        <pc:picChg chg="del">
          <ac:chgData name="Abhinav R" userId="a9505b45a7c75f4a" providerId="LiveId" clId="{93D2F180-593F-4810-BC11-494823FBDD36}" dt="2023-10-22T14:03:09.314" v="1479" actId="478"/>
          <ac:picMkLst>
            <pc:docMk/>
            <pc:sldMk cId="1849960980" sldId="262"/>
            <ac:picMk id="10" creationId="{5EDC931D-5157-03D6-65A2-B740309C178A}"/>
          </ac:picMkLst>
        </pc:picChg>
      </pc:sldChg>
      <pc:sldChg chg="addSp modSp new mod">
        <pc:chgData name="Abhinav R" userId="a9505b45a7c75f4a" providerId="LiveId" clId="{93D2F180-593F-4810-BC11-494823FBDD36}" dt="2023-10-22T14:07:28.908" v="1510" actId="14100"/>
        <pc:sldMkLst>
          <pc:docMk/>
          <pc:sldMk cId="2784460489" sldId="265"/>
        </pc:sldMkLst>
        <pc:spChg chg="add mod">
          <ac:chgData name="Abhinav R" userId="a9505b45a7c75f4a" providerId="LiveId" clId="{93D2F180-593F-4810-BC11-494823FBDD36}" dt="2023-10-22T13:40:53.092" v="1179"/>
          <ac:spMkLst>
            <pc:docMk/>
            <pc:sldMk cId="2784460489" sldId="265"/>
            <ac:spMk id="2" creationId="{03758DB1-539D-796C-11F0-89C4A87869DD}"/>
          </ac:spMkLst>
        </pc:spChg>
        <pc:spChg chg="add mod">
          <ac:chgData name="Abhinav R" userId="a9505b45a7c75f4a" providerId="LiveId" clId="{93D2F180-593F-4810-BC11-494823FBDD36}" dt="2023-10-22T14:07:28.908" v="1510" actId="14100"/>
          <ac:spMkLst>
            <pc:docMk/>
            <pc:sldMk cId="2784460489" sldId="265"/>
            <ac:spMk id="3" creationId="{03ACB8FB-9735-FDFA-2320-FA8B26EA5D7D}"/>
          </ac:spMkLst>
        </pc:spChg>
        <pc:picChg chg="add mod">
          <ac:chgData name="Abhinav R" userId="a9505b45a7c75f4a" providerId="LiveId" clId="{93D2F180-593F-4810-BC11-494823FBDD36}" dt="2023-10-22T14:07:15.411" v="1508" actId="14100"/>
          <ac:picMkLst>
            <pc:docMk/>
            <pc:sldMk cId="2784460489" sldId="265"/>
            <ac:picMk id="5" creationId="{2A477933-0404-B842-FEAC-BECCD2A7824C}"/>
          </ac:picMkLst>
        </pc:picChg>
        <pc:picChg chg="add mod">
          <ac:chgData name="Abhinav R" userId="a9505b45a7c75f4a" providerId="LiveId" clId="{93D2F180-593F-4810-BC11-494823FBDD36}" dt="2023-10-22T13:45:13.802" v="1191" actId="1076"/>
          <ac:picMkLst>
            <pc:docMk/>
            <pc:sldMk cId="2784460489" sldId="265"/>
            <ac:picMk id="7" creationId="{1F280E14-3127-B5D0-ACD4-7384AC644B7C}"/>
          </ac:picMkLst>
        </pc:picChg>
      </pc:sldChg>
      <pc:sldChg chg="addSp modSp new mod">
        <pc:chgData name="Abhinav R" userId="a9505b45a7c75f4a" providerId="LiveId" clId="{93D2F180-593F-4810-BC11-494823FBDD36}" dt="2023-10-22T14:07:48.673" v="1513" actId="1076"/>
        <pc:sldMkLst>
          <pc:docMk/>
          <pc:sldMk cId="13818763" sldId="266"/>
        </pc:sldMkLst>
        <pc:spChg chg="add mod">
          <ac:chgData name="Abhinav R" userId="a9505b45a7c75f4a" providerId="LiveId" clId="{93D2F180-593F-4810-BC11-494823FBDD36}" dt="2023-10-22T13:56:46.345" v="1369"/>
          <ac:spMkLst>
            <pc:docMk/>
            <pc:sldMk cId="13818763" sldId="266"/>
            <ac:spMk id="2" creationId="{A58BDBC4-CA36-7228-EFE2-6C72D357086A}"/>
          </ac:spMkLst>
        </pc:spChg>
        <pc:spChg chg="add mod">
          <ac:chgData name="Abhinav R" userId="a9505b45a7c75f4a" providerId="LiveId" clId="{93D2F180-593F-4810-BC11-494823FBDD36}" dt="2023-10-22T14:04:52.763" v="1493" actId="255"/>
          <ac:spMkLst>
            <pc:docMk/>
            <pc:sldMk cId="13818763" sldId="266"/>
            <ac:spMk id="3" creationId="{95AEE123-CB35-7974-5A7F-FE46E2EA08E3}"/>
          </ac:spMkLst>
        </pc:spChg>
        <pc:picChg chg="add mod">
          <ac:chgData name="Abhinav R" userId="a9505b45a7c75f4a" providerId="LiveId" clId="{93D2F180-593F-4810-BC11-494823FBDD36}" dt="2023-10-22T14:07:48.673" v="1513" actId="1076"/>
          <ac:picMkLst>
            <pc:docMk/>
            <pc:sldMk cId="13818763" sldId="266"/>
            <ac:picMk id="5" creationId="{9EAD290D-F80F-3D56-6107-ADA5E69D67B6}"/>
          </ac:picMkLst>
        </pc:picChg>
        <pc:picChg chg="add mod">
          <ac:chgData name="Abhinav R" userId="a9505b45a7c75f4a" providerId="LiveId" clId="{93D2F180-593F-4810-BC11-494823FBDD36}" dt="2023-10-22T14:07:46.872" v="1512" actId="1076"/>
          <ac:picMkLst>
            <pc:docMk/>
            <pc:sldMk cId="13818763" sldId="266"/>
            <ac:picMk id="7" creationId="{1C447001-FAC7-2B1E-E2FC-54C680849ECD}"/>
          </ac:picMkLst>
        </pc:picChg>
      </pc:sldChg>
      <pc:sldChg chg="addSp delSp modSp new mod">
        <pc:chgData name="Abhinav R" userId="a9505b45a7c75f4a" providerId="LiveId" clId="{93D2F180-593F-4810-BC11-494823FBDD36}" dt="2023-10-22T14:08:16.655" v="1518" actId="14100"/>
        <pc:sldMkLst>
          <pc:docMk/>
          <pc:sldMk cId="2535606747" sldId="267"/>
        </pc:sldMkLst>
        <pc:spChg chg="add mod">
          <ac:chgData name="Abhinav R" userId="a9505b45a7c75f4a" providerId="LiveId" clId="{93D2F180-593F-4810-BC11-494823FBDD36}" dt="2023-10-22T14:08:16.655" v="1518" actId="14100"/>
          <ac:spMkLst>
            <pc:docMk/>
            <pc:sldMk cId="2535606747" sldId="267"/>
            <ac:spMk id="4" creationId="{C11197D7-509F-85B5-75D6-3D31AA940B70}"/>
          </ac:spMkLst>
        </pc:spChg>
        <pc:spChg chg="add mod">
          <ac:chgData name="Abhinav R" userId="a9505b45a7c75f4a" providerId="LiveId" clId="{93D2F180-593F-4810-BC11-494823FBDD36}" dt="2023-10-22T14:03:00.449" v="1477"/>
          <ac:spMkLst>
            <pc:docMk/>
            <pc:sldMk cId="2535606747" sldId="267"/>
            <ac:spMk id="6" creationId="{CB60C8C4-C70C-508F-4549-AD9493672A2E}"/>
          </ac:spMkLst>
        </pc:spChg>
        <pc:picChg chg="add del">
          <ac:chgData name="Abhinav R" userId="a9505b45a7c75f4a" providerId="LiveId" clId="{93D2F180-593F-4810-BC11-494823FBDD36}" dt="2023-10-22T14:05:03.698" v="1494" actId="478"/>
          <ac:picMkLst>
            <pc:docMk/>
            <pc:sldMk cId="2535606747" sldId="267"/>
            <ac:picMk id="3" creationId="{D07F1FA8-D208-28ED-39A8-9C8C0C3022D5}"/>
          </ac:picMkLst>
        </pc:picChg>
        <pc:picChg chg="add mod">
          <ac:chgData name="Abhinav R" userId="a9505b45a7c75f4a" providerId="LiveId" clId="{93D2F180-593F-4810-BC11-494823FBDD36}" dt="2023-10-22T14:08:07.294" v="1517" actId="1076"/>
          <ac:picMkLst>
            <pc:docMk/>
            <pc:sldMk cId="2535606747" sldId="267"/>
            <ac:picMk id="5" creationId="{DF1AE0A8-75AB-02F2-67F4-7FD41CDA6F1D}"/>
          </ac:picMkLst>
        </pc:picChg>
        <pc:picChg chg="add mod">
          <ac:chgData name="Abhinav R" userId="a9505b45a7c75f4a" providerId="LiveId" clId="{93D2F180-593F-4810-BC11-494823FBDD36}" dt="2023-10-22T14:08:04.614" v="1516" actId="1076"/>
          <ac:picMkLst>
            <pc:docMk/>
            <pc:sldMk cId="2535606747" sldId="267"/>
            <ac:picMk id="8" creationId="{A0A74D96-D479-806B-2210-A0F4E2FA95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9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7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4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5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7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1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AD9A-F77E-4DEF-A90F-84E3654238C8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B5A198-B389-4609-84E9-73565D80FF5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8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518BAA-38F3-E1DE-AA16-D01E96BD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19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D4654-88A5-EC3A-6F3F-1AD5365B626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67036" y="94123"/>
            <a:ext cx="6257925" cy="717550"/>
          </a:xfrm>
        </p:spPr>
        <p:txBody>
          <a:bodyPr>
            <a:normAutofit/>
          </a:bodyPr>
          <a:lstStyle/>
          <a:p>
            <a:r>
              <a:rPr lang="en-IN" sz="4400" b="1" i="0" cap="none" dirty="0">
                <a:solidFill>
                  <a:srgbClr val="000000"/>
                </a:solidFill>
                <a:effectLst/>
                <a:latin typeface="Raleway" pitchFamily="2" charset="0"/>
              </a:rPr>
              <a:t>Steve's Car Showroom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A7E5-7DE1-D3E6-6B91-60BF5A6B8B6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31152" y="1063000"/>
            <a:ext cx="5201265" cy="1463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cap="none" dirty="0"/>
              <a:t>MySQL Case Study – Analysis</a:t>
            </a:r>
          </a:p>
          <a:p>
            <a:pPr marL="0" indent="0">
              <a:buNone/>
            </a:pPr>
            <a:r>
              <a:rPr lang="en-IN" sz="3200" u="sng" cap="none" dirty="0"/>
              <a:t>Power BI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0E8AA-385D-EA5F-1400-493D217AF51A}"/>
              </a:ext>
            </a:extLst>
          </p:cNvPr>
          <p:cNvSpPr txBox="1"/>
          <p:nvPr/>
        </p:nvSpPr>
        <p:spPr>
          <a:xfrm>
            <a:off x="7089201" y="5532225"/>
            <a:ext cx="407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Abhinav Reddy -  Data Analyst             </a:t>
            </a:r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F0040-19F5-3076-464C-7BFA6CF2B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48" y="17912"/>
            <a:ext cx="1295400" cy="10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2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197D7-509F-85B5-75D6-3D31AA940B70}"/>
              </a:ext>
            </a:extLst>
          </p:cNvPr>
          <p:cNvSpPr txBox="1">
            <a:spLocks/>
          </p:cNvSpPr>
          <p:nvPr/>
        </p:nvSpPr>
        <p:spPr>
          <a:xfrm>
            <a:off x="684468" y="627874"/>
            <a:ext cx="9128126" cy="1259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rgbClr val="0070C0"/>
                </a:solidFill>
              </a:rPr>
              <a:t>Name and Age of the salesperson who generated the highest revenue in the year 2022: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/>
              <a:t>Emily Wong generated highest revenue in the year 2022.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AE0A8-75AB-02F2-67F4-7FD41CDA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0" y="2945775"/>
            <a:ext cx="2990553" cy="8888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60C8C4-C70C-508F-4549-AD9493672A2E}"/>
              </a:ext>
            </a:extLst>
          </p:cNvPr>
          <p:cNvSpPr txBox="1">
            <a:spLocks/>
          </p:cNvSpPr>
          <p:nvPr/>
        </p:nvSpPr>
        <p:spPr>
          <a:xfrm>
            <a:off x="3624311" y="78412"/>
            <a:ext cx="5509857" cy="52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none" dirty="0">
                <a:solidFill>
                  <a:srgbClr val="0070C0"/>
                </a:solidFill>
              </a:rPr>
              <a:t>INSIGHTS &amp; OBSERVATIONS</a:t>
            </a:r>
            <a:endParaRPr lang="en-IN" sz="2800" b="1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A74D96-D479-806B-2210-A0F4E2FA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91" y="1913096"/>
            <a:ext cx="5179442" cy="38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3CBA8-5264-1DA8-5A8F-3FE7D430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79E9-47EF-07EE-9FA9-87AA0A04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913" y="1217474"/>
            <a:ext cx="4447775" cy="719481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4049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C1A9-2DE7-DA56-FDA1-3BF43FDB7D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675" y="174625"/>
            <a:ext cx="11871325" cy="828675"/>
          </a:xfrm>
        </p:spPr>
        <p:txBody>
          <a:bodyPr>
            <a:normAutofit/>
          </a:bodyPr>
          <a:lstStyle/>
          <a:p>
            <a:r>
              <a:rPr lang="en-US" sz="2400" b="1" cap="none">
                <a:solidFill>
                  <a:srgbClr val="0070C0"/>
                </a:solidFill>
              </a:rPr>
              <a:t>Problem Statement:  </a:t>
            </a:r>
            <a:r>
              <a:rPr lang="en-US" sz="2400" cap="none" dirty="0"/>
              <a:t>Analyzing the Steve’s top-end car showroom and providing him crucial insights and answers he requires</a:t>
            </a:r>
            <a:endParaRPr lang="en-IN" sz="24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930AB-C487-36A7-D90E-1F7B831A9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6" y="924642"/>
            <a:ext cx="10225548" cy="521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92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2922-B35D-6494-E5F2-BCCF6212127F}"/>
              </a:ext>
            </a:extLst>
          </p:cNvPr>
          <p:cNvSpPr txBox="1">
            <a:spLocks/>
          </p:cNvSpPr>
          <p:nvPr/>
        </p:nvSpPr>
        <p:spPr>
          <a:xfrm>
            <a:off x="3152364" y="115632"/>
            <a:ext cx="6070293" cy="52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none" dirty="0">
                <a:solidFill>
                  <a:srgbClr val="0070C0"/>
                </a:solidFill>
              </a:rPr>
              <a:t>Entity Relationship Diagram (ERD)</a:t>
            </a:r>
            <a:endParaRPr lang="en-IN" sz="2800" b="1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814C1-06F3-430D-F29D-C33F60FC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65" y="776748"/>
            <a:ext cx="7954296" cy="38542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EEDEAC-A8B5-DD5B-3F9D-81A1F8FDB992}"/>
              </a:ext>
            </a:extLst>
          </p:cNvPr>
          <p:cNvSpPr txBox="1">
            <a:spLocks/>
          </p:cNvSpPr>
          <p:nvPr/>
        </p:nvSpPr>
        <p:spPr>
          <a:xfrm>
            <a:off x="320675" y="4918486"/>
            <a:ext cx="11871325" cy="828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We can observe </a:t>
            </a:r>
            <a:r>
              <a:rPr lang="en-US" sz="2400" cap="none" dirty="0">
                <a:solidFill>
                  <a:schemeClr val="accent3">
                    <a:lumMod val="75000"/>
                  </a:schemeClr>
                </a:solidFill>
              </a:rPr>
              <a:t>salespersons &amp; sales </a:t>
            </a:r>
            <a:r>
              <a:rPr lang="en-US" sz="2400" cap="none" dirty="0"/>
              <a:t>has one-to-many relationship and also </a:t>
            </a:r>
            <a:r>
              <a:rPr lang="en-US" sz="2400" cap="none" dirty="0">
                <a:solidFill>
                  <a:schemeClr val="accent3">
                    <a:lumMod val="75000"/>
                  </a:schemeClr>
                </a:solidFill>
              </a:rPr>
              <a:t>cars &amp; sales </a:t>
            </a:r>
            <a:r>
              <a:rPr lang="en-US" sz="2400" cap="none" dirty="0"/>
              <a:t>has one-to-many relationship.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309060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BB61-86C5-179E-E8E8-1064E5A8AE3F}"/>
              </a:ext>
            </a:extLst>
          </p:cNvPr>
          <p:cNvSpPr txBox="1">
            <a:spLocks/>
          </p:cNvSpPr>
          <p:nvPr/>
        </p:nvSpPr>
        <p:spPr>
          <a:xfrm>
            <a:off x="237869" y="818639"/>
            <a:ext cx="11212564" cy="1059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cap="none" dirty="0"/>
              <a:t>As per Steve’s request we queried the details of all cars purchased in the year 2022 and we can observe 8 records which was purchased in the year 2022.</a:t>
            </a:r>
            <a:endParaRPr lang="en-IN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AF774-BB0E-3713-65F0-D1D66960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80" y="2053713"/>
            <a:ext cx="6174659" cy="34806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B48EE5-3FD7-0537-4B4C-7D813E85222A}"/>
              </a:ext>
            </a:extLst>
          </p:cNvPr>
          <p:cNvSpPr txBox="1">
            <a:spLocks/>
          </p:cNvSpPr>
          <p:nvPr/>
        </p:nvSpPr>
        <p:spPr>
          <a:xfrm>
            <a:off x="3545653" y="201768"/>
            <a:ext cx="5509857" cy="52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none" dirty="0">
                <a:solidFill>
                  <a:srgbClr val="0070C0"/>
                </a:solidFill>
              </a:rPr>
              <a:t>INSIGHTS &amp; OBSERVATIONS</a:t>
            </a:r>
            <a:endParaRPr lang="en-IN" sz="2800" b="1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D7EB-4C02-936A-3080-DE8DEC9C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69" y="2061087"/>
            <a:ext cx="5316613" cy="17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58E1-AC95-0D6A-0E84-31E506663F7F}"/>
              </a:ext>
            </a:extLst>
          </p:cNvPr>
          <p:cNvSpPr txBox="1">
            <a:spLocks/>
          </p:cNvSpPr>
          <p:nvPr/>
        </p:nvSpPr>
        <p:spPr>
          <a:xfrm>
            <a:off x="156548" y="555268"/>
            <a:ext cx="8708257" cy="115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cap="none" dirty="0">
                <a:solidFill>
                  <a:srgbClr val="0070C0"/>
                </a:solidFill>
              </a:rPr>
              <a:t>Cars sold by each Salesperson: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cap="none" dirty="0"/>
              <a:t>The more of number of cars were sold by “Tom Lee” &amp; less number of cars were sold by “Lucy Chen”.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33250-8E45-8E7F-0392-E83C8343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59" y="3979148"/>
            <a:ext cx="3228871" cy="1902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868B39-75B4-8C38-1C33-1E1ACAFD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759" y="754108"/>
            <a:ext cx="3084962" cy="17334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BC8E12E-88B0-BDF6-5F24-92543795BC47}"/>
              </a:ext>
            </a:extLst>
          </p:cNvPr>
          <p:cNvSpPr txBox="1">
            <a:spLocks/>
          </p:cNvSpPr>
          <p:nvPr/>
        </p:nvSpPr>
        <p:spPr>
          <a:xfrm>
            <a:off x="156548" y="3230846"/>
            <a:ext cx="8544130" cy="1386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cap="none" dirty="0">
                <a:solidFill>
                  <a:srgbClr val="0070C0"/>
                </a:solidFill>
              </a:rPr>
              <a:t>Revenue Generated by each Salesperson: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100" cap="none" dirty="0"/>
              <a:t>The highest revenue is generated by “Tom Lee” which is 2,53,000,  revenue generated by “Emily Wong” &amp; “John Smith” is approximately same and “Lucy Chen” has generated lowest revenue.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5455F7-BE79-5E15-4C1B-6F52ECE08805}"/>
              </a:ext>
            </a:extLst>
          </p:cNvPr>
          <p:cNvSpPr txBox="1">
            <a:spLocks/>
          </p:cNvSpPr>
          <p:nvPr/>
        </p:nvSpPr>
        <p:spPr>
          <a:xfrm>
            <a:off x="3451225" y="80034"/>
            <a:ext cx="5509857" cy="52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none" dirty="0">
                <a:solidFill>
                  <a:srgbClr val="0070C0"/>
                </a:solidFill>
              </a:rPr>
              <a:t>INSIGHTS &amp; OBSERVATIONS</a:t>
            </a:r>
            <a:endParaRPr lang="en-IN" sz="2800" b="1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7B191-916A-8445-65D0-D6C89CEE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68" y="1594025"/>
            <a:ext cx="6439458" cy="1279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41B020-C6FD-D470-7D37-993DF9B0A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68" y="4647394"/>
            <a:ext cx="6179673" cy="131095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49715D-ED75-3920-3B67-BC7CB25328D9}"/>
              </a:ext>
            </a:extLst>
          </p:cNvPr>
          <p:cNvCxnSpPr>
            <a:cxnSpLocks/>
          </p:cNvCxnSpPr>
          <p:nvPr/>
        </p:nvCxnSpPr>
        <p:spPr>
          <a:xfrm>
            <a:off x="156548" y="3087329"/>
            <a:ext cx="117911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63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DB1-539D-796C-11F0-89C4A87869DD}"/>
              </a:ext>
            </a:extLst>
          </p:cNvPr>
          <p:cNvSpPr txBox="1">
            <a:spLocks/>
          </p:cNvSpPr>
          <p:nvPr/>
        </p:nvSpPr>
        <p:spPr>
          <a:xfrm>
            <a:off x="3451225" y="80034"/>
            <a:ext cx="5509857" cy="52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none" dirty="0">
                <a:solidFill>
                  <a:srgbClr val="0070C0"/>
                </a:solidFill>
              </a:rPr>
              <a:t>INSIGHTS &amp; OBSERVATIONS</a:t>
            </a:r>
            <a:endParaRPr lang="en-IN" sz="2800" b="1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ACB8FB-9735-FDFA-2320-FA8B26EA5D7D}"/>
              </a:ext>
            </a:extLst>
          </p:cNvPr>
          <p:cNvSpPr txBox="1">
            <a:spLocks/>
          </p:cNvSpPr>
          <p:nvPr/>
        </p:nvSpPr>
        <p:spPr>
          <a:xfrm>
            <a:off x="156548" y="555268"/>
            <a:ext cx="8063219" cy="115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rgbClr val="0070C0"/>
                </a:solidFill>
              </a:rPr>
              <a:t>Details of the cars sold by each salesperson: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/>
              <a:t>Salesman 4 has sold more number of cars when compared to other salespersons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77933-0404-B842-FEAC-BECCD2A7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03" y="1976284"/>
            <a:ext cx="4845026" cy="295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80E14-3127-B5D0-ACD4-7384AC64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2" y="1465006"/>
            <a:ext cx="5509857" cy="44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AC5C-1EFE-FEDB-0B77-F89C54CB7FC8}"/>
              </a:ext>
            </a:extLst>
          </p:cNvPr>
          <p:cNvSpPr txBox="1">
            <a:spLocks/>
          </p:cNvSpPr>
          <p:nvPr/>
        </p:nvSpPr>
        <p:spPr>
          <a:xfrm>
            <a:off x="3545653" y="98426"/>
            <a:ext cx="5509857" cy="52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none" dirty="0">
                <a:solidFill>
                  <a:srgbClr val="0070C0"/>
                </a:solidFill>
              </a:rPr>
              <a:t>INSIGHTS &amp; OBSERVATIONS</a:t>
            </a:r>
            <a:endParaRPr lang="en-IN" sz="2800" b="1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96CC30-DCAF-23F0-15C1-30D6DDC8EEB3}"/>
              </a:ext>
            </a:extLst>
          </p:cNvPr>
          <p:cNvSpPr txBox="1">
            <a:spLocks/>
          </p:cNvSpPr>
          <p:nvPr/>
        </p:nvSpPr>
        <p:spPr>
          <a:xfrm>
            <a:off x="192855" y="621891"/>
            <a:ext cx="8380874" cy="8223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cap="none" dirty="0">
                <a:solidFill>
                  <a:srgbClr val="0070C0"/>
                </a:solidFill>
              </a:rPr>
              <a:t>Top 5 cars which generated more revenue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cap="none" dirty="0"/>
              <a:t>BMW X5 generated highest revenue followed by Mercedes C-Class.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FC33C-9EFC-5110-DABD-E707843E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652" y="621891"/>
            <a:ext cx="3020493" cy="15391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496791-0C19-FF23-70AE-3A43FAFD1C4F}"/>
              </a:ext>
            </a:extLst>
          </p:cNvPr>
          <p:cNvSpPr txBox="1">
            <a:spLocks/>
          </p:cNvSpPr>
          <p:nvPr/>
        </p:nvSpPr>
        <p:spPr>
          <a:xfrm>
            <a:off x="402571" y="3407840"/>
            <a:ext cx="8652939" cy="1239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cap="none" dirty="0">
                <a:solidFill>
                  <a:srgbClr val="0070C0"/>
                </a:solidFill>
              </a:rPr>
              <a:t>Revenue by cars style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cap="none" dirty="0"/>
              <a:t>SUV cars generated more revenue whereas Hatchback type generated low revenue.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DDDD6-7DD0-87DF-69F1-7E2C8F4B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510" y="4206608"/>
            <a:ext cx="3020493" cy="1453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A9689-6F61-FF0B-4FB5-CE7C8AA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967" y="1351177"/>
            <a:ext cx="5337884" cy="1730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E28C0B-C34C-2A5E-29DE-758F4C3D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794" y="4464638"/>
            <a:ext cx="5269057" cy="154699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C15EFF-7334-E278-164B-3DD037B0214E}"/>
              </a:ext>
            </a:extLst>
          </p:cNvPr>
          <p:cNvCxnSpPr>
            <a:cxnSpLocks/>
          </p:cNvCxnSpPr>
          <p:nvPr/>
        </p:nvCxnSpPr>
        <p:spPr>
          <a:xfrm>
            <a:off x="124029" y="3264309"/>
            <a:ext cx="117911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1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DBC4-CA36-7228-EFE2-6C72D357086A}"/>
              </a:ext>
            </a:extLst>
          </p:cNvPr>
          <p:cNvSpPr txBox="1">
            <a:spLocks/>
          </p:cNvSpPr>
          <p:nvPr/>
        </p:nvSpPr>
        <p:spPr>
          <a:xfrm>
            <a:off x="3545653" y="98426"/>
            <a:ext cx="5509857" cy="52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none" dirty="0">
                <a:solidFill>
                  <a:srgbClr val="0070C0"/>
                </a:solidFill>
              </a:rPr>
              <a:t>INSIGHTS &amp; OBSERVATIONS</a:t>
            </a:r>
            <a:endParaRPr lang="en-IN" sz="2800" b="1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AEE123-CB35-7974-5A7F-FE46E2EA08E3}"/>
              </a:ext>
            </a:extLst>
          </p:cNvPr>
          <p:cNvSpPr txBox="1">
            <a:spLocks/>
          </p:cNvSpPr>
          <p:nvPr/>
        </p:nvSpPr>
        <p:spPr>
          <a:xfrm>
            <a:off x="192855" y="621891"/>
            <a:ext cx="8380874" cy="8223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rgbClr val="0070C0"/>
                </a:solidFill>
              </a:rPr>
              <a:t>Total revenue generated by the sales of SUV cars in the year 2022: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/>
              <a:t>The total revenue generated by SUV cars is 1,50,000.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D290D-F80F-3D56-6107-ADA5E69D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16" y="1831882"/>
            <a:ext cx="6134496" cy="3194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47001-FAC7-2B1E-E2FC-54C68084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12" y="2036525"/>
            <a:ext cx="3230633" cy="8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75B9-32E2-8689-7810-DD344FC0C5A1}"/>
              </a:ext>
            </a:extLst>
          </p:cNvPr>
          <p:cNvSpPr txBox="1">
            <a:spLocks/>
          </p:cNvSpPr>
          <p:nvPr/>
        </p:nvSpPr>
        <p:spPr>
          <a:xfrm>
            <a:off x="3624311" y="78412"/>
            <a:ext cx="5509857" cy="523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none" dirty="0">
                <a:solidFill>
                  <a:srgbClr val="0070C0"/>
                </a:solidFill>
              </a:rPr>
              <a:t>INSIGHTS &amp; OBSERVATIONS</a:t>
            </a:r>
            <a:endParaRPr lang="en-IN" sz="2800" b="1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A3297F-B371-E3B8-9FAA-288CAEA946A0}"/>
              </a:ext>
            </a:extLst>
          </p:cNvPr>
          <p:cNvSpPr txBox="1">
            <a:spLocks/>
          </p:cNvSpPr>
          <p:nvPr/>
        </p:nvSpPr>
        <p:spPr>
          <a:xfrm>
            <a:off x="409164" y="601877"/>
            <a:ext cx="9659068" cy="1259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rgbClr val="0070C0"/>
                </a:solidFill>
              </a:rPr>
              <a:t>Name and City of the salesperson who sold the most number of cars in the year 2023: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/>
              <a:t>Tom Lee who is from Seattle sold more number of cars in the year 2023.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1B9B4-D09F-9036-A14F-D8CF1FF0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213" y="3058235"/>
            <a:ext cx="2784075" cy="888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CCAC2-BCCB-1968-A3CF-D4DF8128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73" y="1950288"/>
            <a:ext cx="5282160" cy="37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609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237</TotalTime>
  <Words>328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Raleway</vt:lpstr>
      <vt:lpstr>Wingdings</vt:lpstr>
      <vt:lpstr>Gallery</vt:lpstr>
      <vt:lpstr>Steve's Car Showroom</vt:lpstr>
      <vt:lpstr>Problem Statement:  Analyzing the Steve’s top-end car showroom and providing him crucial insights and answers he requires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Steve's Car Showroom</dc:title>
  <dc:creator>Abhinav R</dc:creator>
  <cp:lastModifiedBy>Abhinav R</cp:lastModifiedBy>
  <cp:revision>7</cp:revision>
  <dcterms:created xsi:type="dcterms:W3CDTF">2023-10-21T15:41:02Z</dcterms:created>
  <dcterms:modified xsi:type="dcterms:W3CDTF">2023-10-22T14:18:06Z</dcterms:modified>
</cp:coreProperties>
</file>