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4" r:id="rId8"/>
    <p:sldId id="266"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26632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128556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362377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257677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209313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806471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400882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521690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377390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3C80DE-56A0-40D3-9673-401FC811CAA4}" type="datetimeFigureOut">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205242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93C80DE-56A0-40D3-9673-401FC811CAA4}" type="datetimeFigureOut">
              <a:rPr lang="en-US" smtClean="0"/>
              <a:t>6/19/2020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336DE129-EBAA-4235-9E9D-2D88EADC7E8A}" type="slidenum">
              <a:rPr lang="en-US" smtClean="0"/>
              <a:t>‹#›</a:t>
            </a:fld>
            <a:endParaRPr lang="en-US" dirty="0"/>
          </a:p>
        </p:txBody>
      </p:sp>
    </p:spTree>
    <p:extLst>
      <p:ext uri="{BB962C8B-B14F-4D97-AF65-F5344CB8AC3E}">
        <p14:creationId xmlns:p14="http://schemas.microsoft.com/office/powerpoint/2010/main" val="383711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93C80DE-56A0-40D3-9673-401FC811CAA4}" type="datetimeFigureOut">
              <a:rPr lang="en-US" smtClean="0"/>
              <a:t>6/19/2020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6DE129-EBAA-4235-9E9D-2D88EADC7E8A}"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97059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B6A4-CBF4-4543-BF63-3AC19BAAF8CE}"/>
              </a:ext>
            </a:extLst>
          </p:cNvPr>
          <p:cNvSpPr>
            <a:spLocks noGrp="1"/>
          </p:cNvSpPr>
          <p:nvPr>
            <p:ph type="ctrTitle"/>
          </p:nvPr>
        </p:nvSpPr>
        <p:spPr>
          <a:xfrm>
            <a:off x="1524000" y="1122363"/>
            <a:ext cx="9144000" cy="1416651"/>
          </a:xfrm>
        </p:spPr>
        <p:txBody>
          <a:bodyPr>
            <a:normAutofit fontScale="90000"/>
          </a:bodyPr>
          <a:lstStyle/>
          <a:p>
            <a:r>
              <a:rPr lang="en-US" dirty="0"/>
              <a:t>Where should I move to in California?</a:t>
            </a:r>
          </a:p>
        </p:txBody>
      </p:sp>
      <p:sp>
        <p:nvSpPr>
          <p:cNvPr id="3" name="Subtitle 2">
            <a:extLst>
              <a:ext uri="{FF2B5EF4-FFF2-40B4-BE49-F238E27FC236}">
                <a16:creationId xmlns:a16="http://schemas.microsoft.com/office/drawing/2014/main" id="{8F32CBBE-179F-414B-B382-2184226C1533}"/>
              </a:ext>
            </a:extLst>
          </p:cNvPr>
          <p:cNvSpPr>
            <a:spLocks noGrp="1"/>
          </p:cNvSpPr>
          <p:nvPr>
            <p:ph type="subTitle" idx="1"/>
          </p:nvPr>
        </p:nvSpPr>
        <p:spPr/>
        <p:txBody>
          <a:bodyPr/>
          <a:lstStyle/>
          <a:p>
            <a:r>
              <a:rPr lang="en-US" dirty="0"/>
              <a:t>Abhinav Bais</a:t>
            </a:r>
          </a:p>
          <a:p>
            <a:r>
              <a:rPr lang="en-US" dirty="0"/>
              <a:t>6/19/2020</a:t>
            </a:r>
          </a:p>
        </p:txBody>
      </p:sp>
    </p:spTree>
    <p:extLst>
      <p:ext uri="{BB962C8B-B14F-4D97-AF65-F5344CB8AC3E}">
        <p14:creationId xmlns:p14="http://schemas.microsoft.com/office/powerpoint/2010/main" val="3067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6024-93A9-4AB3-A124-F0143AD1510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B8506F4-73FF-4DCA-9BD2-2517B402C40D}"/>
              </a:ext>
            </a:extLst>
          </p:cNvPr>
          <p:cNvSpPr>
            <a:spLocks noGrp="1"/>
          </p:cNvSpPr>
          <p:nvPr>
            <p:ph idx="1"/>
          </p:nvPr>
        </p:nvSpPr>
        <p:spPr/>
        <p:txBody>
          <a:bodyPr/>
          <a:lstStyle/>
          <a:p>
            <a:pPr lvl="0"/>
            <a:r>
              <a:rPr lang="en-US" dirty="0"/>
              <a:t>As far as food and night life is concerned San Jose seems to have a good mix of both. San Diego is good for trying out different cuisines. Los Angeles is into performing arts and historical places. San Francisco has a good mix of arts, cuisines and night life.</a:t>
            </a:r>
          </a:p>
          <a:p>
            <a:pPr lvl="0"/>
            <a:r>
              <a:rPr lang="en-US" dirty="0"/>
              <a:t>Climate wise San Francisco is the best followed by Los Angeles and San Diego.</a:t>
            </a:r>
          </a:p>
          <a:p>
            <a:pPr lvl="0"/>
            <a:r>
              <a:rPr lang="en-US" dirty="0"/>
              <a:t>As far as safety is concerned San Jose tops the list with San Francisco being the worst.</a:t>
            </a:r>
          </a:p>
          <a:p>
            <a:pPr marL="0" indent="0">
              <a:buNone/>
            </a:pPr>
            <a:endParaRPr lang="en-US" dirty="0"/>
          </a:p>
        </p:txBody>
      </p:sp>
    </p:spTree>
    <p:extLst>
      <p:ext uri="{BB962C8B-B14F-4D97-AF65-F5344CB8AC3E}">
        <p14:creationId xmlns:p14="http://schemas.microsoft.com/office/powerpoint/2010/main" val="204454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E995-77AC-472C-946C-436806A55EB4}"/>
              </a:ext>
            </a:extLst>
          </p:cNvPr>
          <p:cNvSpPr>
            <a:spLocks noGrp="1"/>
          </p:cNvSpPr>
          <p:nvPr>
            <p:ph type="title"/>
          </p:nvPr>
        </p:nvSpPr>
        <p:spPr>
          <a:xfrm>
            <a:off x="1451579" y="804519"/>
            <a:ext cx="9291215" cy="1049235"/>
          </a:xfrm>
        </p:spPr>
        <p:txBody>
          <a:bodyPr/>
          <a:lstStyle/>
          <a:p>
            <a:r>
              <a:rPr lang="en-US"/>
              <a:t>Recommendation</a:t>
            </a:r>
            <a:endParaRPr lang="en-US" dirty="0"/>
          </a:p>
        </p:txBody>
      </p:sp>
      <p:sp>
        <p:nvSpPr>
          <p:cNvPr id="3" name="Content Placeholder 2">
            <a:extLst>
              <a:ext uri="{FF2B5EF4-FFF2-40B4-BE49-F238E27FC236}">
                <a16:creationId xmlns:a16="http://schemas.microsoft.com/office/drawing/2014/main" id="{F3093CF9-0D70-4A4B-A13B-DEEBB8178AC2}"/>
              </a:ext>
            </a:extLst>
          </p:cNvPr>
          <p:cNvSpPr>
            <a:spLocks noGrp="1"/>
          </p:cNvSpPr>
          <p:nvPr>
            <p:ph idx="1"/>
          </p:nvPr>
        </p:nvSpPr>
        <p:spPr>
          <a:xfrm>
            <a:off x="1451579" y="2015732"/>
            <a:ext cx="9291215" cy="3450613"/>
          </a:xfrm>
        </p:spPr>
        <p:txBody>
          <a:bodyPr/>
          <a:lstStyle/>
          <a:p>
            <a:pPr marL="0" indent="0">
              <a:buNone/>
            </a:pPr>
            <a:r>
              <a:rPr lang="en-US" dirty="0"/>
              <a:t>After considering all the factors I would recommend San Jose or San Diego as the cities to move to since they fared well in all aspects. When it came to social life all cities had something good and unique about them. Weather was also not much of a big differentiator. Safety played a big role in reaching to a conclusion since it is one of the most important aspects and made San Jose and San Diego stand apart. </a:t>
            </a:r>
          </a:p>
          <a:p>
            <a:pPr marL="0" indent="0">
              <a:buNone/>
            </a:pPr>
            <a:endParaRPr lang="en-US" dirty="0"/>
          </a:p>
        </p:txBody>
      </p:sp>
    </p:spTree>
    <p:extLst>
      <p:ext uri="{BB962C8B-B14F-4D97-AF65-F5344CB8AC3E}">
        <p14:creationId xmlns:p14="http://schemas.microsoft.com/office/powerpoint/2010/main" val="265160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A2D7-EB1A-4653-9018-FD0BFCDFCCAB}"/>
              </a:ext>
            </a:extLst>
          </p:cNvPr>
          <p:cNvSpPr>
            <a:spLocks noGrp="1"/>
          </p:cNvSpPr>
          <p:nvPr>
            <p:ph type="title"/>
          </p:nvPr>
        </p:nvSpPr>
        <p:spPr>
          <a:xfrm>
            <a:off x="1451579" y="804519"/>
            <a:ext cx="9291215" cy="1049235"/>
          </a:xfrm>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1A62FD3D-ABD9-44A7-A784-CCE8AE63CBB3}"/>
              </a:ext>
            </a:extLst>
          </p:cNvPr>
          <p:cNvSpPr>
            <a:spLocks noGrp="1"/>
          </p:cNvSpPr>
          <p:nvPr>
            <p:ph idx="1"/>
          </p:nvPr>
        </p:nvSpPr>
        <p:spPr>
          <a:xfrm>
            <a:off x="1451579" y="2015732"/>
            <a:ext cx="9291215" cy="3450613"/>
          </a:xfrm>
        </p:spPr>
        <p:txBody>
          <a:bodyPr/>
          <a:lstStyle/>
          <a:p>
            <a:pPr marL="0" indent="0">
              <a:buNone/>
            </a:pPr>
            <a:r>
              <a:rPr lang="en-US" dirty="0"/>
              <a:t>We can also consider other factors like IT job opportunities and housing costs in each city to make a better decision. Currently there was no data available to perform analysis but should be considered doing so in future.</a:t>
            </a:r>
          </a:p>
          <a:p>
            <a:endParaRPr lang="en-US" dirty="0"/>
          </a:p>
        </p:txBody>
      </p:sp>
    </p:spTree>
    <p:extLst>
      <p:ext uri="{BB962C8B-B14F-4D97-AF65-F5344CB8AC3E}">
        <p14:creationId xmlns:p14="http://schemas.microsoft.com/office/powerpoint/2010/main" val="1992502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84A13-8971-4D18-B2D5-D535FFC0B332}"/>
              </a:ext>
            </a:extLst>
          </p:cNvPr>
          <p:cNvSpPr>
            <a:spLocks noGrp="1"/>
          </p:cNvSpPr>
          <p:nvPr>
            <p:ph idx="1"/>
          </p:nvPr>
        </p:nvSpPr>
        <p:spPr>
          <a:xfrm>
            <a:off x="1451581" y="2015732"/>
            <a:ext cx="4172515" cy="3450613"/>
          </a:xfrm>
        </p:spPr>
        <p:txBody>
          <a:bodyPr>
            <a:normAutofit/>
          </a:bodyPr>
          <a:lstStyle/>
          <a:p>
            <a:pPr marL="0" indent="0">
              <a:buNone/>
            </a:pPr>
            <a:r>
              <a:rPr lang="en-US"/>
              <a:t>Thank You</a:t>
            </a:r>
          </a:p>
        </p:txBody>
      </p:sp>
      <p:pic>
        <p:nvPicPr>
          <p:cNvPr id="7" name="Graphic 6" descr="Smiling Face with No Fill">
            <a:extLst>
              <a:ext uri="{FF2B5EF4-FFF2-40B4-BE49-F238E27FC236}">
                <a16:creationId xmlns:a16="http://schemas.microsoft.com/office/drawing/2014/main" id="{34F781F4-D2F9-48AC-B675-DDA554E979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4917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AD6B-5A8E-4DC8-8E87-A0D10F29C1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C2C2D3-2A87-48F6-9B33-AD2D513F6D2D}"/>
              </a:ext>
            </a:extLst>
          </p:cNvPr>
          <p:cNvSpPr>
            <a:spLocks noGrp="1"/>
          </p:cNvSpPr>
          <p:nvPr>
            <p:ph idx="1"/>
          </p:nvPr>
        </p:nvSpPr>
        <p:spPr/>
        <p:txBody>
          <a:bodyPr/>
          <a:lstStyle/>
          <a:p>
            <a:pPr marL="0" indent="0">
              <a:buNone/>
            </a:pPr>
            <a:r>
              <a:rPr lang="en-US" dirty="0"/>
              <a:t>A friend of mine currently residing in Florida wants to relocate to California to have a better life but is confused which city to choose. He would like to stay in a place where there is great weather, fantastic food, top notch education, plenty of adventures and a thrilling night life along with a safe environment. He has shortlisted a couple of cities and would like to select one of them. The shortlisted cities are San Francisco, Los Angeles, San Jose and San Diego. Our goal is to explore these cities and recommend the best city.</a:t>
            </a:r>
          </a:p>
          <a:p>
            <a:endParaRPr lang="en-US" dirty="0"/>
          </a:p>
        </p:txBody>
      </p:sp>
    </p:spTree>
    <p:extLst>
      <p:ext uri="{BB962C8B-B14F-4D97-AF65-F5344CB8AC3E}">
        <p14:creationId xmlns:p14="http://schemas.microsoft.com/office/powerpoint/2010/main" val="102135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28FB-D8AA-4962-B102-4499EA1F9F0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5EB5660-709E-49B7-ADA6-4EEC07637899}"/>
              </a:ext>
            </a:extLst>
          </p:cNvPr>
          <p:cNvSpPr>
            <a:spLocks noGrp="1"/>
          </p:cNvSpPr>
          <p:nvPr>
            <p:ph idx="1"/>
          </p:nvPr>
        </p:nvSpPr>
        <p:spPr/>
        <p:txBody>
          <a:bodyPr/>
          <a:lstStyle/>
          <a:p>
            <a:r>
              <a:rPr lang="en-US" dirty="0"/>
              <a:t>Foursquare Location – This will be used to explore the social life in each of the 4 cities</a:t>
            </a:r>
          </a:p>
          <a:p>
            <a:r>
              <a:rPr lang="en-US" dirty="0"/>
              <a:t>US Climate – This will be used to analyze the year round weather</a:t>
            </a:r>
          </a:p>
          <a:p>
            <a:r>
              <a:rPr lang="en-US" dirty="0"/>
              <a:t>California open data portal – This will be used to analyze the crime rates.</a:t>
            </a:r>
          </a:p>
        </p:txBody>
      </p:sp>
    </p:spTree>
    <p:extLst>
      <p:ext uri="{BB962C8B-B14F-4D97-AF65-F5344CB8AC3E}">
        <p14:creationId xmlns:p14="http://schemas.microsoft.com/office/powerpoint/2010/main" val="342793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26A6-4573-49E5-AA6F-16B1A60DFEE7}"/>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EEBC7C1C-1252-41E9-B2EA-5567FB5F9C24}"/>
              </a:ext>
            </a:extLst>
          </p:cNvPr>
          <p:cNvSpPr>
            <a:spLocks noGrp="1"/>
          </p:cNvSpPr>
          <p:nvPr>
            <p:ph idx="1"/>
          </p:nvPr>
        </p:nvSpPr>
        <p:spPr/>
        <p:txBody>
          <a:bodyPr>
            <a:normAutofit lnSpcReduction="10000"/>
          </a:bodyPr>
          <a:lstStyle/>
          <a:p>
            <a:r>
              <a:rPr lang="en-US" dirty="0"/>
              <a:t>Social Life</a:t>
            </a:r>
          </a:p>
          <a:p>
            <a:pPr marL="0" indent="0">
              <a:buNone/>
            </a:pPr>
            <a:r>
              <a:rPr lang="en-US" dirty="0"/>
              <a:t>San Francisco – This is a very good city for people who are interested    in performing arts and music. There are concert halls, dance studios, theatres, rock/jazz clubs. The city also has quite a good options for eating and drinking. There are Japanese, French, Vietnamese and Scandinavian restaurants along with wine, beer and cocktail bars.</a:t>
            </a:r>
          </a:p>
          <a:p>
            <a:pPr marL="0" indent="0">
              <a:buNone/>
            </a:pPr>
            <a:r>
              <a:rPr lang="en-US" dirty="0"/>
              <a:t>Los Angeles - This is a very good city for people who are interested in performing arts and historical places. There are museums, historic sites, art galleries, concert halls, theatres and jazz clubs.</a:t>
            </a:r>
          </a:p>
        </p:txBody>
      </p:sp>
    </p:spTree>
    <p:extLst>
      <p:ext uri="{BB962C8B-B14F-4D97-AF65-F5344CB8AC3E}">
        <p14:creationId xmlns:p14="http://schemas.microsoft.com/office/powerpoint/2010/main" val="81132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C7C1C-1252-41E9-B2EA-5567FB5F9C24}"/>
              </a:ext>
            </a:extLst>
          </p:cNvPr>
          <p:cNvSpPr>
            <a:spLocks noGrp="1"/>
          </p:cNvSpPr>
          <p:nvPr>
            <p:ph idx="1"/>
          </p:nvPr>
        </p:nvSpPr>
        <p:spPr>
          <a:xfrm>
            <a:off x="838200" y="982246"/>
            <a:ext cx="10515600" cy="4351338"/>
          </a:xfrm>
        </p:spPr>
        <p:txBody>
          <a:bodyPr>
            <a:normAutofit fontScale="92500"/>
          </a:bodyPr>
          <a:lstStyle/>
          <a:p>
            <a:pPr marL="0" indent="0">
              <a:buNone/>
            </a:pPr>
            <a:r>
              <a:rPr lang="en-US" dirty="0"/>
              <a:t>San Diego – The city has a wide variety of options for eating. There are Japanese, French, American, Mexican, Mediterranean and Brazilian restaurants.</a:t>
            </a:r>
          </a:p>
          <a:p>
            <a:pPr marL="0" indent="0">
              <a:buNone/>
            </a:pPr>
            <a:r>
              <a:rPr lang="en-US" dirty="0"/>
              <a:t>San Jose - The city has a variety of options for eating and drinking. There are Japanese, Caribbean, Korean, Mexican and Asian restaurants along with pubs, beer and cocktail bars.</a:t>
            </a:r>
          </a:p>
          <a:p>
            <a:r>
              <a:rPr lang="en-US" dirty="0"/>
              <a:t>Climate</a:t>
            </a:r>
          </a:p>
          <a:p>
            <a:pPr marL="0" lvl="0" indent="0">
              <a:buNone/>
            </a:pPr>
            <a:r>
              <a:rPr lang="en-US" dirty="0"/>
              <a:t>San Jose has more extreme temperatures as compared to the other cities. Moderately hot summers and cold winters.</a:t>
            </a:r>
          </a:p>
          <a:p>
            <a:pPr marL="0" lvl="0" indent="0">
              <a:buNone/>
            </a:pPr>
            <a:r>
              <a:rPr lang="en-US" dirty="0"/>
              <a:t>San Francisco remains cool(comfortable) throughout the year</a:t>
            </a:r>
          </a:p>
          <a:p>
            <a:pPr marL="0" lvl="0" indent="0">
              <a:buNone/>
            </a:pPr>
            <a:r>
              <a:rPr lang="en-US" dirty="0"/>
              <a:t>San Diego and Los Angeles have similar weather having pleasant climate throughout the year.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184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picture containing text, map&#10;&#10;Description automatically generated">
            <a:extLst>
              <a:ext uri="{FF2B5EF4-FFF2-40B4-BE49-F238E27FC236}">
                <a16:creationId xmlns:a16="http://schemas.microsoft.com/office/drawing/2014/main" id="{60B7E3E7-A8C2-463B-960E-8319C7C4D2C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43" r="-1" b="-1"/>
          <a:stretch/>
        </p:blipFill>
        <p:spPr>
          <a:xfrm>
            <a:off x="643467" y="824742"/>
            <a:ext cx="10905066" cy="5208515"/>
          </a:xfrm>
          <a:prstGeom prst="rect">
            <a:avLst/>
          </a:prstGeom>
        </p:spPr>
      </p:pic>
    </p:spTree>
    <p:extLst>
      <p:ext uri="{BB962C8B-B14F-4D97-AF65-F5344CB8AC3E}">
        <p14:creationId xmlns:p14="http://schemas.microsoft.com/office/powerpoint/2010/main" val="198513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C7C1C-1252-41E9-B2EA-5567FB5F9C24}"/>
              </a:ext>
            </a:extLst>
          </p:cNvPr>
          <p:cNvSpPr>
            <a:spLocks noGrp="1"/>
          </p:cNvSpPr>
          <p:nvPr>
            <p:ph idx="1"/>
          </p:nvPr>
        </p:nvSpPr>
        <p:spPr>
          <a:xfrm>
            <a:off x="838200" y="982246"/>
            <a:ext cx="10515600" cy="4351338"/>
          </a:xfrm>
        </p:spPr>
        <p:txBody>
          <a:bodyPr>
            <a:normAutofit/>
          </a:bodyPr>
          <a:lstStyle/>
          <a:p>
            <a:pPr marL="0" indent="0">
              <a:buNone/>
            </a:pPr>
            <a:r>
              <a:rPr lang="en-US" dirty="0"/>
              <a:t>All 4 cities receive nearly similar rainfall throughout the year.</a:t>
            </a:r>
          </a:p>
          <a:p>
            <a:pPr marL="0" indent="0">
              <a:buNone/>
            </a:pPr>
            <a:endParaRPr lang="en-US" dirty="0"/>
          </a:p>
          <a:p>
            <a:pPr marL="0" indent="0">
              <a:buNone/>
            </a:pPr>
            <a:endParaRPr lang="en-US" dirty="0"/>
          </a:p>
        </p:txBody>
      </p:sp>
      <p:pic>
        <p:nvPicPr>
          <p:cNvPr id="4" name="Picture 3" descr="A picture containing map, screenshot&#10;&#10;Description automatically generated">
            <a:extLst>
              <a:ext uri="{FF2B5EF4-FFF2-40B4-BE49-F238E27FC236}">
                <a16:creationId xmlns:a16="http://schemas.microsoft.com/office/drawing/2014/main" id="{36E00205-86BF-48FC-9E6B-E3B7ED32D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965" y="1906737"/>
            <a:ext cx="8878069" cy="3863675"/>
          </a:xfrm>
          <a:prstGeom prst="rect">
            <a:avLst/>
          </a:prstGeom>
        </p:spPr>
      </p:pic>
    </p:spTree>
    <p:extLst>
      <p:ext uri="{BB962C8B-B14F-4D97-AF65-F5344CB8AC3E}">
        <p14:creationId xmlns:p14="http://schemas.microsoft.com/office/powerpoint/2010/main" val="208555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C7C1C-1252-41E9-B2EA-5567FB5F9C24}"/>
              </a:ext>
            </a:extLst>
          </p:cNvPr>
          <p:cNvSpPr>
            <a:spLocks noGrp="1"/>
          </p:cNvSpPr>
          <p:nvPr>
            <p:ph idx="1"/>
          </p:nvPr>
        </p:nvSpPr>
        <p:spPr>
          <a:xfrm>
            <a:off x="838200" y="982246"/>
            <a:ext cx="10515600" cy="4351338"/>
          </a:xfrm>
        </p:spPr>
        <p:txBody>
          <a:bodyPr>
            <a:normAutofit/>
          </a:bodyPr>
          <a:lstStyle/>
          <a:p>
            <a:r>
              <a:rPr lang="en-US" dirty="0"/>
              <a:t>Safety</a:t>
            </a:r>
          </a:p>
          <a:p>
            <a:pPr marL="0" lvl="0" indent="0">
              <a:buNone/>
            </a:pPr>
            <a:r>
              <a:rPr lang="en-US" dirty="0"/>
              <a:t>Los Angeles has seen a steep drop in violent crime rates over the years.</a:t>
            </a:r>
          </a:p>
          <a:p>
            <a:pPr marL="0" lvl="0" indent="0">
              <a:buNone/>
            </a:pPr>
            <a:r>
              <a:rPr lang="en-US" dirty="0"/>
              <a:t>San Jose and San Diego have a similar drop in crime rate but not as much as San Francisco.</a:t>
            </a:r>
          </a:p>
          <a:p>
            <a:pPr marL="0" lvl="0" indent="0">
              <a:buNone/>
            </a:pPr>
            <a:r>
              <a:rPr lang="en-US" dirty="0"/>
              <a:t>Crime rate in San Francisco seems to go up and down being much worse than the other 3 cities.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390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C7C1C-1252-41E9-B2EA-5567FB5F9C24}"/>
              </a:ext>
            </a:extLst>
          </p:cNvPr>
          <p:cNvSpPr>
            <a:spLocks noGrp="1"/>
          </p:cNvSpPr>
          <p:nvPr>
            <p:ph idx="1"/>
          </p:nvPr>
        </p:nvSpPr>
        <p:spPr>
          <a:xfrm>
            <a:off x="838200" y="982246"/>
            <a:ext cx="10515600" cy="4351338"/>
          </a:xfrm>
        </p:spPr>
        <p:txBody>
          <a:bodyPr>
            <a:normAutofit/>
          </a:bodyPr>
          <a:lstStyle/>
          <a:p>
            <a:pPr marL="0" indent="0">
              <a:buNone/>
            </a:pPr>
            <a:endParaRPr lang="en-US" dirty="0"/>
          </a:p>
          <a:p>
            <a:pPr marL="0" indent="0">
              <a:buNone/>
            </a:pPr>
            <a:endParaRPr lang="en-US" dirty="0"/>
          </a:p>
        </p:txBody>
      </p:sp>
      <p:pic>
        <p:nvPicPr>
          <p:cNvPr id="4" name="Picture 3" descr="A close up of a map&#10;&#10;Description automatically generated">
            <a:extLst>
              <a:ext uri="{FF2B5EF4-FFF2-40B4-BE49-F238E27FC236}">
                <a16:creationId xmlns:a16="http://schemas.microsoft.com/office/drawing/2014/main" id="{69083838-5673-4FD8-B758-634127FF8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292" y="1478111"/>
            <a:ext cx="8489416" cy="3901778"/>
          </a:xfrm>
          <a:prstGeom prst="rect">
            <a:avLst/>
          </a:prstGeom>
        </p:spPr>
      </p:pic>
    </p:spTree>
    <p:extLst>
      <p:ext uri="{BB962C8B-B14F-4D97-AF65-F5344CB8AC3E}">
        <p14:creationId xmlns:p14="http://schemas.microsoft.com/office/powerpoint/2010/main" val="10632536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Rockwell</vt:lpstr>
      <vt:lpstr>Gallery</vt:lpstr>
      <vt:lpstr>Where should I move to in California?</vt:lpstr>
      <vt:lpstr>Introduction</vt:lpstr>
      <vt:lpstr>Data</vt:lpstr>
      <vt:lpstr>Insights</vt:lpstr>
      <vt:lpstr>PowerPoint Presentation</vt:lpstr>
      <vt:lpstr>PowerPoint Presentation</vt:lpstr>
      <vt:lpstr>PowerPoint Presentation</vt:lpstr>
      <vt:lpstr>PowerPoint Presentation</vt:lpstr>
      <vt:lpstr>PowerPoint Presentation</vt:lpstr>
      <vt:lpstr>Results</vt:lpstr>
      <vt:lpstr>Recommendation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should I move to in California?</dc:title>
  <dc:creator>Abhinav</dc:creator>
  <cp:lastModifiedBy>Abhinav</cp:lastModifiedBy>
  <cp:revision>1</cp:revision>
  <dcterms:created xsi:type="dcterms:W3CDTF">2020-06-19T19:18:28Z</dcterms:created>
  <dcterms:modified xsi:type="dcterms:W3CDTF">2020-06-19T19:20:11Z</dcterms:modified>
</cp:coreProperties>
</file>