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embeddedFontLst>
    <p:embeddedFont>
      <p:font typeface="Carl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YUI+Wa0/a0BFx77A/K6Ntuv5F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rlito-bold.fntdata"/><Relationship Id="rId11" Type="http://schemas.openxmlformats.org/officeDocument/2006/relationships/slide" Target="slides/slide6.xml"/><Relationship Id="rId22" Type="http://schemas.openxmlformats.org/officeDocument/2006/relationships/font" Target="fonts/Carlito-boldItalic.fntdata"/><Relationship Id="rId10" Type="http://schemas.openxmlformats.org/officeDocument/2006/relationships/slide" Target="slides/slide5.xml"/><Relationship Id="rId21" Type="http://schemas.openxmlformats.org/officeDocument/2006/relationships/font" Target="fonts/Carl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rl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/>
          <p:nvPr/>
        </p:nvSpPr>
        <p:spPr>
          <a:xfrm>
            <a:off x="0" y="0"/>
            <a:ext cx="9143981" cy="685798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5"/>
          <p:cNvSpPr/>
          <p:nvPr/>
        </p:nvSpPr>
        <p:spPr>
          <a:xfrm>
            <a:off x="0" y="824373"/>
            <a:ext cx="5969635" cy="1360170"/>
          </a:xfrm>
          <a:custGeom>
            <a:rect b="b" l="l" r="r" t="t"/>
            <a:pathLst>
              <a:path extrusionOk="0" h="1360170" w="5969635">
                <a:moveTo>
                  <a:pt x="5969062" y="1360002"/>
                </a:moveTo>
                <a:lnTo>
                  <a:pt x="0" y="1360002"/>
                </a:lnTo>
                <a:lnTo>
                  <a:pt x="0" y="0"/>
                </a:lnTo>
                <a:lnTo>
                  <a:pt x="5969062" y="0"/>
                </a:lnTo>
                <a:lnTo>
                  <a:pt x="5969062" y="1360002"/>
                </a:lnTo>
                <a:close/>
              </a:path>
            </a:pathLst>
          </a:cu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5"/>
          <p:cNvSpPr/>
          <p:nvPr/>
        </p:nvSpPr>
        <p:spPr>
          <a:xfrm>
            <a:off x="0" y="824373"/>
            <a:ext cx="5969635" cy="1360170"/>
          </a:xfrm>
          <a:custGeom>
            <a:rect b="b" l="l" r="r" t="t"/>
            <a:pathLst>
              <a:path extrusionOk="0" h="1360170" w="5969635">
                <a:moveTo>
                  <a:pt x="0" y="0"/>
                </a:moveTo>
                <a:lnTo>
                  <a:pt x="5969062" y="0"/>
                </a:lnTo>
                <a:lnTo>
                  <a:pt x="5969062" y="1360002"/>
                </a:lnTo>
                <a:lnTo>
                  <a:pt x="0" y="1360002"/>
                </a:lnTo>
              </a:path>
            </a:pathLst>
          </a:custGeom>
          <a:noFill/>
          <a:ln cap="flat" cmpd="sng" w="25375">
            <a:solidFill>
              <a:srgbClr val="F0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1824863" y="1134042"/>
            <a:ext cx="549427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5424" y="1434795"/>
            <a:ext cx="8973150" cy="247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85424" y="1434795"/>
            <a:ext cx="8973150" cy="247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bhinav392011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3694790" y="6278876"/>
            <a:ext cx="5294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Author: Abhinav.K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637176" y="2430025"/>
            <a:ext cx="2408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User Manual</a:t>
            </a:r>
            <a:endParaRPr b="1" sz="35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7675" y="920450"/>
            <a:ext cx="58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Fire detection system app</a:t>
            </a:r>
            <a:endParaRPr b="1" sz="4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0"/>
          <p:cNvGrpSpPr/>
          <p:nvPr/>
        </p:nvGrpSpPr>
        <p:grpSpPr>
          <a:xfrm>
            <a:off x="611558" y="140357"/>
            <a:ext cx="7920990" cy="1290955"/>
            <a:chOff x="611558" y="140357"/>
            <a:chExt cx="7920990" cy="1290955"/>
          </a:xfrm>
        </p:grpSpPr>
        <p:sp>
          <p:nvSpPr>
            <p:cNvPr id="125" name="Google Shape;125;p10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7920874" y="1290896"/>
                  </a:moveTo>
                  <a:lnTo>
                    <a:pt x="0" y="1290896"/>
                  </a:lnTo>
                  <a:lnTo>
                    <a:pt x="0" y="0"/>
                  </a:lnTo>
                  <a:lnTo>
                    <a:pt x="7920874" y="0"/>
                  </a:lnTo>
                  <a:lnTo>
                    <a:pt x="7920874" y="1290896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0" y="0"/>
                  </a:moveTo>
                  <a:lnTo>
                    <a:pt x="7920874" y="0"/>
                  </a:lnTo>
                  <a:lnTo>
                    <a:pt x="7920874" y="1290896"/>
                  </a:lnTo>
                  <a:lnTo>
                    <a:pt x="0" y="12908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7" name="Google Shape;127;p10"/>
          <p:cNvSpPr txBox="1"/>
          <p:nvPr>
            <p:ph type="title"/>
          </p:nvPr>
        </p:nvSpPr>
        <p:spPr>
          <a:xfrm>
            <a:off x="1731828" y="475804"/>
            <a:ext cx="57378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Metadata-Based Filtering</a:t>
            </a:r>
            <a:endParaRPr sz="4400"/>
          </a:p>
        </p:txBody>
      </p:sp>
      <p:sp>
        <p:nvSpPr>
          <p:cNvPr id="128" name="Google Shape;128;p10"/>
          <p:cNvSpPr txBox="1"/>
          <p:nvPr/>
        </p:nvSpPr>
        <p:spPr>
          <a:xfrm>
            <a:off x="-31338" y="1409649"/>
            <a:ext cx="8787130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1120" lvl="0" marL="83185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ses metadata associated with movies, such as genres, vote  averages. It filters movies based on popularity and quality,  ommendations include well-received and widely-watched</a:t>
            </a:r>
            <a:endParaRPr sz="29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611558" y="140357"/>
            <a:ext cx="7920990" cy="1290955"/>
            <a:chOff x="611558" y="140357"/>
            <a:chExt cx="7920990" cy="1290955"/>
          </a:xfrm>
        </p:grpSpPr>
        <p:sp>
          <p:nvSpPr>
            <p:cNvPr id="134" name="Google Shape;134;p11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7920874" y="1290896"/>
                  </a:moveTo>
                  <a:lnTo>
                    <a:pt x="0" y="1290896"/>
                  </a:lnTo>
                  <a:lnTo>
                    <a:pt x="0" y="0"/>
                  </a:lnTo>
                  <a:lnTo>
                    <a:pt x="7920874" y="0"/>
                  </a:lnTo>
                  <a:lnTo>
                    <a:pt x="7920874" y="1290896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0" y="0"/>
                  </a:moveTo>
                  <a:lnTo>
                    <a:pt x="7920874" y="0"/>
                  </a:lnTo>
                  <a:lnTo>
                    <a:pt x="7920874" y="1290896"/>
                  </a:lnTo>
                  <a:lnTo>
                    <a:pt x="0" y="12908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" name="Google Shape;136;p11"/>
          <p:cNvSpPr txBox="1"/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28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Recommendations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-96894" y="1412443"/>
            <a:ext cx="8762365" cy="296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2710" lvl="0" marL="10477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nes both content-based and collaborative filtering to provide  ndations. This approach leverages the strengths of both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indent="57150" lvl="0" marL="22860" marR="27114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cing the accuracy and diversity of movie suggestions. It  ated ratings from collaborative filtering and then combines  nt-based similarity scores to generate recommendations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indent="0" lvl="0" marL="7175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' preferences.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1858996" y="188001"/>
            <a:ext cx="5426075" cy="1316355"/>
          </a:xfrm>
          <a:prstGeom prst="rect">
            <a:avLst/>
          </a:pr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3003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Contact Person</a:t>
            </a:r>
            <a:endParaRPr sz="4400"/>
          </a:p>
        </p:txBody>
      </p:sp>
      <p:sp>
        <p:nvSpPr>
          <p:cNvPr id="143" name="Google Shape;143;p12"/>
          <p:cNvSpPr txBox="1"/>
          <p:nvPr/>
        </p:nvSpPr>
        <p:spPr>
          <a:xfrm>
            <a:off x="591179" y="1609340"/>
            <a:ext cx="78645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1940" lvl="0" marL="2946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Please reach out to Abhinav.K at  </a:t>
            </a:r>
            <a:r>
              <a:rPr lang="en-US" sz="3200" u="sng">
                <a:solidFill>
                  <a:schemeClr val="hlink"/>
                </a:solidFill>
                <a:latin typeface="Carlito"/>
                <a:ea typeface="Carlito"/>
                <a:cs typeface="Carlito"/>
                <a:sym typeface="Carlito"/>
                <a:hlinkClick r:id="rId3"/>
              </a:rPr>
              <a:t>abhinav392011@gmail.com</a:t>
            </a: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 for any  questions,concerns or suggestions on the App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/>
          <p:nvPr/>
        </p:nvSpPr>
        <p:spPr>
          <a:xfrm>
            <a:off x="2442587" y="2807794"/>
            <a:ext cx="4258945" cy="1143000"/>
          </a:xfrm>
          <a:custGeom>
            <a:rect b="b" l="l" r="r" t="t"/>
            <a:pathLst>
              <a:path extrusionOk="0" h="1143000" w="4258945">
                <a:moveTo>
                  <a:pt x="4258798" y="1142997"/>
                </a:moveTo>
                <a:lnTo>
                  <a:pt x="0" y="1142997"/>
                </a:lnTo>
                <a:lnTo>
                  <a:pt x="0" y="0"/>
                </a:lnTo>
                <a:lnTo>
                  <a:pt x="4258798" y="0"/>
                </a:lnTo>
                <a:lnTo>
                  <a:pt x="4258798" y="1142997"/>
                </a:lnTo>
                <a:close/>
              </a:path>
            </a:pathLst>
          </a:cu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3297442" y="3008960"/>
            <a:ext cx="25476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0" y="0"/>
            <a:ext cx="9143981" cy="6857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21335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Table of Contents</a:t>
            </a:r>
            <a:endParaRPr sz="4400"/>
          </a:p>
        </p:txBody>
      </p:sp>
      <p:grpSp>
        <p:nvGrpSpPr>
          <p:cNvPr id="56" name="Google Shape;56;p2"/>
          <p:cNvGrpSpPr/>
          <p:nvPr/>
        </p:nvGrpSpPr>
        <p:grpSpPr>
          <a:xfrm>
            <a:off x="0" y="1924418"/>
            <a:ext cx="8196580" cy="4067178"/>
            <a:chOff x="0" y="1924418"/>
            <a:chExt cx="8196580" cy="4067178"/>
          </a:xfrm>
        </p:grpSpPr>
        <p:sp>
          <p:nvSpPr>
            <p:cNvPr id="57" name="Google Shape;57;p2"/>
            <p:cNvSpPr/>
            <p:nvPr/>
          </p:nvSpPr>
          <p:spPr>
            <a:xfrm>
              <a:off x="8191483" y="1924421"/>
              <a:ext cx="0" cy="4067175"/>
            </a:xfrm>
            <a:custGeom>
              <a:rect b="b" l="l" r="r" t="t"/>
              <a:pathLst>
                <a:path extrusionOk="0" h="4067175" w="120000">
                  <a:moveTo>
                    <a:pt x="0" y="0"/>
                  </a:moveTo>
                  <a:lnTo>
                    <a:pt x="0" y="4066841"/>
                  </a:lnTo>
                </a:path>
              </a:pathLst>
            </a:cu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1924418"/>
              <a:ext cx="8196580" cy="4067175"/>
            </a:xfrm>
            <a:custGeom>
              <a:rect b="b" l="l" r="r" t="t"/>
              <a:pathLst>
                <a:path extrusionOk="0" h="4067175" w="8196580">
                  <a:moveTo>
                    <a:pt x="8196224" y="4057332"/>
                  </a:moveTo>
                  <a:lnTo>
                    <a:pt x="0" y="4057332"/>
                  </a:lnTo>
                  <a:lnTo>
                    <a:pt x="0" y="4066857"/>
                  </a:lnTo>
                  <a:lnTo>
                    <a:pt x="8196224" y="4066857"/>
                  </a:lnTo>
                  <a:lnTo>
                    <a:pt x="8196224" y="4057332"/>
                  </a:lnTo>
                  <a:close/>
                </a:path>
                <a:path extrusionOk="0" h="4067175" w="8196580">
                  <a:moveTo>
                    <a:pt x="8196224" y="3252292"/>
                  </a:moveTo>
                  <a:lnTo>
                    <a:pt x="0" y="3252292"/>
                  </a:lnTo>
                  <a:lnTo>
                    <a:pt x="0" y="3261817"/>
                  </a:lnTo>
                  <a:lnTo>
                    <a:pt x="8196224" y="3261817"/>
                  </a:lnTo>
                  <a:lnTo>
                    <a:pt x="8196224" y="3252292"/>
                  </a:lnTo>
                  <a:close/>
                </a:path>
                <a:path extrusionOk="0" h="4067175" w="8196580">
                  <a:moveTo>
                    <a:pt x="8196224" y="2447239"/>
                  </a:moveTo>
                  <a:lnTo>
                    <a:pt x="0" y="2447239"/>
                  </a:lnTo>
                  <a:lnTo>
                    <a:pt x="0" y="2456764"/>
                  </a:lnTo>
                  <a:lnTo>
                    <a:pt x="8196224" y="2456764"/>
                  </a:lnTo>
                  <a:lnTo>
                    <a:pt x="8196224" y="2447239"/>
                  </a:lnTo>
                  <a:close/>
                </a:path>
                <a:path extrusionOk="0" h="4067175" w="8196580">
                  <a:moveTo>
                    <a:pt x="8196224" y="1642198"/>
                  </a:moveTo>
                  <a:lnTo>
                    <a:pt x="0" y="1642198"/>
                  </a:lnTo>
                  <a:lnTo>
                    <a:pt x="0" y="1651723"/>
                  </a:lnTo>
                  <a:lnTo>
                    <a:pt x="8196224" y="1651723"/>
                  </a:lnTo>
                  <a:lnTo>
                    <a:pt x="8196224" y="1642198"/>
                  </a:lnTo>
                  <a:close/>
                </a:path>
                <a:path extrusionOk="0" h="4067175" w="8196580">
                  <a:moveTo>
                    <a:pt x="8196224" y="837145"/>
                  </a:moveTo>
                  <a:lnTo>
                    <a:pt x="0" y="837145"/>
                  </a:lnTo>
                  <a:lnTo>
                    <a:pt x="0" y="846670"/>
                  </a:lnTo>
                  <a:lnTo>
                    <a:pt x="8196224" y="846670"/>
                  </a:lnTo>
                  <a:lnTo>
                    <a:pt x="8196224" y="837145"/>
                  </a:lnTo>
                  <a:close/>
                </a:path>
                <a:path extrusionOk="0" h="4067175" w="8196580">
                  <a:moveTo>
                    <a:pt x="8196224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196224" y="9525"/>
                  </a:lnTo>
                  <a:lnTo>
                    <a:pt x="8196224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" name="Google Shape;59;p2"/>
          <p:cNvSpPr txBox="1"/>
          <p:nvPr/>
        </p:nvSpPr>
        <p:spPr>
          <a:xfrm>
            <a:off x="-61420" y="1992035"/>
            <a:ext cx="71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52167" y="5244330"/>
            <a:ext cx="16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505475" y="1599450"/>
            <a:ext cx="7785900" cy="5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Acknowledgements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About me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About my Internship with Clevered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About the app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How to use the app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lito"/>
              <a:buChar char="●"/>
            </a:pPr>
            <a:r>
              <a:rPr b="1" lang="en-US" sz="35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Contact Information</a:t>
            </a:r>
            <a:endParaRPr b="1"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0"/>
            <a:ext cx="9143981" cy="6857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5219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Acknowledgements</a:t>
            </a:r>
            <a:endParaRPr sz="4400"/>
          </a:p>
        </p:txBody>
      </p:sp>
      <p:sp>
        <p:nvSpPr>
          <p:cNvPr id="68" name="Google Shape;68;p3"/>
          <p:cNvSpPr txBox="1"/>
          <p:nvPr/>
        </p:nvSpPr>
        <p:spPr>
          <a:xfrm>
            <a:off x="-57097" y="1833463"/>
            <a:ext cx="84702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0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Firstly I would like to thank my parents for introducing me to this Internship. Secondly i would like to thank Avishek sir who helped and guided me throughout the Internship and also making this Internship interesting. 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2108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About Me..</a:t>
            </a:r>
            <a:endParaRPr sz="4400"/>
          </a:p>
        </p:txBody>
      </p:sp>
      <p:sp>
        <p:nvSpPr>
          <p:cNvPr id="75" name="Google Shape;75;p4"/>
          <p:cNvSpPr txBox="1"/>
          <p:nvPr/>
        </p:nvSpPr>
        <p:spPr>
          <a:xfrm>
            <a:off x="5101657" y="1844921"/>
            <a:ext cx="33552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257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Abhinav.K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Arial"/>
              <a:buNone/>
            </a:pPr>
            <a:r>
              <a:t/>
            </a:r>
            <a:endParaRPr sz="2850">
              <a:latin typeface="Carlito"/>
              <a:ea typeface="Carlito"/>
              <a:cs typeface="Carlito"/>
              <a:sym typeface="Carlito"/>
            </a:endParaRPr>
          </a:p>
          <a:p>
            <a:pPr indent="-281940" lvl="0" marL="354330" marR="37084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Currently in class 8 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indent="-342265" lvl="0" marL="35433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rlito"/>
              <a:buChar char="•"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Currently enrolled  in Clevered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05" y="1535052"/>
            <a:ext cx="3781518" cy="4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755576" y="404531"/>
            <a:ext cx="7633334" cy="1171531"/>
            <a:chOff x="755573" y="404551"/>
            <a:chExt cx="7633334" cy="936625"/>
          </a:xfrm>
        </p:grpSpPr>
        <p:sp>
          <p:nvSpPr>
            <p:cNvPr id="82" name="Google Shape;82;p5"/>
            <p:cNvSpPr/>
            <p:nvPr/>
          </p:nvSpPr>
          <p:spPr>
            <a:xfrm>
              <a:off x="755573" y="404551"/>
              <a:ext cx="7633334" cy="936625"/>
            </a:xfrm>
            <a:custGeom>
              <a:rect b="b" l="l" r="r" t="t"/>
              <a:pathLst>
                <a:path extrusionOk="0" h="936625" w="7633334">
                  <a:moveTo>
                    <a:pt x="7632834" y="936103"/>
                  </a:moveTo>
                  <a:lnTo>
                    <a:pt x="0" y="936103"/>
                  </a:lnTo>
                  <a:lnTo>
                    <a:pt x="0" y="0"/>
                  </a:lnTo>
                  <a:lnTo>
                    <a:pt x="7632834" y="0"/>
                  </a:lnTo>
                  <a:lnTo>
                    <a:pt x="7632834" y="936103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55573" y="404551"/>
              <a:ext cx="7633334" cy="936625"/>
            </a:xfrm>
            <a:custGeom>
              <a:rect b="b" l="l" r="r" t="t"/>
              <a:pathLst>
                <a:path extrusionOk="0" h="936625" w="7633334">
                  <a:moveTo>
                    <a:pt x="0" y="0"/>
                  </a:moveTo>
                  <a:lnTo>
                    <a:pt x="7632834" y="0"/>
                  </a:lnTo>
                  <a:lnTo>
                    <a:pt x="7632834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1407232" y="344882"/>
            <a:ext cx="6613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32990" lvl="0" marL="2345055" marR="508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About My Internship Journey with  Clevered</a:t>
            </a:r>
            <a:endParaRPr sz="3750"/>
          </a:p>
        </p:txBody>
      </p:sp>
      <p:sp>
        <p:nvSpPr>
          <p:cNvPr id="85" name="Google Shape;85;p5"/>
          <p:cNvSpPr txBox="1"/>
          <p:nvPr/>
        </p:nvSpPr>
        <p:spPr>
          <a:xfrm>
            <a:off x="-95294" y="1807893"/>
            <a:ext cx="86163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69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 The Internship was very interesting and very collaborative. I had a wonderful experience with Avishek sir as he guided out me through the </a:t>
            </a: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internship and making it a fantastic journey.</a:t>
            </a:r>
            <a:endParaRPr sz="3200">
              <a:solidFill>
                <a:srgbClr val="FFFFFF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869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Although i have interest in learning AI but after the internship, now the my interest has increased a lot.Iam very thankful to everyone who had made this journey possible.</a:t>
            </a:r>
            <a:r>
              <a:rPr lang="en-US" sz="3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endParaRPr sz="32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2108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About App..</a:t>
            </a:r>
            <a:endParaRPr sz="4400"/>
          </a:p>
        </p:txBody>
      </p:sp>
      <p:sp>
        <p:nvSpPr>
          <p:cNvPr id="91" name="Google Shape;91;p6"/>
          <p:cNvSpPr txBox="1"/>
          <p:nvPr/>
        </p:nvSpPr>
        <p:spPr>
          <a:xfrm>
            <a:off x="5102243" y="1554177"/>
            <a:ext cx="34716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25019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50"/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App’s Introduction</a:t>
            </a:r>
            <a:endParaRPr sz="2450"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5080" rtl="0" algn="l">
              <a:lnSpc>
                <a:spcPct val="10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0" y="1765971"/>
            <a:ext cx="4571990" cy="45260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1691676" y="2780919"/>
            <a:ext cx="5760720" cy="936625"/>
            <a:chOff x="1691676" y="2780919"/>
            <a:chExt cx="5760720" cy="936625"/>
          </a:xfrm>
        </p:grpSpPr>
        <p:sp>
          <p:nvSpPr>
            <p:cNvPr id="98" name="Google Shape;98;p7"/>
            <p:cNvSpPr/>
            <p:nvPr/>
          </p:nvSpPr>
          <p:spPr>
            <a:xfrm>
              <a:off x="1691676" y="2780919"/>
              <a:ext cx="5760720" cy="936625"/>
            </a:xfrm>
            <a:custGeom>
              <a:rect b="b" l="l" r="r" t="t"/>
              <a:pathLst>
                <a:path extrusionOk="0" h="936625" w="5760720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691676" y="2780919"/>
              <a:ext cx="5760720" cy="936625"/>
            </a:xfrm>
            <a:custGeom>
              <a:rect b="b" l="l" r="r" t="t"/>
              <a:pathLst>
                <a:path extrusionOk="0" h="936625" w="5760720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2000128" y="2844339"/>
            <a:ext cx="51365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How do I use the App?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8"/>
          <p:cNvGrpSpPr/>
          <p:nvPr/>
        </p:nvGrpSpPr>
        <p:grpSpPr>
          <a:xfrm>
            <a:off x="611558" y="140357"/>
            <a:ext cx="7920990" cy="1290955"/>
            <a:chOff x="611558" y="140357"/>
            <a:chExt cx="7920990" cy="1290955"/>
          </a:xfrm>
        </p:grpSpPr>
        <p:sp>
          <p:nvSpPr>
            <p:cNvPr id="106" name="Google Shape;106;p8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7920874" y="1290896"/>
                  </a:moveTo>
                  <a:lnTo>
                    <a:pt x="0" y="1290896"/>
                  </a:lnTo>
                  <a:lnTo>
                    <a:pt x="0" y="0"/>
                  </a:lnTo>
                  <a:lnTo>
                    <a:pt x="7920874" y="0"/>
                  </a:lnTo>
                  <a:lnTo>
                    <a:pt x="7920874" y="1290896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0" y="0"/>
                  </a:moveTo>
                  <a:lnTo>
                    <a:pt x="7920874" y="0"/>
                  </a:lnTo>
                  <a:lnTo>
                    <a:pt x="7920874" y="1290896"/>
                  </a:lnTo>
                  <a:lnTo>
                    <a:pt x="0" y="12908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2197076" y="209816"/>
            <a:ext cx="4801235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Filtering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575914" y="1613404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85424" y="1434795"/>
            <a:ext cx="8973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92684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611558" y="140357"/>
            <a:ext cx="7920990" cy="1290955"/>
            <a:chOff x="611558" y="140357"/>
            <a:chExt cx="7920990" cy="1290955"/>
          </a:xfrm>
        </p:grpSpPr>
        <p:sp>
          <p:nvSpPr>
            <p:cNvPr id="116" name="Google Shape;116;p9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7920874" y="1290869"/>
                  </a:moveTo>
                  <a:lnTo>
                    <a:pt x="0" y="1290869"/>
                  </a:lnTo>
                  <a:lnTo>
                    <a:pt x="0" y="0"/>
                  </a:lnTo>
                  <a:lnTo>
                    <a:pt x="7920874" y="0"/>
                  </a:lnTo>
                  <a:lnTo>
                    <a:pt x="7920874" y="1290869"/>
                  </a:lnTo>
                  <a:close/>
                </a:path>
              </a:pathLst>
            </a:custGeom>
            <a:solidFill>
              <a:srgbClr val="F0ED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11558" y="140357"/>
              <a:ext cx="7920990" cy="1290955"/>
            </a:xfrm>
            <a:custGeom>
              <a:rect b="b" l="l" r="r" t="t"/>
              <a:pathLst>
                <a:path extrusionOk="0" h="1290955" w="7920990">
                  <a:moveTo>
                    <a:pt x="0" y="0"/>
                  </a:moveTo>
                  <a:lnTo>
                    <a:pt x="7920874" y="0"/>
                  </a:lnTo>
                  <a:lnTo>
                    <a:pt x="7920874" y="1290869"/>
                  </a:lnTo>
                  <a:lnTo>
                    <a:pt x="0" y="12908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0ED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2350171" y="209816"/>
            <a:ext cx="4494530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43169" y="1406855"/>
            <a:ext cx="8740140" cy="212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filtering is a technique that makes movie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  <a:p>
            <a:pPr indent="2222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tions based on user behavior. It uses the ratings given by  s to predict how a user might rate a particular movie. In  gular Value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2023-09-27T11:00:06Z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2023-09-27T00:00:00Z</vt:filetime>
  </property>
</Properties>
</file>