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82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78" r:id="rId12"/>
    <p:sldId id="279" r:id="rId13"/>
    <p:sldId id="280" r:id="rId14"/>
    <p:sldId id="28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7C8A8-64E4-4B66-87E7-14035A0DEFF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D6BDA6-0B01-48C0-BA45-FE8D1D8006C8}">
      <dgm:prSet/>
      <dgm:spPr/>
      <dgm:t>
        <a:bodyPr/>
        <a:lstStyle/>
        <a:p>
          <a:r>
            <a:rPr lang="en-IN" b="0" i="0"/>
            <a:t>Project Overview</a:t>
          </a:r>
          <a:endParaRPr lang="en-IN"/>
        </a:p>
      </dgm:t>
    </dgm:pt>
    <dgm:pt modelId="{5F8869F4-1CD7-47A0-A57C-FB99A5AA5C0D}" type="parTrans" cxnId="{4809AF35-79B3-47E0-A382-835F31A63244}">
      <dgm:prSet/>
      <dgm:spPr/>
      <dgm:t>
        <a:bodyPr/>
        <a:lstStyle/>
        <a:p>
          <a:endParaRPr lang="en-IN"/>
        </a:p>
      </dgm:t>
    </dgm:pt>
    <dgm:pt modelId="{5D525B1F-43AB-45DE-90F8-A76B52383450}" type="sibTrans" cxnId="{4809AF35-79B3-47E0-A382-835F31A63244}">
      <dgm:prSet/>
      <dgm:spPr/>
      <dgm:t>
        <a:bodyPr/>
        <a:lstStyle/>
        <a:p>
          <a:endParaRPr lang="en-IN"/>
        </a:p>
      </dgm:t>
    </dgm:pt>
    <dgm:pt modelId="{054816A2-ADA2-4A31-BCD7-863C7C13C3A5}">
      <dgm:prSet/>
      <dgm:spPr/>
      <dgm:t>
        <a:bodyPr/>
        <a:lstStyle/>
        <a:p>
          <a:r>
            <a:rPr lang="en-IN" b="0" i="0"/>
            <a:t>Problem Statement</a:t>
          </a:r>
          <a:endParaRPr lang="en-IN"/>
        </a:p>
      </dgm:t>
    </dgm:pt>
    <dgm:pt modelId="{BA40E6D1-E7DB-4F14-BDDD-AC0EC25B7DB5}" type="parTrans" cxnId="{D329E2A4-12F9-468A-8516-00B4159396AC}">
      <dgm:prSet/>
      <dgm:spPr/>
      <dgm:t>
        <a:bodyPr/>
        <a:lstStyle/>
        <a:p>
          <a:endParaRPr lang="en-IN"/>
        </a:p>
      </dgm:t>
    </dgm:pt>
    <dgm:pt modelId="{E5E202B0-50FC-441A-8429-0D650A6EF916}" type="sibTrans" cxnId="{D329E2A4-12F9-468A-8516-00B4159396AC}">
      <dgm:prSet/>
      <dgm:spPr/>
      <dgm:t>
        <a:bodyPr/>
        <a:lstStyle/>
        <a:p>
          <a:endParaRPr lang="en-IN"/>
        </a:p>
      </dgm:t>
    </dgm:pt>
    <dgm:pt modelId="{7167E2D3-8CB2-46B2-BBA9-38B8DC06DB2D}">
      <dgm:prSet/>
      <dgm:spPr/>
      <dgm:t>
        <a:bodyPr/>
        <a:lstStyle/>
        <a:p>
          <a:r>
            <a:rPr lang="en-IN" b="0" i="0"/>
            <a:t>Key Deliverables</a:t>
          </a:r>
          <a:endParaRPr lang="en-IN"/>
        </a:p>
      </dgm:t>
    </dgm:pt>
    <dgm:pt modelId="{A91225CC-69BA-4BE0-8F54-6D238533DF78}" type="parTrans" cxnId="{24B9E0E0-88CC-4800-8A37-33F554609750}">
      <dgm:prSet/>
      <dgm:spPr/>
      <dgm:t>
        <a:bodyPr/>
        <a:lstStyle/>
        <a:p>
          <a:endParaRPr lang="en-IN"/>
        </a:p>
      </dgm:t>
    </dgm:pt>
    <dgm:pt modelId="{0E4C7F28-07CD-4AAC-8AEB-87F1597FAD66}" type="sibTrans" cxnId="{24B9E0E0-88CC-4800-8A37-33F554609750}">
      <dgm:prSet/>
      <dgm:spPr/>
      <dgm:t>
        <a:bodyPr/>
        <a:lstStyle/>
        <a:p>
          <a:endParaRPr lang="en-IN"/>
        </a:p>
      </dgm:t>
    </dgm:pt>
    <dgm:pt modelId="{E22C3735-9FD5-48DD-BB0E-11F3DDF79CE5}">
      <dgm:prSet/>
      <dgm:spPr/>
      <dgm:t>
        <a:bodyPr/>
        <a:lstStyle/>
        <a:p>
          <a:r>
            <a:rPr lang="en-IN" b="0" i="0"/>
            <a:t>Dataset Overview</a:t>
          </a:r>
          <a:endParaRPr lang="en-IN"/>
        </a:p>
      </dgm:t>
    </dgm:pt>
    <dgm:pt modelId="{4950B2E1-7A64-412D-8B42-5506076D6781}" type="parTrans" cxnId="{672003AE-C2C9-40B0-BC8C-CB5F33D624CC}">
      <dgm:prSet/>
      <dgm:spPr/>
      <dgm:t>
        <a:bodyPr/>
        <a:lstStyle/>
        <a:p>
          <a:endParaRPr lang="en-IN"/>
        </a:p>
      </dgm:t>
    </dgm:pt>
    <dgm:pt modelId="{1244E4CC-53C3-4620-A72B-F3ECAB307A04}" type="sibTrans" cxnId="{672003AE-C2C9-40B0-BC8C-CB5F33D624CC}">
      <dgm:prSet/>
      <dgm:spPr/>
      <dgm:t>
        <a:bodyPr/>
        <a:lstStyle/>
        <a:p>
          <a:endParaRPr lang="en-IN"/>
        </a:p>
      </dgm:t>
    </dgm:pt>
    <dgm:pt modelId="{EC25472A-B7DA-4F8B-9E53-809140B4EBC9}">
      <dgm:prSet/>
      <dgm:spPr/>
      <dgm:t>
        <a:bodyPr/>
        <a:lstStyle/>
        <a:p>
          <a:r>
            <a:rPr lang="en-IN" b="0" i="0"/>
            <a:t>Tools and Techniques</a:t>
          </a:r>
          <a:endParaRPr lang="en-IN"/>
        </a:p>
      </dgm:t>
    </dgm:pt>
    <dgm:pt modelId="{B2D63B8A-2A7C-43B4-ACBA-C78DF692323E}" type="parTrans" cxnId="{32FED277-580A-492D-A857-6965DCDA873A}">
      <dgm:prSet/>
      <dgm:spPr/>
      <dgm:t>
        <a:bodyPr/>
        <a:lstStyle/>
        <a:p>
          <a:endParaRPr lang="en-IN"/>
        </a:p>
      </dgm:t>
    </dgm:pt>
    <dgm:pt modelId="{C5A2344E-B2FA-4752-B298-453E6B00DC19}" type="sibTrans" cxnId="{32FED277-580A-492D-A857-6965DCDA873A}">
      <dgm:prSet/>
      <dgm:spPr/>
      <dgm:t>
        <a:bodyPr/>
        <a:lstStyle/>
        <a:p>
          <a:endParaRPr lang="en-IN"/>
        </a:p>
      </dgm:t>
    </dgm:pt>
    <dgm:pt modelId="{39F568B2-6583-4066-B762-A71E86922F2C}">
      <dgm:prSet/>
      <dgm:spPr/>
      <dgm:t>
        <a:bodyPr/>
        <a:lstStyle/>
        <a:p>
          <a:r>
            <a:rPr lang="en-IN" b="0" i="0"/>
            <a:t>Project Workflow</a:t>
          </a:r>
          <a:endParaRPr lang="en-IN"/>
        </a:p>
      </dgm:t>
    </dgm:pt>
    <dgm:pt modelId="{1D8E887A-C2F4-4A46-BD43-5896DF521072}" type="parTrans" cxnId="{F588449F-EBA6-4012-877F-48F4B82D49B3}">
      <dgm:prSet/>
      <dgm:spPr/>
      <dgm:t>
        <a:bodyPr/>
        <a:lstStyle/>
        <a:p>
          <a:endParaRPr lang="en-IN"/>
        </a:p>
      </dgm:t>
    </dgm:pt>
    <dgm:pt modelId="{190E856B-2881-4B56-8821-FCA02EC7DB9A}" type="sibTrans" cxnId="{F588449F-EBA6-4012-877F-48F4B82D49B3}">
      <dgm:prSet/>
      <dgm:spPr/>
      <dgm:t>
        <a:bodyPr/>
        <a:lstStyle/>
        <a:p>
          <a:endParaRPr lang="en-IN"/>
        </a:p>
      </dgm:t>
    </dgm:pt>
    <dgm:pt modelId="{CFFF2C75-AFA8-4D46-8756-9A55C3B5A5FE}">
      <dgm:prSet/>
      <dgm:spPr/>
      <dgm:t>
        <a:bodyPr/>
        <a:lstStyle/>
        <a:p>
          <a:r>
            <a:rPr lang="en-IN" b="0" i="0"/>
            <a:t>Data Acquisition Phase</a:t>
          </a:r>
          <a:endParaRPr lang="en-IN"/>
        </a:p>
      </dgm:t>
    </dgm:pt>
    <dgm:pt modelId="{136B15C7-B87E-4105-B40F-1651DC9441B2}" type="parTrans" cxnId="{2615019D-7DB2-402F-9800-274D36896D32}">
      <dgm:prSet/>
      <dgm:spPr/>
      <dgm:t>
        <a:bodyPr/>
        <a:lstStyle/>
        <a:p>
          <a:endParaRPr lang="en-IN"/>
        </a:p>
      </dgm:t>
    </dgm:pt>
    <dgm:pt modelId="{FFBA75A9-DE35-4E33-ACC1-E5ABE96B2ECA}" type="sibTrans" cxnId="{2615019D-7DB2-402F-9800-274D36896D32}">
      <dgm:prSet/>
      <dgm:spPr/>
      <dgm:t>
        <a:bodyPr/>
        <a:lstStyle/>
        <a:p>
          <a:endParaRPr lang="en-IN"/>
        </a:p>
      </dgm:t>
    </dgm:pt>
    <dgm:pt modelId="{E9A714CB-EB95-4AEC-8B52-9D71E3F82511}">
      <dgm:prSet/>
      <dgm:spPr/>
      <dgm:t>
        <a:bodyPr/>
        <a:lstStyle/>
        <a:p>
          <a:r>
            <a:rPr lang="en-IN" b="0" i="0"/>
            <a:t>Data Wrangling Phase</a:t>
          </a:r>
          <a:endParaRPr lang="en-IN"/>
        </a:p>
      </dgm:t>
    </dgm:pt>
    <dgm:pt modelId="{3FCAF213-798D-4686-AB0B-65FF94C4B6C7}" type="parTrans" cxnId="{794A9664-45DA-4FE6-9CBC-720B21357372}">
      <dgm:prSet/>
      <dgm:spPr/>
      <dgm:t>
        <a:bodyPr/>
        <a:lstStyle/>
        <a:p>
          <a:endParaRPr lang="en-IN"/>
        </a:p>
      </dgm:t>
    </dgm:pt>
    <dgm:pt modelId="{D122D592-BA42-4FB0-B152-2951D47A8C02}" type="sibTrans" cxnId="{794A9664-45DA-4FE6-9CBC-720B21357372}">
      <dgm:prSet/>
      <dgm:spPr/>
      <dgm:t>
        <a:bodyPr/>
        <a:lstStyle/>
        <a:p>
          <a:endParaRPr lang="en-IN"/>
        </a:p>
      </dgm:t>
    </dgm:pt>
    <dgm:pt modelId="{91B2BEF3-C532-4D20-8F8A-7AD00E985803}">
      <dgm:prSet/>
      <dgm:spPr/>
      <dgm:t>
        <a:bodyPr/>
        <a:lstStyle/>
        <a:p>
          <a:r>
            <a:rPr lang="en-IN" b="0" i="0"/>
            <a:t>Data Analysis Phase</a:t>
          </a:r>
          <a:endParaRPr lang="en-IN"/>
        </a:p>
      </dgm:t>
    </dgm:pt>
    <dgm:pt modelId="{D0562418-7BCD-4E5C-93CF-F2DFAB15E935}" type="parTrans" cxnId="{2D025799-DD71-40DA-BC16-B96C70CDC5AA}">
      <dgm:prSet/>
      <dgm:spPr/>
      <dgm:t>
        <a:bodyPr/>
        <a:lstStyle/>
        <a:p>
          <a:endParaRPr lang="en-IN"/>
        </a:p>
      </dgm:t>
    </dgm:pt>
    <dgm:pt modelId="{2D45F220-6F31-4528-B975-0F64842624EA}" type="sibTrans" cxnId="{2D025799-DD71-40DA-BC16-B96C70CDC5AA}">
      <dgm:prSet/>
      <dgm:spPr/>
      <dgm:t>
        <a:bodyPr/>
        <a:lstStyle/>
        <a:p>
          <a:endParaRPr lang="en-IN"/>
        </a:p>
      </dgm:t>
    </dgm:pt>
    <dgm:pt modelId="{B3A7C092-C1C0-4BC7-B5BD-7372B9520CAC}">
      <dgm:prSet/>
      <dgm:spPr/>
      <dgm:t>
        <a:bodyPr/>
        <a:lstStyle/>
        <a:p>
          <a:r>
            <a:rPr lang="en-IN" b="0" i="0"/>
            <a:t>Final Submission Components</a:t>
          </a:r>
          <a:endParaRPr lang="en-IN"/>
        </a:p>
      </dgm:t>
    </dgm:pt>
    <dgm:pt modelId="{5459D685-C1EB-479B-8D71-FF7A5B7F2F90}" type="parTrans" cxnId="{CBFC9D2C-1C18-4425-8D80-0B2B56E7E5D9}">
      <dgm:prSet/>
      <dgm:spPr/>
      <dgm:t>
        <a:bodyPr/>
        <a:lstStyle/>
        <a:p>
          <a:endParaRPr lang="en-IN"/>
        </a:p>
      </dgm:t>
    </dgm:pt>
    <dgm:pt modelId="{715C171F-1371-4984-9D5A-B985EEF131C7}" type="sibTrans" cxnId="{CBFC9D2C-1C18-4425-8D80-0B2B56E7E5D9}">
      <dgm:prSet/>
      <dgm:spPr/>
      <dgm:t>
        <a:bodyPr/>
        <a:lstStyle/>
        <a:p>
          <a:endParaRPr lang="en-IN"/>
        </a:p>
      </dgm:t>
    </dgm:pt>
    <dgm:pt modelId="{8914EA10-9EAF-4454-9374-A1757480F815}">
      <dgm:prSet/>
      <dgm:spPr/>
      <dgm:t>
        <a:bodyPr/>
        <a:lstStyle/>
        <a:p>
          <a:r>
            <a:rPr lang="en-IN" b="0" i="0"/>
            <a:t>Key Insights and Observations</a:t>
          </a:r>
          <a:endParaRPr lang="en-IN"/>
        </a:p>
      </dgm:t>
    </dgm:pt>
    <dgm:pt modelId="{2397CF96-60B2-4294-976F-4F753162D025}" type="parTrans" cxnId="{52B7FBE5-EE90-4BA6-8F05-28021030DEE6}">
      <dgm:prSet/>
      <dgm:spPr/>
      <dgm:t>
        <a:bodyPr/>
        <a:lstStyle/>
        <a:p>
          <a:endParaRPr lang="en-IN"/>
        </a:p>
      </dgm:t>
    </dgm:pt>
    <dgm:pt modelId="{AF66A906-9B06-460E-9B87-C3E6F690A3D5}" type="sibTrans" cxnId="{52B7FBE5-EE90-4BA6-8F05-28021030DEE6}">
      <dgm:prSet/>
      <dgm:spPr/>
      <dgm:t>
        <a:bodyPr/>
        <a:lstStyle/>
        <a:p>
          <a:endParaRPr lang="en-IN"/>
        </a:p>
      </dgm:t>
    </dgm:pt>
    <dgm:pt modelId="{9CDF2611-4776-4408-92C8-186AD8974277}">
      <dgm:prSet/>
      <dgm:spPr/>
      <dgm:t>
        <a:bodyPr/>
        <a:lstStyle/>
        <a:p>
          <a:r>
            <a:rPr lang="en-IN" b="0" i="0"/>
            <a:t>Learning Outcomes</a:t>
          </a:r>
          <a:endParaRPr lang="en-IN"/>
        </a:p>
      </dgm:t>
    </dgm:pt>
    <dgm:pt modelId="{3EE29889-4C7F-4B1F-8048-7C9241D93F1F}" type="parTrans" cxnId="{37C95DFA-D50C-4705-B72A-A12157D6E29A}">
      <dgm:prSet/>
      <dgm:spPr/>
      <dgm:t>
        <a:bodyPr/>
        <a:lstStyle/>
        <a:p>
          <a:endParaRPr lang="en-IN"/>
        </a:p>
      </dgm:t>
    </dgm:pt>
    <dgm:pt modelId="{F341DDF1-00C3-42F9-90BE-60F1BD511447}" type="sibTrans" cxnId="{37C95DFA-D50C-4705-B72A-A12157D6E29A}">
      <dgm:prSet/>
      <dgm:spPr/>
      <dgm:t>
        <a:bodyPr/>
        <a:lstStyle/>
        <a:p>
          <a:endParaRPr lang="en-IN"/>
        </a:p>
      </dgm:t>
    </dgm:pt>
    <dgm:pt modelId="{4D4618C2-1F72-4D27-8118-300F38FE4A2A}">
      <dgm:prSet custT="1"/>
      <dgm:spPr/>
      <dgm:t>
        <a:bodyPr/>
        <a:lstStyle/>
        <a:p>
          <a:r>
            <a:rPr lang="en-IN" sz="3600" b="1" i="0" dirty="0">
              <a:solidFill>
                <a:schemeClr val="accent1"/>
              </a:solidFill>
            </a:rPr>
            <a:t>Table of contents</a:t>
          </a:r>
          <a:endParaRPr lang="en-IN" sz="3600" dirty="0">
            <a:solidFill>
              <a:schemeClr val="accent1"/>
            </a:solidFill>
          </a:endParaRPr>
        </a:p>
      </dgm:t>
    </dgm:pt>
    <dgm:pt modelId="{2B1EC217-4B09-4298-A880-777B065C8D0E}" type="parTrans" cxnId="{5D5E4CF6-257A-46C3-8433-EDB1C4582703}">
      <dgm:prSet/>
      <dgm:spPr/>
      <dgm:t>
        <a:bodyPr/>
        <a:lstStyle/>
        <a:p>
          <a:endParaRPr lang="en-IN"/>
        </a:p>
      </dgm:t>
    </dgm:pt>
    <dgm:pt modelId="{6F24B023-77DA-45E6-B7CB-384BED3E3B8A}" type="sibTrans" cxnId="{5D5E4CF6-257A-46C3-8433-EDB1C4582703}">
      <dgm:prSet/>
      <dgm:spPr/>
      <dgm:t>
        <a:bodyPr/>
        <a:lstStyle/>
        <a:p>
          <a:endParaRPr lang="en-IN"/>
        </a:p>
      </dgm:t>
    </dgm:pt>
    <dgm:pt modelId="{A7B43871-0478-4D40-9413-2977F12BFBEE}" type="pres">
      <dgm:prSet presAssocID="{5B77C8A8-64E4-4B66-87E7-14035A0DEFFB}" presName="compositeShape" presStyleCnt="0">
        <dgm:presLayoutVars>
          <dgm:dir/>
          <dgm:resizeHandles/>
        </dgm:presLayoutVars>
      </dgm:prSet>
      <dgm:spPr/>
    </dgm:pt>
    <dgm:pt modelId="{65F396AF-A486-484F-8230-89B14F638F25}" type="pres">
      <dgm:prSet presAssocID="{5B77C8A8-64E4-4B66-87E7-14035A0DEFFB}" presName="pyramid" presStyleLbl="node1" presStyleIdx="0" presStyleCnt="1"/>
      <dgm:spPr/>
    </dgm:pt>
    <dgm:pt modelId="{94046BB0-2CE0-48FC-813A-A7D8612ABE17}" type="pres">
      <dgm:prSet presAssocID="{5B77C8A8-64E4-4B66-87E7-14035A0DEFFB}" presName="theList" presStyleCnt="0"/>
      <dgm:spPr/>
    </dgm:pt>
    <dgm:pt modelId="{D4E2DEB9-D0EC-4703-B9E6-B06C00F8DFB7}" type="pres">
      <dgm:prSet presAssocID="{F4D6BDA6-0B01-48C0-BA45-FE8D1D8006C8}" presName="aNode" presStyleLbl="fgAcc1" presStyleIdx="0" presStyleCnt="13" custLinFactY="18219" custLinFactNeighborX="51514" custLinFactNeighborY="100000">
        <dgm:presLayoutVars>
          <dgm:bulletEnabled val="1"/>
        </dgm:presLayoutVars>
      </dgm:prSet>
      <dgm:spPr/>
    </dgm:pt>
    <dgm:pt modelId="{E57148AE-AE41-492B-A8AB-F415B06B0EF3}" type="pres">
      <dgm:prSet presAssocID="{F4D6BDA6-0B01-48C0-BA45-FE8D1D8006C8}" presName="aSpace" presStyleCnt="0"/>
      <dgm:spPr/>
    </dgm:pt>
    <dgm:pt modelId="{A2F77516-3670-4C2D-880A-076600DF2214}" type="pres">
      <dgm:prSet presAssocID="{054816A2-ADA2-4A31-BCD7-863C7C13C3A5}" presName="aNode" presStyleLbl="fgAcc1" presStyleIdx="1" presStyleCnt="13" custLinFactY="14806" custLinFactNeighborX="51746" custLinFactNeighborY="100000">
        <dgm:presLayoutVars>
          <dgm:bulletEnabled val="1"/>
        </dgm:presLayoutVars>
      </dgm:prSet>
      <dgm:spPr/>
    </dgm:pt>
    <dgm:pt modelId="{3774276B-CA70-473E-A1D8-85097BFFA8C0}" type="pres">
      <dgm:prSet presAssocID="{054816A2-ADA2-4A31-BCD7-863C7C13C3A5}" presName="aSpace" presStyleCnt="0"/>
      <dgm:spPr/>
    </dgm:pt>
    <dgm:pt modelId="{25063812-1CCB-4D81-9B23-ADE4B77EE0D4}" type="pres">
      <dgm:prSet presAssocID="{7167E2D3-8CB2-46B2-BBA9-38B8DC06DB2D}" presName="aNode" presStyleLbl="fgAcc1" presStyleIdx="2" presStyleCnt="13" custLinFactY="7980" custLinFactNeighborX="51514" custLinFactNeighborY="100000">
        <dgm:presLayoutVars>
          <dgm:bulletEnabled val="1"/>
        </dgm:presLayoutVars>
      </dgm:prSet>
      <dgm:spPr/>
    </dgm:pt>
    <dgm:pt modelId="{7EF1B100-5165-4E3D-B744-93137E48824B}" type="pres">
      <dgm:prSet presAssocID="{7167E2D3-8CB2-46B2-BBA9-38B8DC06DB2D}" presName="aSpace" presStyleCnt="0"/>
      <dgm:spPr/>
    </dgm:pt>
    <dgm:pt modelId="{7F6F44D7-EE71-40A6-89E3-7FD1CE30F2A9}" type="pres">
      <dgm:prSet presAssocID="{E22C3735-9FD5-48DD-BB0E-11F3DDF79CE5}" presName="aNode" presStyleLbl="fgAcc1" presStyleIdx="3" presStyleCnt="13" custLinFactY="4566" custLinFactNeighborX="51746" custLinFactNeighborY="100000">
        <dgm:presLayoutVars>
          <dgm:bulletEnabled val="1"/>
        </dgm:presLayoutVars>
      </dgm:prSet>
      <dgm:spPr/>
    </dgm:pt>
    <dgm:pt modelId="{64D98E09-10F1-478A-A600-3A41C55F7C82}" type="pres">
      <dgm:prSet presAssocID="{E22C3735-9FD5-48DD-BB0E-11F3DDF79CE5}" presName="aSpace" presStyleCnt="0"/>
      <dgm:spPr/>
    </dgm:pt>
    <dgm:pt modelId="{9FB2558E-D031-4201-A7A8-6FEA9C304FA6}" type="pres">
      <dgm:prSet presAssocID="{EC25472A-B7DA-4F8B-9E53-809140B4EBC9}" presName="aNode" presStyleLbl="fgAcc1" presStyleIdx="4" presStyleCnt="13" custLinFactNeighborX="51282" custLinFactNeighborY="54611">
        <dgm:presLayoutVars>
          <dgm:bulletEnabled val="1"/>
        </dgm:presLayoutVars>
      </dgm:prSet>
      <dgm:spPr/>
    </dgm:pt>
    <dgm:pt modelId="{74C1292E-F3A7-4BF2-878D-FC705C153F71}" type="pres">
      <dgm:prSet presAssocID="{EC25472A-B7DA-4F8B-9E53-809140B4EBC9}" presName="aSpace" presStyleCnt="0"/>
      <dgm:spPr/>
    </dgm:pt>
    <dgm:pt modelId="{14BD46A4-024B-4868-92BF-C48DA48BC577}" type="pres">
      <dgm:prSet presAssocID="{39F568B2-6583-4066-B762-A71E86922F2C}" presName="aNode" presStyleLbl="fgAcc1" presStyleIdx="5" presStyleCnt="13" custLinFactNeighborX="51282">
        <dgm:presLayoutVars>
          <dgm:bulletEnabled val="1"/>
        </dgm:presLayoutVars>
      </dgm:prSet>
      <dgm:spPr/>
    </dgm:pt>
    <dgm:pt modelId="{5EB4EDA7-2DB5-49CC-8F6C-A58D28A5EDBB}" type="pres">
      <dgm:prSet presAssocID="{39F568B2-6583-4066-B762-A71E86922F2C}" presName="aSpace" presStyleCnt="0"/>
      <dgm:spPr/>
    </dgm:pt>
    <dgm:pt modelId="{76389F65-915B-41CD-ABF1-E9CA1B474AB0}" type="pres">
      <dgm:prSet presAssocID="{CFFF2C75-AFA8-4D46-8756-9A55C3B5A5FE}" presName="aNode" presStyleLbl="fgAcc1" presStyleIdx="6" presStyleCnt="13" custLinFactNeighborX="51746">
        <dgm:presLayoutVars>
          <dgm:bulletEnabled val="1"/>
        </dgm:presLayoutVars>
      </dgm:prSet>
      <dgm:spPr/>
    </dgm:pt>
    <dgm:pt modelId="{C1685C8E-E0BB-4413-BD1F-0CAC84EE6F7D}" type="pres">
      <dgm:prSet presAssocID="{CFFF2C75-AFA8-4D46-8756-9A55C3B5A5FE}" presName="aSpace" presStyleCnt="0"/>
      <dgm:spPr/>
    </dgm:pt>
    <dgm:pt modelId="{461CCF06-7E15-4718-913B-5D7F25DE2A1A}" type="pres">
      <dgm:prSet presAssocID="{E9A714CB-EB95-4AEC-8B52-9D71E3F82511}" presName="aNode" presStyleLbl="fgAcc1" presStyleIdx="7" presStyleCnt="13" custLinFactNeighborX="51746" custLinFactNeighborY="8073">
        <dgm:presLayoutVars>
          <dgm:bulletEnabled val="1"/>
        </dgm:presLayoutVars>
      </dgm:prSet>
      <dgm:spPr/>
    </dgm:pt>
    <dgm:pt modelId="{FD323ABF-F056-4A3C-BE77-3A82B79698F4}" type="pres">
      <dgm:prSet presAssocID="{E9A714CB-EB95-4AEC-8B52-9D71E3F82511}" presName="aSpace" presStyleCnt="0"/>
      <dgm:spPr/>
    </dgm:pt>
    <dgm:pt modelId="{2DFFF3E5-1C54-4582-824C-39C4575DACBB}" type="pres">
      <dgm:prSet presAssocID="{91B2BEF3-C532-4D20-8F8A-7AD00E985803}" presName="aNode" presStyleLbl="fgAcc1" presStyleIdx="8" presStyleCnt="13" custLinFactNeighborX="51050" custLinFactNeighborY="-91928">
        <dgm:presLayoutVars>
          <dgm:bulletEnabled val="1"/>
        </dgm:presLayoutVars>
      </dgm:prSet>
      <dgm:spPr/>
    </dgm:pt>
    <dgm:pt modelId="{437BF546-859B-4E04-BB4E-4C1103C5CAD2}" type="pres">
      <dgm:prSet presAssocID="{91B2BEF3-C532-4D20-8F8A-7AD00E985803}" presName="aSpace" presStyleCnt="0"/>
      <dgm:spPr/>
    </dgm:pt>
    <dgm:pt modelId="{03EAF9C4-B493-4D13-B5B0-433673471CE1}" type="pres">
      <dgm:prSet presAssocID="{B3A7C092-C1C0-4BC7-B5BD-7372B9520CAC}" presName="aNode" presStyleLbl="fgAcc1" presStyleIdx="9" presStyleCnt="13" custLinFactY="-14806" custLinFactNeighborX="51746" custLinFactNeighborY="-100000">
        <dgm:presLayoutVars>
          <dgm:bulletEnabled val="1"/>
        </dgm:presLayoutVars>
      </dgm:prSet>
      <dgm:spPr/>
    </dgm:pt>
    <dgm:pt modelId="{23846BC5-A02A-4973-8CDA-2DEE34EEC14B}" type="pres">
      <dgm:prSet presAssocID="{B3A7C092-C1C0-4BC7-B5BD-7372B9520CAC}" presName="aSpace" presStyleCnt="0"/>
      <dgm:spPr/>
    </dgm:pt>
    <dgm:pt modelId="{89BEA73B-E9F2-44D1-B669-E38290BC8CB0}" type="pres">
      <dgm:prSet presAssocID="{8914EA10-9EAF-4454-9374-A1757480F815}" presName="aNode" presStyleLbl="fgAcc1" presStyleIdx="10" presStyleCnt="13" custLinFactY="-25046" custLinFactNeighborX="51282" custLinFactNeighborY="-100000">
        <dgm:presLayoutVars>
          <dgm:bulletEnabled val="1"/>
        </dgm:presLayoutVars>
      </dgm:prSet>
      <dgm:spPr/>
    </dgm:pt>
    <dgm:pt modelId="{FFFF2791-87E2-4A8F-87D6-258673F89740}" type="pres">
      <dgm:prSet presAssocID="{8914EA10-9EAF-4454-9374-A1757480F815}" presName="aSpace" presStyleCnt="0"/>
      <dgm:spPr/>
    </dgm:pt>
    <dgm:pt modelId="{B3F6E3D9-DB2B-4A4B-8C0D-AF59118955FA}" type="pres">
      <dgm:prSet presAssocID="{9CDF2611-4776-4408-92C8-186AD8974277}" presName="aNode" presStyleLbl="fgAcc1" presStyleIdx="11" presStyleCnt="13" custLinFactY="-31872" custLinFactNeighborX="51282" custLinFactNeighborY="-100000">
        <dgm:presLayoutVars>
          <dgm:bulletEnabled val="1"/>
        </dgm:presLayoutVars>
      </dgm:prSet>
      <dgm:spPr/>
    </dgm:pt>
    <dgm:pt modelId="{718E1C9E-7762-4D05-B5F5-489A5153D979}" type="pres">
      <dgm:prSet presAssocID="{9CDF2611-4776-4408-92C8-186AD8974277}" presName="aSpace" presStyleCnt="0"/>
      <dgm:spPr/>
    </dgm:pt>
    <dgm:pt modelId="{A2582AFB-77FD-46AE-9385-71D11B56237F}" type="pres">
      <dgm:prSet presAssocID="{4D4618C2-1F72-4D27-8118-300F38FE4A2A}" presName="aNode" presStyleLbl="fgAcc1" presStyleIdx="12" presStyleCnt="13" custScaleY="446943" custLinFactX="-34122" custLinFactY="-1131171" custLinFactNeighborX="-100000" custLinFactNeighborY="-1200000">
        <dgm:presLayoutVars>
          <dgm:bulletEnabled val="1"/>
        </dgm:presLayoutVars>
      </dgm:prSet>
      <dgm:spPr/>
    </dgm:pt>
    <dgm:pt modelId="{6139977F-8F93-4460-BA49-8A1AC8869A6C}" type="pres">
      <dgm:prSet presAssocID="{4D4618C2-1F72-4D27-8118-300F38FE4A2A}" presName="aSpace" presStyleCnt="0"/>
      <dgm:spPr/>
    </dgm:pt>
  </dgm:ptLst>
  <dgm:cxnLst>
    <dgm:cxn modelId="{9CBE2C10-BC4B-4073-BB5E-BE44DC638C6B}" type="presOf" srcId="{E22C3735-9FD5-48DD-BB0E-11F3DDF79CE5}" destId="{7F6F44D7-EE71-40A6-89E3-7FD1CE30F2A9}" srcOrd="0" destOrd="0" presId="urn:microsoft.com/office/officeart/2005/8/layout/pyramid2"/>
    <dgm:cxn modelId="{1CA59827-1792-435C-8C87-B57DACD4FEDC}" type="presOf" srcId="{054816A2-ADA2-4A31-BCD7-863C7C13C3A5}" destId="{A2F77516-3670-4C2D-880A-076600DF2214}" srcOrd="0" destOrd="0" presId="urn:microsoft.com/office/officeart/2005/8/layout/pyramid2"/>
    <dgm:cxn modelId="{13CFA12A-5D20-4C55-BDF7-E34F1AC39D58}" type="presOf" srcId="{E9A714CB-EB95-4AEC-8B52-9D71E3F82511}" destId="{461CCF06-7E15-4718-913B-5D7F25DE2A1A}" srcOrd="0" destOrd="0" presId="urn:microsoft.com/office/officeart/2005/8/layout/pyramid2"/>
    <dgm:cxn modelId="{CBFC9D2C-1C18-4425-8D80-0B2B56E7E5D9}" srcId="{5B77C8A8-64E4-4B66-87E7-14035A0DEFFB}" destId="{B3A7C092-C1C0-4BC7-B5BD-7372B9520CAC}" srcOrd="9" destOrd="0" parTransId="{5459D685-C1EB-479B-8D71-FF7A5B7F2F90}" sibTransId="{715C171F-1371-4984-9D5A-B985EEF131C7}"/>
    <dgm:cxn modelId="{4809AF35-79B3-47E0-A382-835F31A63244}" srcId="{5B77C8A8-64E4-4B66-87E7-14035A0DEFFB}" destId="{F4D6BDA6-0B01-48C0-BA45-FE8D1D8006C8}" srcOrd="0" destOrd="0" parTransId="{5F8869F4-1CD7-47A0-A57C-FB99A5AA5C0D}" sibTransId="{5D525B1F-43AB-45DE-90F8-A76B52383450}"/>
    <dgm:cxn modelId="{E217DF3A-7CC2-47DA-BA61-7F1683174C9F}" type="presOf" srcId="{F4D6BDA6-0B01-48C0-BA45-FE8D1D8006C8}" destId="{D4E2DEB9-D0EC-4703-B9E6-B06C00F8DFB7}" srcOrd="0" destOrd="0" presId="urn:microsoft.com/office/officeart/2005/8/layout/pyramid2"/>
    <dgm:cxn modelId="{0B2A853C-68A0-4F3D-A470-554179522E9D}" type="presOf" srcId="{7167E2D3-8CB2-46B2-BBA9-38B8DC06DB2D}" destId="{25063812-1CCB-4D81-9B23-ADE4B77EE0D4}" srcOrd="0" destOrd="0" presId="urn:microsoft.com/office/officeart/2005/8/layout/pyramid2"/>
    <dgm:cxn modelId="{38818B5B-AFC7-4435-B0F2-85A39100AB89}" type="presOf" srcId="{B3A7C092-C1C0-4BC7-B5BD-7372B9520CAC}" destId="{03EAF9C4-B493-4D13-B5B0-433673471CE1}" srcOrd="0" destOrd="0" presId="urn:microsoft.com/office/officeart/2005/8/layout/pyramid2"/>
    <dgm:cxn modelId="{B6A8C542-CD83-4B35-AAC4-C95E683339F4}" type="presOf" srcId="{8914EA10-9EAF-4454-9374-A1757480F815}" destId="{89BEA73B-E9F2-44D1-B669-E38290BC8CB0}" srcOrd="0" destOrd="0" presId="urn:microsoft.com/office/officeart/2005/8/layout/pyramid2"/>
    <dgm:cxn modelId="{794A9664-45DA-4FE6-9CBC-720B21357372}" srcId="{5B77C8A8-64E4-4B66-87E7-14035A0DEFFB}" destId="{E9A714CB-EB95-4AEC-8B52-9D71E3F82511}" srcOrd="7" destOrd="0" parTransId="{3FCAF213-798D-4686-AB0B-65FF94C4B6C7}" sibTransId="{D122D592-BA42-4FB0-B152-2951D47A8C02}"/>
    <dgm:cxn modelId="{D979076C-91DB-490E-8330-35461C06A320}" type="presOf" srcId="{9CDF2611-4776-4408-92C8-186AD8974277}" destId="{B3F6E3D9-DB2B-4A4B-8C0D-AF59118955FA}" srcOrd="0" destOrd="0" presId="urn:microsoft.com/office/officeart/2005/8/layout/pyramid2"/>
    <dgm:cxn modelId="{569DD570-1677-4161-9B59-47B99D081855}" type="presOf" srcId="{91B2BEF3-C532-4D20-8F8A-7AD00E985803}" destId="{2DFFF3E5-1C54-4582-824C-39C4575DACBB}" srcOrd="0" destOrd="0" presId="urn:microsoft.com/office/officeart/2005/8/layout/pyramid2"/>
    <dgm:cxn modelId="{32FED277-580A-492D-A857-6965DCDA873A}" srcId="{5B77C8A8-64E4-4B66-87E7-14035A0DEFFB}" destId="{EC25472A-B7DA-4F8B-9E53-809140B4EBC9}" srcOrd="4" destOrd="0" parTransId="{B2D63B8A-2A7C-43B4-ACBA-C78DF692323E}" sibTransId="{C5A2344E-B2FA-4752-B298-453E6B00DC19}"/>
    <dgm:cxn modelId="{2D025799-DD71-40DA-BC16-B96C70CDC5AA}" srcId="{5B77C8A8-64E4-4B66-87E7-14035A0DEFFB}" destId="{91B2BEF3-C532-4D20-8F8A-7AD00E985803}" srcOrd="8" destOrd="0" parTransId="{D0562418-7BCD-4E5C-93CF-F2DFAB15E935}" sibTransId="{2D45F220-6F31-4528-B975-0F64842624EA}"/>
    <dgm:cxn modelId="{2615019D-7DB2-402F-9800-274D36896D32}" srcId="{5B77C8A8-64E4-4B66-87E7-14035A0DEFFB}" destId="{CFFF2C75-AFA8-4D46-8756-9A55C3B5A5FE}" srcOrd="6" destOrd="0" parTransId="{136B15C7-B87E-4105-B40F-1651DC9441B2}" sibTransId="{FFBA75A9-DE35-4E33-ACC1-E5ABE96B2ECA}"/>
    <dgm:cxn modelId="{F588449F-EBA6-4012-877F-48F4B82D49B3}" srcId="{5B77C8A8-64E4-4B66-87E7-14035A0DEFFB}" destId="{39F568B2-6583-4066-B762-A71E86922F2C}" srcOrd="5" destOrd="0" parTransId="{1D8E887A-C2F4-4A46-BD43-5896DF521072}" sibTransId="{190E856B-2881-4B56-8821-FCA02EC7DB9A}"/>
    <dgm:cxn modelId="{D329E2A4-12F9-468A-8516-00B4159396AC}" srcId="{5B77C8A8-64E4-4B66-87E7-14035A0DEFFB}" destId="{054816A2-ADA2-4A31-BCD7-863C7C13C3A5}" srcOrd="1" destOrd="0" parTransId="{BA40E6D1-E7DB-4F14-BDDD-AC0EC25B7DB5}" sibTransId="{E5E202B0-50FC-441A-8429-0D650A6EF916}"/>
    <dgm:cxn modelId="{6E4E51A5-D96E-483B-954F-CA1D539D65FE}" type="presOf" srcId="{4D4618C2-1F72-4D27-8118-300F38FE4A2A}" destId="{A2582AFB-77FD-46AE-9385-71D11B56237F}" srcOrd="0" destOrd="0" presId="urn:microsoft.com/office/officeart/2005/8/layout/pyramid2"/>
    <dgm:cxn modelId="{B581F0AC-A6EF-4313-896B-08283C57E881}" type="presOf" srcId="{5B77C8A8-64E4-4B66-87E7-14035A0DEFFB}" destId="{A7B43871-0478-4D40-9413-2977F12BFBEE}" srcOrd="0" destOrd="0" presId="urn:microsoft.com/office/officeart/2005/8/layout/pyramid2"/>
    <dgm:cxn modelId="{672003AE-C2C9-40B0-BC8C-CB5F33D624CC}" srcId="{5B77C8A8-64E4-4B66-87E7-14035A0DEFFB}" destId="{E22C3735-9FD5-48DD-BB0E-11F3DDF79CE5}" srcOrd="3" destOrd="0" parTransId="{4950B2E1-7A64-412D-8B42-5506076D6781}" sibTransId="{1244E4CC-53C3-4620-A72B-F3ECAB307A04}"/>
    <dgm:cxn modelId="{39ACCAAF-9111-4C60-B5AB-EBB166BD25B1}" type="presOf" srcId="{EC25472A-B7DA-4F8B-9E53-809140B4EBC9}" destId="{9FB2558E-D031-4201-A7A8-6FEA9C304FA6}" srcOrd="0" destOrd="0" presId="urn:microsoft.com/office/officeart/2005/8/layout/pyramid2"/>
    <dgm:cxn modelId="{D85B32C0-60E8-4926-8B75-0DB8F472BE89}" type="presOf" srcId="{39F568B2-6583-4066-B762-A71E86922F2C}" destId="{14BD46A4-024B-4868-92BF-C48DA48BC577}" srcOrd="0" destOrd="0" presId="urn:microsoft.com/office/officeart/2005/8/layout/pyramid2"/>
    <dgm:cxn modelId="{24B9E0E0-88CC-4800-8A37-33F554609750}" srcId="{5B77C8A8-64E4-4B66-87E7-14035A0DEFFB}" destId="{7167E2D3-8CB2-46B2-BBA9-38B8DC06DB2D}" srcOrd="2" destOrd="0" parTransId="{A91225CC-69BA-4BE0-8F54-6D238533DF78}" sibTransId="{0E4C7F28-07CD-4AAC-8AEB-87F1597FAD66}"/>
    <dgm:cxn modelId="{52B7FBE5-EE90-4BA6-8F05-28021030DEE6}" srcId="{5B77C8A8-64E4-4B66-87E7-14035A0DEFFB}" destId="{8914EA10-9EAF-4454-9374-A1757480F815}" srcOrd="10" destOrd="0" parTransId="{2397CF96-60B2-4294-976F-4F753162D025}" sibTransId="{AF66A906-9B06-460E-9B87-C3E6F690A3D5}"/>
    <dgm:cxn modelId="{5D5E4CF6-257A-46C3-8433-EDB1C4582703}" srcId="{5B77C8A8-64E4-4B66-87E7-14035A0DEFFB}" destId="{4D4618C2-1F72-4D27-8118-300F38FE4A2A}" srcOrd="12" destOrd="0" parTransId="{2B1EC217-4B09-4298-A880-777B065C8D0E}" sibTransId="{6F24B023-77DA-45E6-B7CB-384BED3E3B8A}"/>
    <dgm:cxn modelId="{37C95DFA-D50C-4705-B72A-A12157D6E29A}" srcId="{5B77C8A8-64E4-4B66-87E7-14035A0DEFFB}" destId="{9CDF2611-4776-4408-92C8-186AD8974277}" srcOrd="11" destOrd="0" parTransId="{3EE29889-4C7F-4B1F-8048-7C9241D93F1F}" sibTransId="{F341DDF1-00C3-42F9-90BE-60F1BD511447}"/>
    <dgm:cxn modelId="{60B680FD-F660-46FF-89F8-74F5DF69A1DE}" type="presOf" srcId="{CFFF2C75-AFA8-4D46-8756-9A55C3B5A5FE}" destId="{76389F65-915B-41CD-ABF1-E9CA1B474AB0}" srcOrd="0" destOrd="0" presId="urn:microsoft.com/office/officeart/2005/8/layout/pyramid2"/>
    <dgm:cxn modelId="{38B84968-8B9E-449B-9E98-F4E134D70BFB}" type="presParOf" srcId="{A7B43871-0478-4D40-9413-2977F12BFBEE}" destId="{65F396AF-A486-484F-8230-89B14F638F25}" srcOrd="0" destOrd="0" presId="urn:microsoft.com/office/officeart/2005/8/layout/pyramid2"/>
    <dgm:cxn modelId="{E04B6E93-ACEF-4C37-A7ED-9339157DFF2A}" type="presParOf" srcId="{A7B43871-0478-4D40-9413-2977F12BFBEE}" destId="{94046BB0-2CE0-48FC-813A-A7D8612ABE17}" srcOrd="1" destOrd="0" presId="urn:microsoft.com/office/officeart/2005/8/layout/pyramid2"/>
    <dgm:cxn modelId="{ADF40F68-3908-486F-AAB8-A2C6299EA0D5}" type="presParOf" srcId="{94046BB0-2CE0-48FC-813A-A7D8612ABE17}" destId="{D4E2DEB9-D0EC-4703-B9E6-B06C00F8DFB7}" srcOrd="0" destOrd="0" presId="urn:microsoft.com/office/officeart/2005/8/layout/pyramid2"/>
    <dgm:cxn modelId="{2A1646C9-AE15-47DF-BD3E-7831FD008A28}" type="presParOf" srcId="{94046BB0-2CE0-48FC-813A-A7D8612ABE17}" destId="{E57148AE-AE41-492B-A8AB-F415B06B0EF3}" srcOrd="1" destOrd="0" presId="urn:microsoft.com/office/officeart/2005/8/layout/pyramid2"/>
    <dgm:cxn modelId="{C1D32016-F56C-4609-BC44-ADE4AC6AF559}" type="presParOf" srcId="{94046BB0-2CE0-48FC-813A-A7D8612ABE17}" destId="{A2F77516-3670-4C2D-880A-076600DF2214}" srcOrd="2" destOrd="0" presId="urn:microsoft.com/office/officeart/2005/8/layout/pyramid2"/>
    <dgm:cxn modelId="{16931F7D-2525-4D8D-8455-9602A2A7BAD6}" type="presParOf" srcId="{94046BB0-2CE0-48FC-813A-A7D8612ABE17}" destId="{3774276B-CA70-473E-A1D8-85097BFFA8C0}" srcOrd="3" destOrd="0" presId="urn:microsoft.com/office/officeart/2005/8/layout/pyramid2"/>
    <dgm:cxn modelId="{47BA133F-4A74-43B6-A742-4DB8EB6DCD2B}" type="presParOf" srcId="{94046BB0-2CE0-48FC-813A-A7D8612ABE17}" destId="{25063812-1CCB-4D81-9B23-ADE4B77EE0D4}" srcOrd="4" destOrd="0" presId="urn:microsoft.com/office/officeart/2005/8/layout/pyramid2"/>
    <dgm:cxn modelId="{E1CD2F6F-3956-450B-9140-6B5CE5BB50F7}" type="presParOf" srcId="{94046BB0-2CE0-48FC-813A-A7D8612ABE17}" destId="{7EF1B100-5165-4E3D-B744-93137E48824B}" srcOrd="5" destOrd="0" presId="urn:microsoft.com/office/officeart/2005/8/layout/pyramid2"/>
    <dgm:cxn modelId="{21DF7798-5FA3-403F-A561-2B50F2FE1A8A}" type="presParOf" srcId="{94046BB0-2CE0-48FC-813A-A7D8612ABE17}" destId="{7F6F44D7-EE71-40A6-89E3-7FD1CE30F2A9}" srcOrd="6" destOrd="0" presId="urn:microsoft.com/office/officeart/2005/8/layout/pyramid2"/>
    <dgm:cxn modelId="{E063164E-C906-4575-8647-4EFCD997ED1F}" type="presParOf" srcId="{94046BB0-2CE0-48FC-813A-A7D8612ABE17}" destId="{64D98E09-10F1-478A-A600-3A41C55F7C82}" srcOrd="7" destOrd="0" presId="urn:microsoft.com/office/officeart/2005/8/layout/pyramid2"/>
    <dgm:cxn modelId="{F7C963EE-48D9-45E6-8828-380B7CD55C6E}" type="presParOf" srcId="{94046BB0-2CE0-48FC-813A-A7D8612ABE17}" destId="{9FB2558E-D031-4201-A7A8-6FEA9C304FA6}" srcOrd="8" destOrd="0" presId="urn:microsoft.com/office/officeart/2005/8/layout/pyramid2"/>
    <dgm:cxn modelId="{37132085-5392-46A7-8FCE-22EAA6F4DAD0}" type="presParOf" srcId="{94046BB0-2CE0-48FC-813A-A7D8612ABE17}" destId="{74C1292E-F3A7-4BF2-878D-FC705C153F71}" srcOrd="9" destOrd="0" presId="urn:microsoft.com/office/officeart/2005/8/layout/pyramid2"/>
    <dgm:cxn modelId="{B0C23AC8-F04A-4E3D-BBDA-514758E26A8E}" type="presParOf" srcId="{94046BB0-2CE0-48FC-813A-A7D8612ABE17}" destId="{14BD46A4-024B-4868-92BF-C48DA48BC577}" srcOrd="10" destOrd="0" presId="urn:microsoft.com/office/officeart/2005/8/layout/pyramid2"/>
    <dgm:cxn modelId="{661E0093-3F12-4628-8A82-B3316D179259}" type="presParOf" srcId="{94046BB0-2CE0-48FC-813A-A7D8612ABE17}" destId="{5EB4EDA7-2DB5-49CC-8F6C-A58D28A5EDBB}" srcOrd="11" destOrd="0" presId="urn:microsoft.com/office/officeart/2005/8/layout/pyramid2"/>
    <dgm:cxn modelId="{7478FE79-6193-423C-9994-A527CFDE897B}" type="presParOf" srcId="{94046BB0-2CE0-48FC-813A-A7D8612ABE17}" destId="{76389F65-915B-41CD-ABF1-E9CA1B474AB0}" srcOrd="12" destOrd="0" presId="urn:microsoft.com/office/officeart/2005/8/layout/pyramid2"/>
    <dgm:cxn modelId="{4B67B23E-D288-431F-B514-4D0B5BB53658}" type="presParOf" srcId="{94046BB0-2CE0-48FC-813A-A7D8612ABE17}" destId="{C1685C8E-E0BB-4413-BD1F-0CAC84EE6F7D}" srcOrd="13" destOrd="0" presId="urn:microsoft.com/office/officeart/2005/8/layout/pyramid2"/>
    <dgm:cxn modelId="{D4EFA1A5-3350-4298-AB56-4AB8C906BF3B}" type="presParOf" srcId="{94046BB0-2CE0-48FC-813A-A7D8612ABE17}" destId="{461CCF06-7E15-4718-913B-5D7F25DE2A1A}" srcOrd="14" destOrd="0" presId="urn:microsoft.com/office/officeart/2005/8/layout/pyramid2"/>
    <dgm:cxn modelId="{71AE0633-ED8B-4ADD-A8AB-7D78B61A328B}" type="presParOf" srcId="{94046BB0-2CE0-48FC-813A-A7D8612ABE17}" destId="{FD323ABF-F056-4A3C-BE77-3A82B79698F4}" srcOrd="15" destOrd="0" presId="urn:microsoft.com/office/officeart/2005/8/layout/pyramid2"/>
    <dgm:cxn modelId="{F2F86DAB-43F2-456F-A1DA-C5F74D78A981}" type="presParOf" srcId="{94046BB0-2CE0-48FC-813A-A7D8612ABE17}" destId="{2DFFF3E5-1C54-4582-824C-39C4575DACBB}" srcOrd="16" destOrd="0" presId="urn:microsoft.com/office/officeart/2005/8/layout/pyramid2"/>
    <dgm:cxn modelId="{D2D7756A-95AE-48D0-A213-F8626D2FFD22}" type="presParOf" srcId="{94046BB0-2CE0-48FC-813A-A7D8612ABE17}" destId="{437BF546-859B-4E04-BB4E-4C1103C5CAD2}" srcOrd="17" destOrd="0" presId="urn:microsoft.com/office/officeart/2005/8/layout/pyramid2"/>
    <dgm:cxn modelId="{9E397460-A6F6-4C3C-8013-93DC22516B17}" type="presParOf" srcId="{94046BB0-2CE0-48FC-813A-A7D8612ABE17}" destId="{03EAF9C4-B493-4D13-B5B0-433673471CE1}" srcOrd="18" destOrd="0" presId="urn:microsoft.com/office/officeart/2005/8/layout/pyramid2"/>
    <dgm:cxn modelId="{5DC704D3-FC73-4240-8804-AE74AC9A19CE}" type="presParOf" srcId="{94046BB0-2CE0-48FC-813A-A7D8612ABE17}" destId="{23846BC5-A02A-4973-8CDA-2DEE34EEC14B}" srcOrd="19" destOrd="0" presId="urn:microsoft.com/office/officeart/2005/8/layout/pyramid2"/>
    <dgm:cxn modelId="{6039D37E-C381-4DA4-BB31-349368269741}" type="presParOf" srcId="{94046BB0-2CE0-48FC-813A-A7D8612ABE17}" destId="{89BEA73B-E9F2-44D1-B669-E38290BC8CB0}" srcOrd="20" destOrd="0" presId="urn:microsoft.com/office/officeart/2005/8/layout/pyramid2"/>
    <dgm:cxn modelId="{98A0FD3A-CB07-4208-91FE-BC365AA8BB01}" type="presParOf" srcId="{94046BB0-2CE0-48FC-813A-A7D8612ABE17}" destId="{FFFF2791-87E2-4A8F-87D6-258673F89740}" srcOrd="21" destOrd="0" presId="urn:microsoft.com/office/officeart/2005/8/layout/pyramid2"/>
    <dgm:cxn modelId="{07E31C98-9AB9-45CF-99ED-32FDC1F9FB7E}" type="presParOf" srcId="{94046BB0-2CE0-48FC-813A-A7D8612ABE17}" destId="{B3F6E3D9-DB2B-4A4B-8C0D-AF59118955FA}" srcOrd="22" destOrd="0" presId="urn:microsoft.com/office/officeart/2005/8/layout/pyramid2"/>
    <dgm:cxn modelId="{E21E4C78-A3BD-404F-A4B1-8BC200EBB0E8}" type="presParOf" srcId="{94046BB0-2CE0-48FC-813A-A7D8612ABE17}" destId="{718E1C9E-7762-4D05-B5F5-489A5153D979}" srcOrd="23" destOrd="0" presId="urn:microsoft.com/office/officeart/2005/8/layout/pyramid2"/>
    <dgm:cxn modelId="{D3D0CAA9-0BB0-41F9-BA5E-399D53F7CF0E}" type="presParOf" srcId="{94046BB0-2CE0-48FC-813A-A7D8612ABE17}" destId="{A2582AFB-77FD-46AE-9385-71D11B56237F}" srcOrd="24" destOrd="0" presId="urn:microsoft.com/office/officeart/2005/8/layout/pyramid2"/>
    <dgm:cxn modelId="{CB4B14D7-37C0-4B3E-8A6F-9C9AFE84660D}" type="presParOf" srcId="{94046BB0-2CE0-48FC-813A-A7D8612ABE17}" destId="{6139977F-8F93-4460-BA49-8A1AC8869A6C}" srcOrd="2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71DC65-D7C4-423F-BA4A-33CE1A3879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57A24E-592D-4B0E-A1A5-1986CC25C4FE}">
      <dgm:prSet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r>
            <a:rPr lang="en-IN" sz="1800" b="1" dirty="0">
              <a:solidFill>
                <a:schemeClr val="tx1"/>
              </a:solidFill>
            </a:rPr>
            <a:t>Document Initial Observations</a:t>
          </a:r>
          <a:endParaRPr lang="en-US" sz="1800" b="1" dirty="0">
            <a:solidFill>
              <a:schemeClr val="tx1"/>
            </a:solidFill>
          </a:endParaRPr>
        </a:p>
        <a:p>
          <a:r>
            <a:rPr lang="en-US" sz="1600" dirty="0"/>
            <a:t>Record initial observations regarding data quality and completeness, identifying any potential issues that may need to be addressed in subsequent phases.</a:t>
          </a:r>
          <a:endParaRPr lang="en-IN" sz="1600" dirty="0"/>
        </a:p>
      </dgm:t>
    </dgm:pt>
    <dgm:pt modelId="{51EC0EFE-A220-4783-AF49-DAA7898A717C}" type="parTrans" cxnId="{9260E85D-7083-445C-A855-257E93D320A1}">
      <dgm:prSet/>
      <dgm:spPr/>
      <dgm:t>
        <a:bodyPr/>
        <a:lstStyle/>
        <a:p>
          <a:endParaRPr lang="en-IN"/>
        </a:p>
      </dgm:t>
    </dgm:pt>
    <dgm:pt modelId="{538E00DC-15E4-40EF-BDD4-DD1042CB77C3}" type="sibTrans" cxnId="{9260E85D-7083-445C-A855-257E93D320A1}">
      <dgm:prSet/>
      <dgm:spPr/>
      <dgm:t>
        <a:bodyPr/>
        <a:lstStyle/>
        <a:p>
          <a:endParaRPr lang="en-IN"/>
        </a:p>
      </dgm:t>
    </dgm:pt>
    <dgm:pt modelId="{3BEB5C6E-E1EC-4EAA-A703-E16B40D60584}" type="pres">
      <dgm:prSet presAssocID="{F571DC65-D7C4-423F-BA4A-33CE1A3879B3}" presName="Name0" presStyleCnt="0">
        <dgm:presLayoutVars>
          <dgm:dir/>
          <dgm:animLvl val="lvl"/>
          <dgm:resizeHandles val="exact"/>
        </dgm:presLayoutVars>
      </dgm:prSet>
      <dgm:spPr/>
    </dgm:pt>
    <dgm:pt modelId="{3B15285C-034C-41A8-B770-61E84A5611CD}" type="pres">
      <dgm:prSet presAssocID="{9B57A24E-592D-4B0E-A1A5-1986CC25C4FE}" presName="linNode" presStyleCnt="0"/>
      <dgm:spPr/>
    </dgm:pt>
    <dgm:pt modelId="{2037DE94-6ECD-4CC3-BB99-40EB861AF2D8}" type="pres">
      <dgm:prSet presAssocID="{9B57A24E-592D-4B0E-A1A5-1986CC25C4FE}" presName="parentText" presStyleLbl="node1" presStyleIdx="0" presStyleCnt="1" custScaleX="270700">
        <dgm:presLayoutVars>
          <dgm:chMax val="1"/>
          <dgm:bulletEnabled val="1"/>
        </dgm:presLayoutVars>
      </dgm:prSet>
      <dgm:spPr/>
    </dgm:pt>
  </dgm:ptLst>
  <dgm:cxnLst>
    <dgm:cxn modelId="{9260E85D-7083-445C-A855-257E93D320A1}" srcId="{F571DC65-D7C4-423F-BA4A-33CE1A3879B3}" destId="{9B57A24E-592D-4B0E-A1A5-1986CC25C4FE}" srcOrd="0" destOrd="0" parTransId="{51EC0EFE-A220-4783-AF49-DAA7898A717C}" sibTransId="{538E00DC-15E4-40EF-BDD4-DD1042CB77C3}"/>
    <dgm:cxn modelId="{AB79747E-9309-4980-BAB1-E8830470AB7B}" type="presOf" srcId="{F571DC65-D7C4-423F-BA4A-33CE1A3879B3}" destId="{3BEB5C6E-E1EC-4EAA-A703-E16B40D60584}" srcOrd="0" destOrd="0" presId="urn:microsoft.com/office/officeart/2005/8/layout/vList5"/>
    <dgm:cxn modelId="{F86A7F84-D2E2-4DE5-B89D-0626419F678F}" type="presOf" srcId="{9B57A24E-592D-4B0E-A1A5-1986CC25C4FE}" destId="{2037DE94-6ECD-4CC3-BB99-40EB861AF2D8}" srcOrd="0" destOrd="0" presId="urn:microsoft.com/office/officeart/2005/8/layout/vList5"/>
    <dgm:cxn modelId="{F10D770A-061D-4905-811D-0EA02ACAE3F2}" type="presParOf" srcId="{3BEB5C6E-E1EC-4EAA-A703-E16B40D60584}" destId="{3B15285C-034C-41A8-B770-61E84A5611CD}" srcOrd="0" destOrd="0" presId="urn:microsoft.com/office/officeart/2005/8/layout/vList5"/>
    <dgm:cxn modelId="{55FF63F7-DEDC-4C55-92E0-B5779AF5C6B9}" type="presParOf" srcId="{3B15285C-034C-41A8-B770-61E84A5611CD}" destId="{2037DE94-6ECD-4CC3-BB99-40EB861AF2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9895DE-C806-400B-9124-DDD256D7D5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DCDD54-E195-4AF4-856A-A75BE311D26F}">
      <dgm:prSet custT="1"/>
      <dgm:spPr/>
      <dgm:t>
        <a:bodyPr/>
        <a:lstStyle/>
        <a:p>
          <a:endParaRPr lang="en-US" sz="2500" dirty="0"/>
        </a:p>
        <a:p>
          <a:r>
            <a:rPr lang="en-US" sz="1600" dirty="0"/>
            <a:t>1</a:t>
          </a:r>
        </a:p>
        <a:p>
          <a:endParaRPr lang="en-US" sz="1600" dirty="0"/>
        </a:p>
        <a:p>
          <a:r>
            <a:rPr lang="en-US" sz="2000" b="1" dirty="0">
              <a:solidFill>
                <a:schemeClr val="tx1"/>
              </a:solidFill>
            </a:rPr>
            <a:t>Data Preparation</a:t>
          </a:r>
        </a:p>
        <a:p>
          <a:r>
            <a:rPr lang="en-US" sz="1600" dirty="0"/>
            <a:t>Begin by handling missing values through imputation techniques and performing basic statistical analysis to evaluate central tendencies such as mean, median, and mode.</a:t>
          </a:r>
          <a:endParaRPr lang="en-IN" sz="1600" dirty="0"/>
        </a:p>
      </dgm:t>
    </dgm:pt>
    <dgm:pt modelId="{5D2B9603-7061-48EF-ABB7-CAEA9F144EDA}" type="parTrans" cxnId="{5DEB6EF0-54D1-4A71-81E9-0D3530EB2056}">
      <dgm:prSet/>
      <dgm:spPr/>
      <dgm:t>
        <a:bodyPr/>
        <a:lstStyle/>
        <a:p>
          <a:endParaRPr lang="en-IN"/>
        </a:p>
      </dgm:t>
    </dgm:pt>
    <dgm:pt modelId="{DB23D474-4503-40D8-BD77-3D9230A36611}" type="sibTrans" cxnId="{5DEB6EF0-54D1-4A71-81E9-0D3530EB2056}">
      <dgm:prSet/>
      <dgm:spPr/>
      <dgm:t>
        <a:bodyPr/>
        <a:lstStyle/>
        <a:p>
          <a:endParaRPr lang="en-IN"/>
        </a:p>
      </dgm:t>
    </dgm:pt>
    <dgm:pt modelId="{42726B5A-A54B-42A4-929F-A519BD21E2E4}" type="pres">
      <dgm:prSet presAssocID="{BB9895DE-C806-400B-9124-DDD256D7D504}" presName="Name0" presStyleCnt="0">
        <dgm:presLayoutVars>
          <dgm:dir/>
          <dgm:animLvl val="lvl"/>
          <dgm:resizeHandles val="exact"/>
        </dgm:presLayoutVars>
      </dgm:prSet>
      <dgm:spPr/>
    </dgm:pt>
    <dgm:pt modelId="{F5AE3DA0-F472-463C-BE9C-28F54847884A}" type="pres">
      <dgm:prSet presAssocID="{E0DCDD54-E195-4AF4-856A-A75BE311D26F}" presName="linNode" presStyleCnt="0"/>
      <dgm:spPr/>
    </dgm:pt>
    <dgm:pt modelId="{DE459B43-CF8C-436D-92B1-329B8662E6D7}" type="pres">
      <dgm:prSet presAssocID="{E0DCDD54-E195-4AF4-856A-A75BE311D26F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6B08215E-67DE-401D-B2B3-FCE7745F584E}" type="presOf" srcId="{BB9895DE-C806-400B-9124-DDD256D7D504}" destId="{42726B5A-A54B-42A4-929F-A519BD21E2E4}" srcOrd="0" destOrd="0" presId="urn:microsoft.com/office/officeart/2005/8/layout/vList5"/>
    <dgm:cxn modelId="{5DEB6EF0-54D1-4A71-81E9-0D3530EB2056}" srcId="{BB9895DE-C806-400B-9124-DDD256D7D504}" destId="{E0DCDD54-E195-4AF4-856A-A75BE311D26F}" srcOrd="0" destOrd="0" parTransId="{5D2B9603-7061-48EF-ABB7-CAEA9F144EDA}" sibTransId="{DB23D474-4503-40D8-BD77-3D9230A36611}"/>
    <dgm:cxn modelId="{21E5B7FC-F6C3-4E4E-9779-7B5592EFF3F7}" type="presOf" srcId="{E0DCDD54-E195-4AF4-856A-A75BE311D26F}" destId="{DE459B43-CF8C-436D-92B1-329B8662E6D7}" srcOrd="0" destOrd="0" presId="urn:microsoft.com/office/officeart/2005/8/layout/vList5"/>
    <dgm:cxn modelId="{7D8EE26C-B0B1-492F-A9F1-D7595DF57D0B}" type="presParOf" srcId="{42726B5A-A54B-42A4-929F-A519BD21E2E4}" destId="{F5AE3DA0-F472-463C-BE9C-28F54847884A}" srcOrd="0" destOrd="0" presId="urn:microsoft.com/office/officeart/2005/8/layout/vList5"/>
    <dgm:cxn modelId="{546B4DD8-6EC3-49E1-8B75-22C71B02EC49}" type="presParOf" srcId="{F5AE3DA0-F472-463C-BE9C-28F54847884A}" destId="{DE459B43-CF8C-436D-92B1-329B8662E6D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722FAA-C9F7-4603-8C2B-8B4F5FF20F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40F585-25B2-44BF-A043-70EA980D2E5A}">
      <dgm:prSet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r>
            <a:rPr lang="en-US" sz="1800" b="1" dirty="0">
              <a:solidFill>
                <a:schemeClr val="tx1"/>
              </a:solidFill>
            </a:rPr>
            <a:t>Data Integration</a:t>
          </a:r>
        </a:p>
        <a:p>
          <a:r>
            <a:rPr lang="en-US" sz="1600" dirty="0"/>
            <a:t>Next, concatenate the datasets, ensuring a thorough analysis of missing values and outlier detection, applying statistical methods to manage any identified outliers.</a:t>
          </a:r>
          <a:endParaRPr lang="en-IN" sz="1600" dirty="0"/>
        </a:p>
      </dgm:t>
    </dgm:pt>
    <dgm:pt modelId="{FA6FEAB3-3937-4072-A17E-E6A1B7000062}" type="parTrans" cxnId="{4590D77A-ECD4-4BE9-96AD-D0D18E3C8107}">
      <dgm:prSet/>
      <dgm:spPr/>
      <dgm:t>
        <a:bodyPr/>
        <a:lstStyle/>
        <a:p>
          <a:endParaRPr lang="en-IN"/>
        </a:p>
      </dgm:t>
    </dgm:pt>
    <dgm:pt modelId="{96AB23DF-C3A7-4F13-BB93-60147A632AD4}" type="sibTrans" cxnId="{4590D77A-ECD4-4BE9-96AD-D0D18E3C8107}">
      <dgm:prSet/>
      <dgm:spPr/>
      <dgm:t>
        <a:bodyPr/>
        <a:lstStyle/>
        <a:p>
          <a:endParaRPr lang="en-IN"/>
        </a:p>
      </dgm:t>
    </dgm:pt>
    <dgm:pt modelId="{EBB7E3F8-8FED-4CE9-81BD-59141D68DEF7}" type="pres">
      <dgm:prSet presAssocID="{AA722FAA-C9F7-4603-8C2B-8B4F5FF20F5B}" presName="Name0" presStyleCnt="0">
        <dgm:presLayoutVars>
          <dgm:dir/>
          <dgm:animLvl val="lvl"/>
          <dgm:resizeHandles val="exact"/>
        </dgm:presLayoutVars>
      </dgm:prSet>
      <dgm:spPr/>
    </dgm:pt>
    <dgm:pt modelId="{DFFDCDED-C006-46A2-BB84-FBAFF5D40461}" type="pres">
      <dgm:prSet presAssocID="{1440F585-25B2-44BF-A043-70EA980D2E5A}" presName="linNode" presStyleCnt="0"/>
      <dgm:spPr/>
    </dgm:pt>
    <dgm:pt modelId="{C32B98E6-69AE-450E-92E1-A59CCFC8795B}" type="pres">
      <dgm:prSet presAssocID="{1440F585-25B2-44BF-A043-70EA980D2E5A}" presName="parentText" presStyleLbl="node1" presStyleIdx="0" presStyleCnt="1" custScaleX="214533">
        <dgm:presLayoutVars>
          <dgm:chMax val="1"/>
          <dgm:bulletEnabled val="1"/>
        </dgm:presLayoutVars>
      </dgm:prSet>
      <dgm:spPr/>
    </dgm:pt>
  </dgm:ptLst>
  <dgm:cxnLst>
    <dgm:cxn modelId="{4590D77A-ECD4-4BE9-96AD-D0D18E3C8107}" srcId="{AA722FAA-C9F7-4603-8C2B-8B4F5FF20F5B}" destId="{1440F585-25B2-44BF-A043-70EA980D2E5A}" srcOrd="0" destOrd="0" parTransId="{FA6FEAB3-3937-4072-A17E-E6A1B7000062}" sibTransId="{96AB23DF-C3A7-4F13-BB93-60147A632AD4}"/>
    <dgm:cxn modelId="{CE67CCA6-650A-4C8D-AC50-B5DC98E0F66B}" type="presOf" srcId="{AA722FAA-C9F7-4603-8C2B-8B4F5FF20F5B}" destId="{EBB7E3F8-8FED-4CE9-81BD-59141D68DEF7}" srcOrd="0" destOrd="0" presId="urn:microsoft.com/office/officeart/2005/8/layout/vList5"/>
    <dgm:cxn modelId="{E66BC2BE-6DBA-4A70-AFD6-96C74E6E38A3}" type="presOf" srcId="{1440F585-25B2-44BF-A043-70EA980D2E5A}" destId="{C32B98E6-69AE-450E-92E1-A59CCFC8795B}" srcOrd="0" destOrd="0" presId="urn:microsoft.com/office/officeart/2005/8/layout/vList5"/>
    <dgm:cxn modelId="{BCAA80AF-AE7E-4CE8-974A-17DCB9F006DF}" type="presParOf" srcId="{EBB7E3F8-8FED-4CE9-81BD-59141D68DEF7}" destId="{DFFDCDED-C006-46A2-BB84-FBAFF5D40461}" srcOrd="0" destOrd="0" presId="urn:microsoft.com/office/officeart/2005/8/layout/vList5"/>
    <dgm:cxn modelId="{DAB434C3-B824-4653-8EB2-E3CDCCAC0A87}" type="presParOf" srcId="{DFFDCDED-C006-46A2-BB84-FBAFF5D40461}" destId="{C32B98E6-69AE-450E-92E1-A59CCFC879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71DC65-D7C4-423F-BA4A-33CE1A3879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57A24E-592D-4B0E-A1A5-1986CC25C4FE}">
      <dgm:prSet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endParaRPr lang="en-IN" sz="1800" b="1" dirty="0">
            <a:solidFill>
              <a:schemeClr val="tx1"/>
            </a:solidFill>
          </a:endParaRPr>
        </a:p>
        <a:p>
          <a:r>
            <a:rPr lang="en-IN" sz="1800" b="1" dirty="0">
              <a:solidFill>
                <a:schemeClr val="tx1"/>
              </a:solidFill>
            </a:rPr>
            <a:t>Advanced Data Analysis</a:t>
          </a:r>
        </a:p>
        <a:p>
          <a:r>
            <a:rPr lang="en-US" sz="1600" dirty="0"/>
            <a:t>Finally, analyze the skewness of numerical columns, compute correlations between attributes, and visualize key insights using heatmaps, scatter plots, and boxplots to derive meaningful conclusions.</a:t>
          </a:r>
          <a:endParaRPr lang="en-IN" sz="1600" dirty="0"/>
        </a:p>
      </dgm:t>
    </dgm:pt>
    <dgm:pt modelId="{51EC0EFE-A220-4783-AF49-DAA7898A717C}" type="parTrans" cxnId="{9260E85D-7083-445C-A855-257E93D320A1}">
      <dgm:prSet/>
      <dgm:spPr/>
      <dgm:t>
        <a:bodyPr/>
        <a:lstStyle/>
        <a:p>
          <a:endParaRPr lang="en-IN"/>
        </a:p>
      </dgm:t>
    </dgm:pt>
    <dgm:pt modelId="{538E00DC-15E4-40EF-BDD4-DD1042CB77C3}" type="sibTrans" cxnId="{9260E85D-7083-445C-A855-257E93D320A1}">
      <dgm:prSet/>
      <dgm:spPr/>
      <dgm:t>
        <a:bodyPr/>
        <a:lstStyle/>
        <a:p>
          <a:endParaRPr lang="en-IN"/>
        </a:p>
      </dgm:t>
    </dgm:pt>
    <dgm:pt modelId="{3BEB5C6E-E1EC-4EAA-A703-E16B40D60584}" type="pres">
      <dgm:prSet presAssocID="{F571DC65-D7C4-423F-BA4A-33CE1A3879B3}" presName="Name0" presStyleCnt="0">
        <dgm:presLayoutVars>
          <dgm:dir/>
          <dgm:animLvl val="lvl"/>
          <dgm:resizeHandles val="exact"/>
        </dgm:presLayoutVars>
      </dgm:prSet>
      <dgm:spPr/>
    </dgm:pt>
    <dgm:pt modelId="{3B15285C-034C-41A8-B770-61E84A5611CD}" type="pres">
      <dgm:prSet presAssocID="{9B57A24E-592D-4B0E-A1A5-1986CC25C4FE}" presName="linNode" presStyleCnt="0"/>
      <dgm:spPr/>
    </dgm:pt>
    <dgm:pt modelId="{2037DE94-6ECD-4CC3-BB99-40EB861AF2D8}" type="pres">
      <dgm:prSet presAssocID="{9B57A24E-592D-4B0E-A1A5-1986CC25C4FE}" presName="parentText" presStyleLbl="node1" presStyleIdx="0" presStyleCnt="1" custScaleX="270700">
        <dgm:presLayoutVars>
          <dgm:chMax val="1"/>
          <dgm:bulletEnabled val="1"/>
        </dgm:presLayoutVars>
      </dgm:prSet>
      <dgm:spPr/>
    </dgm:pt>
  </dgm:ptLst>
  <dgm:cxnLst>
    <dgm:cxn modelId="{9260E85D-7083-445C-A855-257E93D320A1}" srcId="{F571DC65-D7C4-423F-BA4A-33CE1A3879B3}" destId="{9B57A24E-592D-4B0E-A1A5-1986CC25C4FE}" srcOrd="0" destOrd="0" parTransId="{51EC0EFE-A220-4783-AF49-DAA7898A717C}" sibTransId="{538E00DC-15E4-40EF-BDD4-DD1042CB77C3}"/>
    <dgm:cxn modelId="{AB79747E-9309-4980-BAB1-E8830470AB7B}" type="presOf" srcId="{F571DC65-D7C4-423F-BA4A-33CE1A3879B3}" destId="{3BEB5C6E-E1EC-4EAA-A703-E16B40D60584}" srcOrd="0" destOrd="0" presId="urn:microsoft.com/office/officeart/2005/8/layout/vList5"/>
    <dgm:cxn modelId="{F86A7F84-D2E2-4DE5-B89D-0626419F678F}" type="presOf" srcId="{9B57A24E-592D-4B0E-A1A5-1986CC25C4FE}" destId="{2037DE94-6ECD-4CC3-BB99-40EB861AF2D8}" srcOrd="0" destOrd="0" presId="urn:microsoft.com/office/officeart/2005/8/layout/vList5"/>
    <dgm:cxn modelId="{F10D770A-061D-4905-811D-0EA02ACAE3F2}" type="presParOf" srcId="{3BEB5C6E-E1EC-4EAA-A703-E16B40D60584}" destId="{3B15285C-034C-41A8-B770-61E84A5611CD}" srcOrd="0" destOrd="0" presId="urn:microsoft.com/office/officeart/2005/8/layout/vList5"/>
    <dgm:cxn modelId="{55FF63F7-DEDC-4C55-92E0-B5779AF5C6B9}" type="presParOf" srcId="{3B15285C-034C-41A8-B770-61E84A5611CD}" destId="{2037DE94-6ECD-4CC3-BB99-40EB861AF2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967834-3F2E-440E-B3C8-E0A9F9410D7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EF1EA31-9852-4E90-8F43-CDD48240A2CC}">
      <dgm:prSet custT="1"/>
      <dgm:spPr/>
      <dgm:t>
        <a:bodyPr/>
        <a:lstStyle/>
        <a:p>
          <a:endParaRPr lang="en-US" sz="1400" dirty="0"/>
        </a:p>
        <a:p>
          <a:r>
            <a:rPr lang="en-US" sz="1400" dirty="0"/>
            <a:t>A fully integrated dataset combining Dataset_1, Dataset_2, and Dataset_3, with missing values and outliers appropriately handled</a:t>
          </a:r>
          <a:r>
            <a:rPr lang="en-US" sz="2500" dirty="0"/>
            <a:t>.</a:t>
          </a:r>
          <a:endParaRPr lang="en-IN" sz="2500" dirty="0"/>
        </a:p>
      </dgm:t>
    </dgm:pt>
    <dgm:pt modelId="{799AE2F8-A204-4266-B290-D52043BC4E75}" type="parTrans" cxnId="{00414716-32B7-4C39-86CA-4586100B2718}">
      <dgm:prSet/>
      <dgm:spPr/>
      <dgm:t>
        <a:bodyPr/>
        <a:lstStyle/>
        <a:p>
          <a:endParaRPr lang="en-IN"/>
        </a:p>
      </dgm:t>
    </dgm:pt>
    <dgm:pt modelId="{6A15B12F-2C3E-4814-AEC2-56F98B0F04D5}" type="sibTrans" cxnId="{00414716-32B7-4C39-86CA-4586100B2718}">
      <dgm:prSet/>
      <dgm:spPr/>
      <dgm:t>
        <a:bodyPr/>
        <a:lstStyle/>
        <a:p>
          <a:endParaRPr lang="en-IN"/>
        </a:p>
      </dgm:t>
    </dgm:pt>
    <dgm:pt modelId="{E241B589-F698-410B-AEBB-40106C3F50DD}" type="pres">
      <dgm:prSet presAssocID="{20967834-3F2E-440E-B3C8-E0A9F9410D79}" presName="linear" presStyleCnt="0">
        <dgm:presLayoutVars>
          <dgm:animLvl val="lvl"/>
          <dgm:resizeHandles val="exact"/>
        </dgm:presLayoutVars>
      </dgm:prSet>
      <dgm:spPr/>
    </dgm:pt>
    <dgm:pt modelId="{4FDEF475-B7C7-4022-BDC4-02036735EF73}" type="pres">
      <dgm:prSet presAssocID="{BEF1EA31-9852-4E90-8F43-CDD48240A2CC}" presName="parentText" presStyleLbl="node1" presStyleIdx="0" presStyleCnt="1" custScaleY="499050">
        <dgm:presLayoutVars>
          <dgm:chMax val="0"/>
          <dgm:bulletEnabled val="1"/>
        </dgm:presLayoutVars>
      </dgm:prSet>
      <dgm:spPr/>
    </dgm:pt>
  </dgm:ptLst>
  <dgm:cxnLst>
    <dgm:cxn modelId="{00414716-32B7-4C39-86CA-4586100B2718}" srcId="{20967834-3F2E-440E-B3C8-E0A9F9410D79}" destId="{BEF1EA31-9852-4E90-8F43-CDD48240A2CC}" srcOrd="0" destOrd="0" parTransId="{799AE2F8-A204-4266-B290-D52043BC4E75}" sibTransId="{6A15B12F-2C3E-4814-AEC2-56F98B0F04D5}"/>
    <dgm:cxn modelId="{8AC9D443-56A5-4C14-8F9B-1F083F233222}" type="presOf" srcId="{20967834-3F2E-440E-B3C8-E0A9F9410D79}" destId="{E241B589-F698-410B-AEBB-40106C3F50DD}" srcOrd="0" destOrd="0" presId="urn:microsoft.com/office/officeart/2005/8/layout/vList2"/>
    <dgm:cxn modelId="{2A21A58B-566F-4C62-9891-C17AAD86DB11}" type="presOf" srcId="{BEF1EA31-9852-4E90-8F43-CDD48240A2CC}" destId="{4FDEF475-B7C7-4022-BDC4-02036735EF73}" srcOrd="0" destOrd="0" presId="urn:microsoft.com/office/officeart/2005/8/layout/vList2"/>
    <dgm:cxn modelId="{25BC9AF1-D5D1-451D-A1E7-FB321C839DC8}" type="presParOf" srcId="{E241B589-F698-410B-AEBB-40106C3F50DD}" destId="{4FDEF475-B7C7-4022-BDC4-02036735EF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CC995F-BF1B-4360-8AAE-574B314C150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D500CF5-30BF-4A40-BDC4-6E0BE5BD4753}">
      <dgm:prSet/>
      <dgm:spPr/>
      <dgm:t>
        <a:bodyPr/>
        <a:lstStyle/>
        <a:p>
          <a:r>
            <a:rPr lang="en-US" dirty="0"/>
            <a:t>A comprehensive summary detailing the data wrangling and cleaning processes, along with key observations regarding trends, distributions, and relationships.</a:t>
          </a:r>
          <a:endParaRPr lang="en-IN" dirty="0"/>
        </a:p>
      </dgm:t>
    </dgm:pt>
    <dgm:pt modelId="{3744F7EB-D4C9-47B1-9EAA-E5E4BA78A590}" type="parTrans" cxnId="{5DA407E1-FF65-4A34-8490-CC6DE0679EDE}">
      <dgm:prSet/>
      <dgm:spPr/>
      <dgm:t>
        <a:bodyPr/>
        <a:lstStyle/>
        <a:p>
          <a:endParaRPr lang="en-IN"/>
        </a:p>
      </dgm:t>
    </dgm:pt>
    <dgm:pt modelId="{14957125-05B9-4867-BDEF-AA75CD30D239}" type="sibTrans" cxnId="{5DA407E1-FF65-4A34-8490-CC6DE0679EDE}">
      <dgm:prSet/>
      <dgm:spPr/>
      <dgm:t>
        <a:bodyPr/>
        <a:lstStyle/>
        <a:p>
          <a:endParaRPr lang="en-IN"/>
        </a:p>
      </dgm:t>
    </dgm:pt>
    <dgm:pt modelId="{BE734D46-2DC0-44F9-B061-CE55D76D828A}" type="pres">
      <dgm:prSet presAssocID="{10CC995F-BF1B-4360-8AAE-574B314C1501}" presName="linear" presStyleCnt="0">
        <dgm:presLayoutVars>
          <dgm:animLvl val="lvl"/>
          <dgm:resizeHandles val="exact"/>
        </dgm:presLayoutVars>
      </dgm:prSet>
      <dgm:spPr/>
    </dgm:pt>
    <dgm:pt modelId="{15075B68-CC94-4FAA-96BF-3F30ED94F1B5}" type="pres">
      <dgm:prSet presAssocID="{0D500CF5-30BF-4A40-BDC4-6E0BE5BD4753}" presName="parentText" presStyleLbl="node1" presStyleIdx="0" presStyleCnt="1" custScaleY="173772">
        <dgm:presLayoutVars>
          <dgm:chMax val="0"/>
          <dgm:bulletEnabled val="1"/>
        </dgm:presLayoutVars>
      </dgm:prSet>
      <dgm:spPr/>
    </dgm:pt>
  </dgm:ptLst>
  <dgm:cxnLst>
    <dgm:cxn modelId="{CE772388-334E-4191-8460-424ACE6E1B87}" type="presOf" srcId="{10CC995F-BF1B-4360-8AAE-574B314C1501}" destId="{BE734D46-2DC0-44F9-B061-CE55D76D828A}" srcOrd="0" destOrd="0" presId="urn:microsoft.com/office/officeart/2005/8/layout/vList2"/>
    <dgm:cxn modelId="{5C94C3CF-DCF5-4966-8E74-32BBE9AE3891}" type="presOf" srcId="{0D500CF5-30BF-4A40-BDC4-6E0BE5BD4753}" destId="{15075B68-CC94-4FAA-96BF-3F30ED94F1B5}" srcOrd="0" destOrd="0" presId="urn:microsoft.com/office/officeart/2005/8/layout/vList2"/>
    <dgm:cxn modelId="{5DA407E1-FF65-4A34-8490-CC6DE0679EDE}" srcId="{10CC995F-BF1B-4360-8AAE-574B314C1501}" destId="{0D500CF5-30BF-4A40-BDC4-6E0BE5BD4753}" srcOrd="0" destOrd="0" parTransId="{3744F7EB-D4C9-47B1-9EAA-E5E4BA78A590}" sibTransId="{14957125-05B9-4867-BDEF-AA75CD30D239}"/>
    <dgm:cxn modelId="{707A178F-BD90-41AE-B751-DA67603CE424}" type="presParOf" srcId="{BE734D46-2DC0-44F9-B061-CE55D76D828A}" destId="{15075B68-CC94-4FAA-96BF-3F30ED94F1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E88D3F0-2F07-4E9B-A07C-FAC526B224F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9ADC5729-7D5B-454A-ABDD-A48DD425E0D8}">
      <dgm:prSet custT="1"/>
      <dgm:spPr/>
      <dgm:t>
        <a:bodyPr/>
        <a:lstStyle/>
        <a:p>
          <a:r>
            <a:rPr lang="en-US" sz="1600" dirty="0"/>
            <a:t>A complete documentation of data acquisition, loading, wrangling, merging, and cleaning processes, including code and visualizations.</a:t>
          </a:r>
          <a:endParaRPr lang="en-IN" sz="1600" dirty="0"/>
        </a:p>
      </dgm:t>
    </dgm:pt>
    <dgm:pt modelId="{F0CDFF6B-854C-4D0C-B3D5-666C3CA9F1DA}" type="parTrans" cxnId="{7A36CC85-FFC1-4B67-ADA2-B1FFC431A49F}">
      <dgm:prSet/>
      <dgm:spPr/>
      <dgm:t>
        <a:bodyPr/>
        <a:lstStyle/>
        <a:p>
          <a:endParaRPr lang="en-IN"/>
        </a:p>
      </dgm:t>
    </dgm:pt>
    <dgm:pt modelId="{7E87277A-D5DC-4811-A47D-109F3EDE6836}" type="sibTrans" cxnId="{7A36CC85-FFC1-4B67-ADA2-B1FFC431A49F}">
      <dgm:prSet/>
      <dgm:spPr/>
      <dgm:t>
        <a:bodyPr/>
        <a:lstStyle/>
        <a:p>
          <a:endParaRPr lang="en-IN"/>
        </a:p>
      </dgm:t>
    </dgm:pt>
    <dgm:pt modelId="{40D7CDFE-8D6F-4AA8-A2CC-0CDEB5E45130}" type="pres">
      <dgm:prSet presAssocID="{2E88D3F0-2F07-4E9B-A07C-FAC526B224F8}" presName="linear" presStyleCnt="0">
        <dgm:presLayoutVars>
          <dgm:animLvl val="lvl"/>
          <dgm:resizeHandles val="exact"/>
        </dgm:presLayoutVars>
      </dgm:prSet>
      <dgm:spPr/>
    </dgm:pt>
    <dgm:pt modelId="{CFBE9EF0-7817-462C-8F26-F4A2F91C1917}" type="pres">
      <dgm:prSet presAssocID="{9ADC5729-7D5B-454A-ABDD-A48DD425E0D8}" presName="parentText" presStyleLbl="node1" presStyleIdx="0" presStyleCnt="1" custScaleY="131711">
        <dgm:presLayoutVars>
          <dgm:chMax val="0"/>
          <dgm:bulletEnabled val="1"/>
        </dgm:presLayoutVars>
      </dgm:prSet>
      <dgm:spPr/>
    </dgm:pt>
  </dgm:ptLst>
  <dgm:cxnLst>
    <dgm:cxn modelId="{D541BE3E-15A9-4FEE-931B-1B59D640E928}" type="presOf" srcId="{2E88D3F0-2F07-4E9B-A07C-FAC526B224F8}" destId="{40D7CDFE-8D6F-4AA8-A2CC-0CDEB5E45130}" srcOrd="0" destOrd="0" presId="urn:microsoft.com/office/officeart/2005/8/layout/vList2"/>
    <dgm:cxn modelId="{938EE855-3BED-4E7B-BD08-F951FE5E29ED}" type="presOf" srcId="{9ADC5729-7D5B-454A-ABDD-A48DD425E0D8}" destId="{CFBE9EF0-7817-462C-8F26-F4A2F91C1917}" srcOrd="0" destOrd="0" presId="urn:microsoft.com/office/officeart/2005/8/layout/vList2"/>
    <dgm:cxn modelId="{7A36CC85-FFC1-4B67-ADA2-B1FFC431A49F}" srcId="{2E88D3F0-2F07-4E9B-A07C-FAC526B224F8}" destId="{9ADC5729-7D5B-454A-ABDD-A48DD425E0D8}" srcOrd="0" destOrd="0" parTransId="{F0CDFF6B-854C-4D0C-B3D5-666C3CA9F1DA}" sibTransId="{7E87277A-D5DC-4811-A47D-109F3EDE6836}"/>
    <dgm:cxn modelId="{132D033F-E1D7-4D57-92B6-76118EF32050}" type="presParOf" srcId="{40D7CDFE-8D6F-4AA8-A2CC-0CDEB5E45130}" destId="{CFBE9EF0-7817-462C-8F26-F4A2F91C1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46DA4AD-C6B1-44DE-B47C-E68559D02FE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C3E5538-0500-4740-A662-1A5207A31E0C}">
      <dgm:prSet custT="1"/>
      <dgm:spPr/>
      <dgm:t>
        <a:bodyPr/>
        <a:lstStyle/>
        <a:p>
          <a:r>
            <a:rPr lang="en-US" sz="1600" dirty="0"/>
            <a:t>A concise presentation summarizing the project overview, objectives, data cleaning steps, challenges faced, and insights derived from the analysis.</a:t>
          </a:r>
          <a:endParaRPr lang="en-IN" sz="1600" dirty="0"/>
        </a:p>
      </dgm:t>
    </dgm:pt>
    <dgm:pt modelId="{2B85F33E-8BC8-46D9-AE9D-B0F46F6B4428}" type="parTrans" cxnId="{B8234845-01ED-426A-82EB-2EEACDEA03D7}">
      <dgm:prSet/>
      <dgm:spPr/>
      <dgm:t>
        <a:bodyPr/>
        <a:lstStyle/>
        <a:p>
          <a:endParaRPr lang="en-IN"/>
        </a:p>
      </dgm:t>
    </dgm:pt>
    <dgm:pt modelId="{0137BA1D-8D61-4BD2-8AA2-F3909AD47528}" type="sibTrans" cxnId="{B8234845-01ED-426A-82EB-2EEACDEA03D7}">
      <dgm:prSet/>
      <dgm:spPr/>
      <dgm:t>
        <a:bodyPr/>
        <a:lstStyle/>
        <a:p>
          <a:endParaRPr lang="en-IN"/>
        </a:p>
      </dgm:t>
    </dgm:pt>
    <dgm:pt modelId="{D868E54C-0638-4912-A20A-841EC792727F}" type="pres">
      <dgm:prSet presAssocID="{046DA4AD-C6B1-44DE-B47C-E68559D02FE6}" presName="linear" presStyleCnt="0">
        <dgm:presLayoutVars>
          <dgm:animLvl val="lvl"/>
          <dgm:resizeHandles val="exact"/>
        </dgm:presLayoutVars>
      </dgm:prSet>
      <dgm:spPr/>
    </dgm:pt>
    <dgm:pt modelId="{D77A8207-645E-4D08-99F2-4E5D02D3D85A}" type="pres">
      <dgm:prSet presAssocID="{7C3E5538-0500-4740-A662-1A5207A31E0C}" presName="parentText" presStyleLbl="node1" presStyleIdx="0" presStyleCnt="1" custScaleY="141760">
        <dgm:presLayoutVars>
          <dgm:chMax val="0"/>
          <dgm:bulletEnabled val="1"/>
        </dgm:presLayoutVars>
      </dgm:prSet>
      <dgm:spPr/>
    </dgm:pt>
  </dgm:ptLst>
  <dgm:cxnLst>
    <dgm:cxn modelId="{B8234845-01ED-426A-82EB-2EEACDEA03D7}" srcId="{046DA4AD-C6B1-44DE-B47C-E68559D02FE6}" destId="{7C3E5538-0500-4740-A662-1A5207A31E0C}" srcOrd="0" destOrd="0" parTransId="{2B85F33E-8BC8-46D9-AE9D-B0F46F6B4428}" sibTransId="{0137BA1D-8D61-4BD2-8AA2-F3909AD47528}"/>
    <dgm:cxn modelId="{96299C90-F9FB-406B-83DB-9C28C8AF0725}" type="presOf" srcId="{046DA4AD-C6B1-44DE-B47C-E68559D02FE6}" destId="{D868E54C-0638-4912-A20A-841EC792727F}" srcOrd="0" destOrd="0" presId="urn:microsoft.com/office/officeart/2005/8/layout/vList2"/>
    <dgm:cxn modelId="{85C5F6D2-BE0E-49CE-83DE-F82AF8B43241}" type="presOf" srcId="{7C3E5538-0500-4740-A662-1A5207A31E0C}" destId="{D77A8207-645E-4D08-99F2-4E5D02D3D85A}" srcOrd="0" destOrd="0" presId="urn:microsoft.com/office/officeart/2005/8/layout/vList2"/>
    <dgm:cxn modelId="{F2A1C7CF-085D-479F-94BB-78047AE83661}" type="presParOf" srcId="{D868E54C-0638-4912-A20A-841EC792727F}" destId="{D77A8207-645E-4D08-99F2-4E5D02D3D8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BB9A8B2-5FAC-4875-A52F-429DD5E2400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C2BF7BA-EC91-4809-96F3-412008CDC3C6}">
      <dgm:prSet/>
      <dgm:spPr/>
      <dgm:t>
        <a:bodyPr/>
        <a:lstStyle/>
        <a:p>
          <a:r>
            <a:rPr lang="en-US" dirty="0"/>
            <a:t>Successfully integrated multiple datasets to produce a clean and unified dataset for analysis.</a:t>
          </a:r>
          <a:endParaRPr lang="en-IN" dirty="0"/>
        </a:p>
      </dgm:t>
    </dgm:pt>
    <dgm:pt modelId="{074FB2EA-17D8-4AFD-AA82-869438596A28}" type="parTrans" cxnId="{E7DF98D9-F11C-45E6-967D-E8680B5BD2C3}">
      <dgm:prSet/>
      <dgm:spPr/>
      <dgm:t>
        <a:bodyPr/>
        <a:lstStyle/>
        <a:p>
          <a:endParaRPr lang="en-IN"/>
        </a:p>
      </dgm:t>
    </dgm:pt>
    <dgm:pt modelId="{24F27AAC-D774-48D3-AA02-EEF61AD5DC22}" type="sibTrans" cxnId="{E7DF98D9-F11C-45E6-967D-E8680B5BD2C3}">
      <dgm:prSet/>
      <dgm:spPr/>
      <dgm:t>
        <a:bodyPr/>
        <a:lstStyle/>
        <a:p>
          <a:endParaRPr lang="en-IN"/>
        </a:p>
      </dgm:t>
    </dgm:pt>
    <dgm:pt modelId="{8819CE4F-EE72-4C13-9DF2-148791EA0F8A}" type="pres">
      <dgm:prSet presAssocID="{3BB9A8B2-5FAC-4875-A52F-429DD5E2400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50FE324-9AF9-4CBA-AB15-7BBC34BF65E7}" type="pres">
      <dgm:prSet presAssocID="{3C2BF7BA-EC91-4809-96F3-412008CDC3C6}" presName="horFlow" presStyleCnt="0"/>
      <dgm:spPr/>
    </dgm:pt>
    <dgm:pt modelId="{CFAA95ED-CE88-4882-918B-C0FEC7098484}" type="pres">
      <dgm:prSet presAssocID="{3C2BF7BA-EC91-4809-96F3-412008CDC3C6}" presName="bigChev" presStyleLbl="node1" presStyleIdx="0" presStyleCnt="1"/>
      <dgm:spPr/>
    </dgm:pt>
  </dgm:ptLst>
  <dgm:cxnLst>
    <dgm:cxn modelId="{55B9444C-1308-45F3-A522-FBEFC4B66F06}" type="presOf" srcId="{3C2BF7BA-EC91-4809-96F3-412008CDC3C6}" destId="{CFAA95ED-CE88-4882-918B-C0FEC7098484}" srcOrd="0" destOrd="0" presId="urn:microsoft.com/office/officeart/2005/8/layout/lProcess3"/>
    <dgm:cxn modelId="{2D4B6F97-B710-4BC6-A435-F496E523C6C5}" type="presOf" srcId="{3BB9A8B2-5FAC-4875-A52F-429DD5E24000}" destId="{8819CE4F-EE72-4C13-9DF2-148791EA0F8A}" srcOrd="0" destOrd="0" presId="urn:microsoft.com/office/officeart/2005/8/layout/lProcess3"/>
    <dgm:cxn modelId="{E7DF98D9-F11C-45E6-967D-E8680B5BD2C3}" srcId="{3BB9A8B2-5FAC-4875-A52F-429DD5E24000}" destId="{3C2BF7BA-EC91-4809-96F3-412008CDC3C6}" srcOrd="0" destOrd="0" parTransId="{074FB2EA-17D8-4AFD-AA82-869438596A28}" sibTransId="{24F27AAC-D774-48D3-AA02-EEF61AD5DC22}"/>
    <dgm:cxn modelId="{697EE7F7-3439-4F9E-8083-9DD1ECA50AC7}" type="presParOf" srcId="{8819CE4F-EE72-4C13-9DF2-148791EA0F8A}" destId="{F50FE324-9AF9-4CBA-AB15-7BBC34BF65E7}" srcOrd="0" destOrd="0" presId="urn:microsoft.com/office/officeart/2005/8/layout/lProcess3"/>
    <dgm:cxn modelId="{582517E2-049B-4F6E-AC7B-3FF6C6BDA43F}" type="presParOf" srcId="{F50FE324-9AF9-4CBA-AB15-7BBC34BF65E7}" destId="{CFAA95ED-CE88-4882-918B-C0FEC709848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111CA6B-C32C-4F3F-9818-F231E395AB4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8C0D6E-C5A0-43C9-BE12-3329138D4D36}">
      <dgm:prSet custT="1"/>
      <dgm:spPr/>
      <dgm:t>
        <a:bodyPr/>
        <a:lstStyle/>
        <a:p>
          <a:r>
            <a:rPr lang="en-US" sz="1600" dirty="0"/>
            <a:t>Applied systematic data-wrangling methods to resolve ambiguities and inconsistencies across datasets.</a:t>
          </a:r>
          <a:endParaRPr lang="en-IN" sz="1600" dirty="0"/>
        </a:p>
      </dgm:t>
    </dgm:pt>
    <dgm:pt modelId="{73D94DA6-1712-4524-9607-47FC17CF83BB}" type="parTrans" cxnId="{E14947A8-036B-4A5E-8BBB-709E064862F5}">
      <dgm:prSet/>
      <dgm:spPr/>
      <dgm:t>
        <a:bodyPr/>
        <a:lstStyle/>
        <a:p>
          <a:endParaRPr lang="en-IN"/>
        </a:p>
      </dgm:t>
    </dgm:pt>
    <dgm:pt modelId="{CAA65A56-6BD7-4F82-AABE-91184CF54084}" type="sibTrans" cxnId="{E14947A8-036B-4A5E-8BBB-709E064862F5}">
      <dgm:prSet/>
      <dgm:spPr/>
      <dgm:t>
        <a:bodyPr/>
        <a:lstStyle/>
        <a:p>
          <a:endParaRPr lang="en-IN"/>
        </a:p>
      </dgm:t>
    </dgm:pt>
    <dgm:pt modelId="{9C803242-4D11-489B-99EE-77895514EB48}" type="pres">
      <dgm:prSet presAssocID="{A111CA6B-C32C-4F3F-9818-F231E395AB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25E2C24-EE7F-4A9A-8000-46ACAC699ED4}" type="pres">
      <dgm:prSet presAssocID="{978C0D6E-C5A0-43C9-BE12-3329138D4D36}" presName="horFlow" presStyleCnt="0"/>
      <dgm:spPr/>
    </dgm:pt>
    <dgm:pt modelId="{8677B94A-86D3-4536-9230-9E543974EAA0}" type="pres">
      <dgm:prSet presAssocID="{978C0D6E-C5A0-43C9-BE12-3329138D4D36}" presName="bigChev" presStyleLbl="node1" presStyleIdx="0" presStyleCnt="1" custScaleX="119465"/>
      <dgm:spPr/>
    </dgm:pt>
  </dgm:ptLst>
  <dgm:cxnLst>
    <dgm:cxn modelId="{7AB70E88-256D-4BB5-827E-E303EAA3A11C}" type="presOf" srcId="{978C0D6E-C5A0-43C9-BE12-3329138D4D36}" destId="{8677B94A-86D3-4536-9230-9E543974EAA0}" srcOrd="0" destOrd="0" presId="urn:microsoft.com/office/officeart/2005/8/layout/lProcess3"/>
    <dgm:cxn modelId="{E14947A8-036B-4A5E-8BBB-709E064862F5}" srcId="{A111CA6B-C32C-4F3F-9818-F231E395AB48}" destId="{978C0D6E-C5A0-43C9-BE12-3329138D4D36}" srcOrd="0" destOrd="0" parTransId="{73D94DA6-1712-4524-9607-47FC17CF83BB}" sibTransId="{CAA65A56-6BD7-4F82-AABE-91184CF54084}"/>
    <dgm:cxn modelId="{FC50AEC7-5ED4-4E28-9A65-C4FC630AFB2F}" type="presOf" srcId="{A111CA6B-C32C-4F3F-9818-F231E395AB48}" destId="{9C803242-4D11-489B-99EE-77895514EB48}" srcOrd="0" destOrd="0" presId="urn:microsoft.com/office/officeart/2005/8/layout/lProcess3"/>
    <dgm:cxn modelId="{F67DA973-0C15-415E-9455-F2D1326CF26F}" type="presParOf" srcId="{9C803242-4D11-489B-99EE-77895514EB48}" destId="{F25E2C24-EE7F-4A9A-8000-46ACAC699ED4}" srcOrd="0" destOrd="0" presId="urn:microsoft.com/office/officeart/2005/8/layout/lProcess3"/>
    <dgm:cxn modelId="{FF8DDF7D-86E2-440D-9EFF-B23324EAB265}" type="presParOf" srcId="{F25E2C24-EE7F-4A9A-8000-46ACAC699ED4}" destId="{8677B94A-86D3-4536-9230-9E543974EAA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92D2D-D021-429B-BBE1-F248919B3F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C68534-5F6E-4E6F-B9CE-D30585A9DF61}">
      <dgm:prSet/>
      <dgm:spPr/>
      <dgm:t>
        <a:bodyPr/>
        <a:lstStyle/>
        <a:p>
          <a:r>
            <a:rPr lang="en-IN" dirty="0"/>
            <a:t>Key Deliverables</a:t>
          </a:r>
          <a:br>
            <a:rPr lang="en-IN" dirty="0"/>
          </a:br>
          <a:r>
            <a:rPr lang="en-IN" dirty="0"/>
            <a:t>Integrated Dataset</a:t>
          </a:r>
          <a:br>
            <a:rPr lang="en-IN" dirty="0"/>
          </a:br>
          <a:r>
            <a:rPr lang="en-US" dirty="0"/>
            <a:t>A comprehensive dataset combining Dataset_1, Dataset_2, and Dataset_3</a:t>
          </a:r>
          <a:br>
            <a:rPr lang="en-US" dirty="0"/>
          </a:br>
          <a:r>
            <a:rPr lang="en-US" dirty="0"/>
            <a:t>Ensuring all missing values and outliers are appropriately handled</a:t>
          </a:r>
          <a:br>
            <a:rPr lang="en-US" dirty="0"/>
          </a:br>
          <a:br>
            <a:rPr lang="en-IN" dirty="0"/>
          </a:br>
          <a:endParaRPr lang="en-IN" dirty="0"/>
        </a:p>
      </dgm:t>
    </dgm:pt>
    <dgm:pt modelId="{BCEE833B-C4F7-4DD9-AA45-10F54B9E2399}" type="parTrans" cxnId="{1C182A29-31BB-48C9-AF90-4CE454A65914}">
      <dgm:prSet/>
      <dgm:spPr/>
      <dgm:t>
        <a:bodyPr/>
        <a:lstStyle/>
        <a:p>
          <a:endParaRPr lang="en-IN"/>
        </a:p>
      </dgm:t>
    </dgm:pt>
    <dgm:pt modelId="{D6C885E6-7FE0-4637-AF91-CD35A578C29B}" type="sibTrans" cxnId="{1C182A29-31BB-48C9-AF90-4CE454A65914}">
      <dgm:prSet/>
      <dgm:spPr/>
      <dgm:t>
        <a:bodyPr/>
        <a:lstStyle/>
        <a:p>
          <a:endParaRPr lang="en-IN"/>
        </a:p>
      </dgm:t>
    </dgm:pt>
    <dgm:pt modelId="{0276E732-CE6A-4C19-A9A4-0E85F4483B52}" type="pres">
      <dgm:prSet presAssocID="{51F92D2D-D021-429B-BBE1-F248919B3F70}" presName="cycle" presStyleCnt="0">
        <dgm:presLayoutVars>
          <dgm:dir/>
          <dgm:resizeHandles val="exact"/>
        </dgm:presLayoutVars>
      </dgm:prSet>
      <dgm:spPr/>
    </dgm:pt>
    <dgm:pt modelId="{25F6C061-BA54-4B61-B4A9-52294CA30399}" type="pres">
      <dgm:prSet presAssocID="{32C68534-5F6E-4E6F-B9CE-D30585A9DF61}" presName="node" presStyleLbl="node1" presStyleIdx="0" presStyleCnt="1" custScaleX="455111" custScaleY="336962">
        <dgm:presLayoutVars>
          <dgm:bulletEnabled val="1"/>
        </dgm:presLayoutVars>
      </dgm:prSet>
      <dgm:spPr/>
    </dgm:pt>
  </dgm:ptLst>
  <dgm:cxnLst>
    <dgm:cxn modelId="{1C182A29-31BB-48C9-AF90-4CE454A65914}" srcId="{51F92D2D-D021-429B-BBE1-F248919B3F70}" destId="{32C68534-5F6E-4E6F-B9CE-D30585A9DF61}" srcOrd="0" destOrd="0" parTransId="{BCEE833B-C4F7-4DD9-AA45-10F54B9E2399}" sibTransId="{D6C885E6-7FE0-4637-AF91-CD35A578C29B}"/>
    <dgm:cxn modelId="{4031FB7E-666A-459E-B979-4C34726DEEE0}" type="presOf" srcId="{32C68534-5F6E-4E6F-B9CE-D30585A9DF61}" destId="{25F6C061-BA54-4B61-B4A9-52294CA30399}" srcOrd="0" destOrd="0" presId="urn:microsoft.com/office/officeart/2005/8/layout/cycle2"/>
    <dgm:cxn modelId="{C69323A0-1B0A-4C7F-A0A4-1D6446145355}" type="presOf" srcId="{51F92D2D-D021-429B-BBE1-F248919B3F70}" destId="{0276E732-CE6A-4C19-A9A4-0E85F4483B52}" srcOrd="0" destOrd="0" presId="urn:microsoft.com/office/officeart/2005/8/layout/cycle2"/>
    <dgm:cxn modelId="{E026D792-D8DD-41C3-9519-6B6A77A6FB5A}" type="presParOf" srcId="{0276E732-CE6A-4C19-A9A4-0E85F4483B52}" destId="{25F6C061-BA54-4B61-B4A9-52294CA3039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F35A74A-27D1-4A06-8AB4-73B1AE50860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9B18EF-8486-46A7-A6DF-B1FC5B7931AD}">
      <dgm:prSet custT="1"/>
      <dgm:spPr/>
      <dgm:t>
        <a:bodyPr/>
        <a:lstStyle/>
        <a:p>
          <a:r>
            <a:rPr lang="en-US" sz="1600" dirty="0"/>
            <a:t>Conducted thorough exploratory data analysis, revealing significant trends and relationships within the data.</a:t>
          </a:r>
          <a:endParaRPr lang="en-IN" sz="1600" dirty="0"/>
        </a:p>
      </dgm:t>
    </dgm:pt>
    <dgm:pt modelId="{55445DD4-8A7D-4351-A858-AEC3D72EAFC5}" type="parTrans" cxnId="{FCF68862-2583-45CF-851A-F01B7E8CD516}">
      <dgm:prSet/>
      <dgm:spPr/>
      <dgm:t>
        <a:bodyPr/>
        <a:lstStyle/>
        <a:p>
          <a:endParaRPr lang="en-IN"/>
        </a:p>
      </dgm:t>
    </dgm:pt>
    <dgm:pt modelId="{9B8048C2-6C8E-4689-A0AA-E36DFA3EEB09}" type="sibTrans" cxnId="{FCF68862-2583-45CF-851A-F01B7E8CD516}">
      <dgm:prSet/>
      <dgm:spPr/>
      <dgm:t>
        <a:bodyPr/>
        <a:lstStyle/>
        <a:p>
          <a:endParaRPr lang="en-IN"/>
        </a:p>
      </dgm:t>
    </dgm:pt>
    <dgm:pt modelId="{28C3095D-FB70-447E-8ADE-708E5722041D}" type="pres">
      <dgm:prSet presAssocID="{DF35A74A-27D1-4A06-8AB4-73B1AE5086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75BBF9-CE1A-47DB-8241-85BC5A3C4676}" type="pres">
      <dgm:prSet presAssocID="{979B18EF-8486-46A7-A6DF-B1FC5B7931AD}" presName="horFlow" presStyleCnt="0"/>
      <dgm:spPr/>
    </dgm:pt>
    <dgm:pt modelId="{7DCA21C9-3E15-45B3-B7A8-B1B68C33A54F}" type="pres">
      <dgm:prSet presAssocID="{979B18EF-8486-46A7-A6DF-B1FC5B7931AD}" presName="bigChev" presStyleLbl="node1" presStyleIdx="0" presStyleCnt="1" custScaleX="118279"/>
      <dgm:spPr/>
    </dgm:pt>
  </dgm:ptLst>
  <dgm:cxnLst>
    <dgm:cxn modelId="{FA6BD05D-88ED-4B13-BC11-0C69D6302685}" type="presOf" srcId="{979B18EF-8486-46A7-A6DF-B1FC5B7931AD}" destId="{7DCA21C9-3E15-45B3-B7A8-B1B68C33A54F}" srcOrd="0" destOrd="0" presId="urn:microsoft.com/office/officeart/2005/8/layout/lProcess3"/>
    <dgm:cxn modelId="{FCF68862-2583-45CF-851A-F01B7E8CD516}" srcId="{DF35A74A-27D1-4A06-8AB4-73B1AE50860D}" destId="{979B18EF-8486-46A7-A6DF-B1FC5B7931AD}" srcOrd="0" destOrd="0" parTransId="{55445DD4-8A7D-4351-A858-AEC3D72EAFC5}" sibTransId="{9B8048C2-6C8E-4689-A0AA-E36DFA3EEB09}"/>
    <dgm:cxn modelId="{D254FB6A-BC9A-4028-9798-4D737D68B050}" type="presOf" srcId="{DF35A74A-27D1-4A06-8AB4-73B1AE50860D}" destId="{28C3095D-FB70-447E-8ADE-708E5722041D}" srcOrd="0" destOrd="0" presId="urn:microsoft.com/office/officeart/2005/8/layout/lProcess3"/>
    <dgm:cxn modelId="{3BED9391-DBFE-4955-96D4-573989F984EC}" type="presParOf" srcId="{28C3095D-FB70-447E-8ADE-708E5722041D}" destId="{FA75BBF9-CE1A-47DB-8241-85BC5A3C4676}" srcOrd="0" destOrd="0" presId="urn:microsoft.com/office/officeart/2005/8/layout/lProcess3"/>
    <dgm:cxn modelId="{6E9D47D0-D796-4076-A573-53F6C91E2414}" type="presParOf" srcId="{FA75BBF9-CE1A-47DB-8241-85BC5A3C4676}" destId="{7DCA21C9-3E15-45B3-B7A8-B1B68C33A54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EB1FE1D-B91C-4F0F-B20A-46F46AF5828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B2C7117-D270-4742-9B31-3417798BEA0C}">
      <dgm:prSet/>
      <dgm:spPr/>
      <dgm:t>
        <a:bodyPr/>
        <a:lstStyle/>
        <a:p>
          <a:r>
            <a:rPr lang="en-US"/>
            <a:t>Utilized various visualizations, including heatmaps and scatter plots, to effectively communicate findings.</a:t>
          </a:r>
          <a:endParaRPr lang="en-IN"/>
        </a:p>
      </dgm:t>
    </dgm:pt>
    <dgm:pt modelId="{BCAD8F94-B764-4A93-9E89-6D8AC7403C79}" type="parTrans" cxnId="{AC87D44F-8176-4FAE-A906-2F003B628EC2}">
      <dgm:prSet/>
      <dgm:spPr/>
      <dgm:t>
        <a:bodyPr/>
        <a:lstStyle/>
        <a:p>
          <a:endParaRPr lang="en-IN"/>
        </a:p>
      </dgm:t>
    </dgm:pt>
    <dgm:pt modelId="{C710C4BE-4EE8-49ED-BBB7-AF12E37AB6D1}" type="sibTrans" cxnId="{AC87D44F-8176-4FAE-A906-2F003B628EC2}">
      <dgm:prSet/>
      <dgm:spPr/>
      <dgm:t>
        <a:bodyPr/>
        <a:lstStyle/>
        <a:p>
          <a:endParaRPr lang="en-IN"/>
        </a:p>
      </dgm:t>
    </dgm:pt>
    <dgm:pt modelId="{D84C471A-A494-4872-B64E-1234F7D349F5}" type="pres">
      <dgm:prSet presAssocID="{8EB1FE1D-B91C-4F0F-B20A-46F46AF5828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42D480E-7515-484A-9C43-30DDB0318B67}" type="pres">
      <dgm:prSet presAssocID="{BB2C7117-D270-4742-9B31-3417798BEA0C}" presName="horFlow" presStyleCnt="0"/>
      <dgm:spPr/>
    </dgm:pt>
    <dgm:pt modelId="{ECF73172-6069-48EF-A77D-53DB24DC1516}" type="pres">
      <dgm:prSet presAssocID="{BB2C7117-D270-4742-9B31-3417798BEA0C}" presName="bigChev" presStyleLbl="node1" presStyleIdx="0" presStyleCnt="1"/>
      <dgm:spPr/>
    </dgm:pt>
  </dgm:ptLst>
  <dgm:cxnLst>
    <dgm:cxn modelId="{AC87D44F-8176-4FAE-A906-2F003B628EC2}" srcId="{8EB1FE1D-B91C-4F0F-B20A-46F46AF58284}" destId="{BB2C7117-D270-4742-9B31-3417798BEA0C}" srcOrd="0" destOrd="0" parTransId="{BCAD8F94-B764-4A93-9E89-6D8AC7403C79}" sibTransId="{C710C4BE-4EE8-49ED-BBB7-AF12E37AB6D1}"/>
    <dgm:cxn modelId="{76CC03B1-E386-4287-BB75-4BEDCFA70C7E}" type="presOf" srcId="{8EB1FE1D-B91C-4F0F-B20A-46F46AF58284}" destId="{D84C471A-A494-4872-B64E-1234F7D349F5}" srcOrd="0" destOrd="0" presId="urn:microsoft.com/office/officeart/2005/8/layout/lProcess3"/>
    <dgm:cxn modelId="{B8312BF9-AC26-4296-AD61-0AC60DE29A7C}" type="presOf" srcId="{BB2C7117-D270-4742-9B31-3417798BEA0C}" destId="{ECF73172-6069-48EF-A77D-53DB24DC1516}" srcOrd="0" destOrd="0" presId="urn:microsoft.com/office/officeart/2005/8/layout/lProcess3"/>
    <dgm:cxn modelId="{8D456486-4E09-4304-AD31-7633C819DDDF}" type="presParOf" srcId="{D84C471A-A494-4872-B64E-1234F7D349F5}" destId="{D42D480E-7515-484A-9C43-30DDB0318B67}" srcOrd="0" destOrd="0" presId="urn:microsoft.com/office/officeart/2005/8/layout/lProcess3"/>
    <dgm:cxn modelId="{DA88A143-749D-43F3-8654-CB884991CB14}" type="presParOf" srcId="{D42D480E-7515-484A-9C43-30DDB0318B67}" destId="{ECF73172-6069-48EF-A77D-53DB24DC151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BCC3492-03AB-47F3-B8ED-DE00A75A950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BFACB3B-7FAF-40EE-A197-FAB2513A1DBD}">
      <dgm:prSet/>
      <dgm:spPr/>
      <dgm:t>
        <a:bodyPr/>
        <a:lstStyle/>
        <a:p>
          <a:r>
            <a:rPr lang="en-US"/>
            <a:t>Enhanced skills in dataset cleaning, wrangling, and preparation for advanced modeling and business applications.</a:t>
          </a:r>
          <a:endParaRPr lang="en-IN"/>
        </a:p>
      </dgm:t>
    </dgm:pt>
    <dgm:pt modelId="{2C69CF00-E521-4836-A7A1-585DC3848B05}" type="parTrans" cxnId="{A1036D4E-C3F8-4C14-924A-403028D8E71E}">
      <dgm:prSet/>
      <dgm:spPr/>
      <dgm:t>
        <a:bodyPr/>
        <a:lstStyle/>
        <a:p>
          <a:endParaRPr lang="en-IN"/>
        </a:p>
      </dgm:t>
    </dgm:pt>
    <dgm:pt modelId="{8AED5A46-8122-4AE1-8A6C-DEED606E5294}" type="sibTrans" cxnId="{A1036D4E-C3F8-4C14-924A-403028D8E71E}">
      <dgm:prSet/>
      <dgm:spPr/>
      <dgm:t>
        <a:bodyPr/>
        <a:lstStyle/>
        <a:p>
          <a:endParaRPr lang="en-IN"/>
        </a:p>
      </dgm:t>
    </dgm:pt>
    <dgm:pt modelId="{4706F806-4197-41C7-99FF-A2D4D69C2CEA}" type="pres">
      <dgm:prSet presAssocID="{DBCC3492-03AB-47F3-B8ED-DE00A75A950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E3FD122-0B41-4452-B6FC-3498A1B64D99}" type="pres">
      <dgm:prSet presAssocID="{4BFACB3B-7FAF-40EE-A197-FAB2513A1DBD}" presName="horFlow" presStyleCnt="0"/>
      <dgm:spPr/>
    </dgm:pt>
    <dgm:pt modelId="{3B8D7C44-22C2-4316-8F73-38C35118E899}" type="pres">
      <dgm:prSet presAssocID="{4BFACB3B-7FAF-40EE-A197-FAB2513A1DBD}" presName="bigChev" presStyleLbl="node1" presStyleIdx="0" presStyleCnt="1"/>
      <dgm:spPr/>
    </dgm:pt>
  </dgm:ptLst>
  <dgm:cxnLst>
    <dgm:cxn modelId="{5E0CC907-8351-47CA-8497-AFA6B252EA80}" type="presOf" srcId="{4BFACB3B-7FAF-40EE-A197-FAB2513A1DBD}" destId="{3B8D7C44-22C2-4316-8F73-38C35118E899}" srcOrd="0" destOrd="0" presId="urn:microsoft.com/office/officeart/2005/8/layout/lProcess3"/>
    <dgm:cxn modelId="{A1036D4E-C3F8-4C14-924A-403028D8E71E}" srcId="{DBCC3492-03AB-47F3-B8ED-DE00A75A9502}" destId="{4BFACB3B-7FAF-40EE-A197-FAB2513A1DBD}" srcOrd="0" destOrd="0" parTransId="{2C69CF00-E521-4836-A7A1-585DC3848B05}" sibTransId="{8AED5A46-8122-4AE1-8A6C-DEED606E5294}"/>
    <dgm:cxn modelId="{FBD9B3B1-124D-4CF2-9023-6BD0D56EE1A7}" type="presOf" srcId="{DBCC3492-03AB-47F3-B8ED-DE00A75A9502}" destId="{4706F806-4197-41C7-99FF-A2D4D69C2CEA}" srcOrd="0" destOrd="0" presId="urn:microsoft.com/office/officeart/2005/8/layout/lProcess3"/>
    <dgm:cxn modelId="{F78D7DE6-C0E8-46BC-9243-C9EF0A2D21E6}" type="presParOf" srcId="{4706F806-4197-41C7-99FF-A2D4D69C2CEA}" destId="{EE3FD122-0B41-4452-B6FC-3498A1B64D99}" srcOrd="0" destOrd="0" presId="urn:microsoft.com/office/officeart/2005/8/layout/lProcess3"/>
    <dgm:cxn modelId="{DA63C363-6F08-4382-A03A-52358D6743E4}" type="presParOf" srcId="{EE3FD122-0B41-4452-B6FC-3498A1B64D99}" destId="{3B8D7C44-22C2-4316-8F73-38C35118E89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6890880-3509-44E1-BA0F-E8C970AC8D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36BD51-CD40-49A5-9C55-06FEF59B1993}">
      <dgm:prSet/>
      <dgm:spPr/>
      <dgm:t>
        <a:bodyPr/>
        <a:lstStyle/>
        <a:p>
          <a:r>
            <a:rPr lang="en-US" dirty="0"/>
            <a:t>Gain hands-on skills in dataset cleaning and wrangling techniques.</a:t>
          </a:r>
        </a:p>
        <a:p>
          <a:r>
            <a:rPr lang="en-US" dirty="0"/>
            <a:t>Develop proficiency in managing missing values and outliers.</a:t>
          </a:r>
        </a:p>
        <a:p>
          <a:endParaRPr lang="en-IN" dirty="0"/>
        </a:p>
      </dgm:t>
    </dgm:pt>
    <dgm:pt modelId="{B12B43BE-794D-44AA-83A0-73C7159C9C4E}" type="parTrans" cxnId="{B3D65A6F-3767-4E75-B84E-CC5514D95FDD}">
      <dgm:prSet/>
      <dgm:spPr/>
      <dgm:t>
        <a:bodyPr/>
        <a:lstStyle/>
        <a:p>
          <a:endParaRPr lang="en-IN"/>
        </a:p>
      </dgm:t>
    </dgm:pt>
    <dgm:pt modelId="{87FA19D9-8519-4387-94D0-036AAACEE430}" type="sibTrans" cxnId="{B3D65A6F-3767-4E75-B84E-CC5514D95FDD}">
      <dgm:prSet/>
      <dgm:spPr/>
      <dgm:t>
        <a:bodyPr/>
        <a:lstStyle/>
        <a:p>
          <a:endParaRPr lang="en-IN"/>
        </a:p>
      </dgm:t>
    </dgm:pt>
    <dgm:pt modelId="{EC7A39F5-58ED-4035-9065-812DDBBC61C4}" type="pres">
      <dgm:prSet presAssocID="{B6890880-3509-44E1-BA0F-E8C970AC8D44}" presName="Name0" presStyleCnt="0">
        <dgm:presLayoutVars>
          <dgm:dir/>
          <dgm:animLvl val="lvl"/>
          <dgm:resizeHandles val="exact"/>
        </dgm:presLayoutVars>
      </dgm:prSet>
      <dgm:spPr/>
    </dgm:pt>
    <dgm:pt modelId="{32D601E2-4C89-475B-A105-F3F425F7247A}" type="pres">
      <dgm:prSet presAssocID="{6936BD51-CD40-49A5-9C55-06FEF59B1993}" presName="linNode" presStyleCnt="0"/>
      <dgm:spPr/>
    </dgm:pt>
    <dgm:pt modelId="{1DDB0BC4-3AA3-4A83-9A3B-1EABEC5EE707}" type="pres">
      <dgm:prSet presAssocID="{6936BD51-CD40-49A5-9C55-06FEF59B1993}" presName="parentText" presStyleLbl="node1" presStyleIdx="0" presStyleCnt="1" custScaleX="277778" custLinFactNeighborX="-7994" custLinFactNeighborY="-14730">
        <dgm:presLayoutVars>
          <dgm:chMax val="1"/>
          <dgm:bulletEnabled val="1"/>
        </dgm:presLayoutVars>
      </dgm:prSet>
      <dgm:spPr/>
    </dgm:pt>
  </dgm:ptLst>
  <dgm:cxnLst>
    <dgm:cxn modelId="{F0560706-5B30-4B79-AE51-12A3473D91C4}" type="presOf" srcId="{6936BD51-CD40-49A5-9C55-06FEF59B1993}" destId="{1DDB0BC4-3AA3-4A83-9A3B-1EABEC5EE707}" srcOrd="0" destOrd="0" presId="urn:microsoft.com/office/officeart/2005/8/layout/vList5"/>
    <dgm:cxn modelId="{B3D65A6F-3767-4E75-B84E-CC5514D95FDD}" srcId="{B6890880-3509-44E1-BA0F-E8C970AC8D44}" destId="{6936BD51-CD40-49A5-9C55-06FEF59B1993}" srcOrd="0" destOrd="0" parTransId="{B12B43BE-794D-44AA-83A0-73C7159C9C4E}" sibTransId="{87FA19D9-8519-4387-94D0-036AAACEE430}"/>
    <dgm:cxn modelId="{B80FE8FB-BAAC-42AF-9B2F-0E060790C7CD}" type="presOf" srcId="{B6890880-3509-44E1-BA0F-E8C970AC8D44}" destId="{EC7A39F5-58ED-4035-9065-812DDBBC61C4}" srcOrd="0" destOrd="0" presId="urn:microsoft.com/office/officeart/2005/8/layout/vList5"/>
    <dgm:cxn modelId="{0EE50C05-87BB-4F5C-A73E-82B58DFC1D97}" type="presParOf" srcId="{EC7A39F5-58ED-4035-9065-812DDBBC61C4}" destId="{32D601E2-4C89-475B-A105-F3F425F7247A}" srcOrd="0" destOrd="0" presId="urn:microsoft.com/office/officeart/2005/8/layout/vList5"/>
    <dgm:cxn modelId="{CB735D4A-9FFE-4064-A8FD-E58CB7F30F2D}" type="presParOf" srcId="{32D601E2-4C89-475B-A105-F3F425F7247A}" destId="{1DDB0BC4-3AA3-4A83-9A3B-1EABEC5EE7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8DE89-7C89-4F8D-86B1-6D15D42D8D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76F545-BBB7-42C2-BFAE-1B1FFDD35AC4}">
      <dgm:prSet custT="1"/>
      <dgm:spPr/>
      <dgm:t>
        <a:bodyPr/>
        <a:lstStyle/>
        <a:p>
          <a:r>
            <a:rPr lang="en-IN" sz="1400" dirty="0">
              <a:solidFill>
                <a:schemeClr val="bg2">
                  <a:lumMod val="10000"/>
                </a:schemeClr>
              </a:solidFill>
            </a:rPr>
            <a:t>Data Acquisition</a:t>
          </a:r>
          <a:endParaRPr lang="en-US" sz="1400" dirty="0">
            <a:solidFill>
              <a:schemeClr val="bg2">
                <a:lumMod val="10000"/>
              </a:schemeClr>
            </a:solidFill>
          </a:endParaRPr>
        </a:p>
        <a:p>
          <a:r>
            <a:rPr lang="en-US" sz="1400" dirty="0"/>
            <a:t>Load datasets into Python and inspect data structures to assess quality and completeness</a:t>
          </a:r>
          <a:r>
            <a:rPr lang="en-US" sz="1000" dirty="0"/>
            <a:t>.</a:t>
          </a:r>
          <a:endParaRPr lang="en-IN" sz="1000" dirty="0"/>
        </a:p>
      </dgm:t>
    </dgm:pt>
    <dgm:pt modelId="{24B86ADC-2797-4626-BBDD-F1F347177840}" type="parTrans" cxnId="{03FBF911-AC0C-4C82-AE50-3DB7B0675EA5}">
      <dgm:prSet/>
      <dgm:spPr/>
      <dgm:t>
        <a:bodyPr/>
        <a:lstStyle/>
        <a:p>
          <a:endParaRPr lang="en-IN"/>
        </a:p>
      </dgm:t>
    </dgm:pt>
    <dgm:pt modelId="{7E7B69A0-BFCC-4B16-BD84-AD35B2133D58}" type="sibTrans" cxnId="{03FBF911-AC0C-4C82-AE50-3DB7B0675EA5}">
      <dgm:prSet/>
      <dgm:spPr/>
      <dgm:t>
        <a:bodyPr/>
        <a:lstStyle/>
        <a:p>
          <a:endParaRPr lang="en-IN"/>
        </a:p>
      </dgm:t>
    </dgm:pt>
    <dgm:pt modelId="{939CC90D-E59B-47B6-8CE8-3C078518E209}" type="pres">
      <dgm:prSet presAssocID="{38B8DE89-7C89-4F8D-86B1-6D15D42D8DEB}" presName="Name0" presStyleCnt="0">
        <dgm:presLayoutVars>
          <dgm:dir/>
          <dgm:animLvl val="lvl"/>
          <dgm:resizeHandles val="exact"/>
        </dgm:presLayoutVars>
      </dgm:prSet>
      <dgm:spPr/>
    </dgm:pt>
    <dgm:pt modelId="{76A82523-15E4-430A-BED8-876B04371E6E}" type="pres">
      <dgm:prSet presAssocID="{DB76F545-BBB7-42C2-BFAE-1B1FFDD35AC4}" presName="linNode" presStyleCnt="0"/>
      <dgm:spPr/>
    </dgm:pt>
    <dgm:pt modelId="{C732FDA3-959B-4EB7-9B96-C19DB74F6A49}" type="pres">
      <dgm:prSet presAssocID="{DB76F545-BBB7-42C2-BFAE-1B1FFDD35AC4}" presName="parentText" presStyleLbl="node1" presStyleIdx="0" presStyleCnt="1" custScaleX="143114" custScaleY="100098">
        <dgm:presLayoutVars>
          <dgm:chMax val="1"/>
          <dgm:bulletEnabled val="1"/>
        </dgm:presLayoutVars>
      </dgm:prSet>
      <dgm:spPr/>
    </dgm:pt>
  </dgm:ptLst>
  <dgm:cxnLst>
    <dgm:cxn modelId="{9066BA0B-BE61-4EC4-A5E3-32448C447F94}" type="presOf" srcId="{38B8DE89-7C89-4F8D-86B1-6D15D42D8DEB}" destId="{939CC90D-E59B-47B6-8CE8-3C078518E209}" srcOrd="0" destOrd="0" presId="urn:microsoft.com/office/officeart/2005/8/layout/vList5"/>
    <dgm:cxn modelId="{03FBF911-AC0C-4C82-AE50-3DB7B0675EA5}" srcId="{38B8DE89-7C89-4F8D-86B1-6D15D42D8DEB}" destId="{DB76F545-BBB7-42C2-BFAE-1B1FFDD35AC4}" srcOrd="0" destOrd="0" parTransId="{24B86ADC-2797-4626-BBDD-F1F347177840}" sibTransId="{7E7B69A0-BFCC-4B16-BD84-AD35B2133D58}"/>
    <dgm:cxn modelId="{254E61DF-0E69-4B11-A862-1AC0894F0F1C}" type="presOf" srcId="{DB76F545-BBB7-42C2-BFAE-1B1FFDD35AC4}" destId="{C732FDA3-959B-4EB7-9B96-C19DB74F6A49}" srcOrd="0" destOrd="0" presId="urn:microsoft.com/office/officeart/2005/8/layout/vList5"/>
    <dgm:cxn modelId="{EFAA9E7B-C0ED-41FF-80E5-B8177D5D6D21}" type="presParOf" srcId="{939CC90D-E59B-47B6-8CE8-3C078518E209}" destId="{76A82523-15E4-430A-BED8-876B04371E6E}" srcOrd="0" destOrd="0" presId="urn:microsoft.com/office/officeart/2005/8/layout/vList5"/>
    <dgm:cxn modelId="{CEA78E11-9C72-4482-B685-E1AF295B1C6C}" type="presParOf" srcId="{76A82523-15E4-430A-BED8-876B04371E6E}" destId="{C732FDA3-959B-4EB7-9B96-C19DB74F6A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E1AE9-0657-40B6-BEDF-7AA17FDFC9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0E465B-3A84-4403-B155-6D46CC46E586}">
      <dgm:prSet custT="1"/>
      <dgm:spPr/>
      <dgm:t>
        <a:bodyPr/>
        <a:lstStyle/>
        <a:p>
          <a:r>
            <a:rPr lang="en-IN" sz="1600" dirty="0">
              <a:solidFill>
                <a:schemeClr val="bg2">
                  <a:lumMod val="10000"/>
                </a:schemeClr>
              </a:solidFill>
            </a:rPr>
            <a:t>Data Wrangling</a:t>
          </a:r>
          <a:endParaRPr lang="en-US" sz="1600" dirty="0">
            <a:solidFill>
              <a:schemeClr val="bg2">
                <a:lumMod val="10000"/>
              </a:schemeClr>
            </a:solidFill>
          </a:endParaRPr>
        </a:p>
        <a:p>
          <a:r>
            <a:rPr lang="en-US" sz="1300" dirty="0"/>
            <a:t>Integrate multiple datasets using common keys, ensuring consistency and resolving any ambiguities.</a:t>
          </a:r>
          <a:endParaRPr lang="en-IN" sz="1300" dirty="0"/>
        </a:p>
      </dgm:t>
    </dgm:pt>
    <dgm:pt modelId="{4478591A-368A-4527-8701-254A22AED2FF}" type="parTrans" cxnId="{B0EC593F-5F5B-4ECD-A723-63A1D41C961F}">
      <dgm:prSet/>
      <dgm:spPr/>
      <dgm:t>
        <a:bodyPr/>
        <a:lstStyle/>
        <a:p>
          <a:endParaRPr lang="en-IN"/>
        </a:p>
      </dgm:t>
    </dgm:pt>
    <dgm:pt modelId="{FE38E2F2-A806-4E4C-8A07-E09255CC578C}" type="sibTrans" cxnId="{B0EC593F-5F5B-4ECD-A723-63A1D41C961F}">
      <dgm:prSet/>
      <dgm:spPr/>
      <dgm:t>
        <a:bodyPr/>
        <a:lstStyle/>
        <a:p>
          <a:endParaRPr lang="en-IN"/>
        </a:p>
      </dgm:t>
    </dgm:pt>
    <dgm:pt modelId="{16CB3636-9F08-4213-B26B-78E6821C0A5C}" type="pres">
      <dgm:prSet presAssocID="{3B3E1AE9-0657-40B6-BEDF-7AA17FDFC992}" presName="Name0" presStyleCnt="0">
        <dgm:presLayoutVars>
          <dgm:dir/>
          <dgm:animLvl val="lvl"/>
          <dgm:resizeHandles val="exact"/>
        </dgm:presLayoutVars>
      </dgm:prSet>
      <dgm:spPr/>
    </dgm:pt>
    <dgm:pt modelId="{60B858FD-CAD7-4169-A154-D8830D1D3967}" type="pres">
      <dgm:prSet presAssocID="{C60E465B-3A84-4403-B155-6D46CC46E586}" presName="linNode" presStyleCnt="0"/>
      <dgm:spPr/>
    </dgm:pt>
    <dgm:pt modelId="{D2F63B06-2888-4D3B-8D34-A9CB695DA0E9}" type="pres">
      <dgm:prSet presAssocID="{C60E465B-3A84-4403-B155-6D46CC46E586}" presName="parentText" presStyleLbl="node1" presStyleIdx="0" presStyleCnt="1" custScaleX="182171">
        <dgm:presLayoutVars>
          <dgm:chMax val="1"/>
          <dgm:bulletEnabled val="1"/>
        </dgm:presLayoutVars>
      </dgm:prSet>
      <dgm:spPr/>
    </dgm:pt>
  </dgm:ptLst>
  <dgm:cxnLst>
    <dgm:cxn modelId="{B0EC593F-5F5B-4ECD-A723-63A1D41C961F}" srcId="{3B3E1AE9-0657-40B6-BEDF-7AA17FDFC992}" destId="{C60E465B-3A84-4403-B155-6D46CC46E586}" srcOrd="0" destOrd="0" parTransId="{4478591A-368A-4527-8701-254A22AED2FF}" sibTransId="{FE38E2F2-A806-4E4C-8A07-E09255CC578C}"/>
    <dgm:cxn modelId="{E8992061-20C5-4FC5-8F12-FAEEB824CD04}" type="presOf" srcId="{3B3E1AE9-0657-40B6-BEDF-7AA17FDFC992}" destId="{16CB3636-9F08-4213-B26B-78E6821C0A5C}" srcOrd="0" destOrd="0" presId="urn:microsoft.com/office/officeart/2005/8/layout/vList5"/>
    <dgm:cxn modelId="{E846BDA0-4B03-412B-A952-E416D7D645C1}" type="presOf" srcId="{C60E465B-3A84-4403-B155-6D46CC46E586}" destId="{D2F63B06-2888-4D3B-8D34-A9CB695DA0E9}" srcOrd="0" destOrd="0" presId="urn:microsoft.com/office/officeart/2005/8/layout/vList5"/>
    <dgm:cxn modelId="{1C8B0465-B8D3-4D48-8237-9FFF4F9FBB9D}" type="presParOf" srcId="{16CB3636-9F08-4213-B26B-78E6821C0A5C}" destId="{60B858FD-CAD7-4169-A154-D8830D1D3967}" srcOrd="0" destOrd="0" presId="urn:microsoft.com/office/officeart/2005/8/layout/vList5"/>
    <dgm:cxn modelId="{6ADC27D6-93BD-4BA7-BAE7-860A4C3EDEB5}" type="presParOf" srcId="{60B858FD-CAD7-4169-A154-D8830D1D3967}" destId="{D2F63B06-2888-4D3B-8D34-A9CB695DA0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82CA8C-28A8-4CB1-B039-B3EB4563F3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22A66F-AD42-4B08-BAD9-9F6E04E12318}">
      <dgm:prSet custT="1"/>
      <dgm:spPr/>
      <dgm:t>
        <a:bodyPr/>
        <a:lstStyle/>
        <a:p>
          <a:r>
            <a:rPr lang="en-IN" sz="1800" dirty="0">
              <a:solidFill>
                <a:schemeClr val="bg2">
                  <a:lumMod val="10000"/>
                </a:schemeClr>
              </a:solidFill>
            </a:rPr>
            <a:t>Handling Missing Values</a:t>
          </a:r>
        </a:p>
        <a:p>
          <a:r>
            <a:rPr lang="en-US" sz="1400" dirty="0"/>
            <a:t>Apply appropriate imputation techniques to address gaps in the data, enhancing dataset integrity.</a:t>
          </a:r>
          <a:endParaRPr lang="en-IN" sz="1400" dirty="0"/>
        </a:p>
      </dgm:t>
    </dgm:pt>
    <dgm:pt modelId="{C52AAB56-147A-462C-AC86-8ED510BA1A7E}" type="parTrans" cxnId="{8E6B1396-30E6-496F-AF99-0C245C7FFD07}">
      <dgm:prSet/>
      <dgm:spPr/>
      <dgm:t>
        <a:bodyPr/>
        <a:lstStyle/>
        <a:p>
          <a:endParaRPr lang="en-IN"/>
        </a:p>
      </dgm:t>
    </dgm:pt>
    <dgm:pt modelId="{93B36BD2-A95D-425E-9D7D-A5A752530FD6}" type="sibTrans" cxnId="{8E6B1396-30E6-496F-AF99-0C245C7FFD07}">
      <dgm:prSet/>
      <dgm:spPr/>
      <dgm:t>
        <a:bodyPr/>
        <a:lstStyle/>
        <a:p>
          <a:endParaRPr lang="en-IN"/>
        </a:p>
      </dgm:t>
    </dgm:pt>
    <dgm:pt modelId="{E8B597B1-373F-4C68-9A95-511598D8CE5D}" type="pres">
      <dgm:prSet presAssocID="{7982CA8C-28A8-4CB1-B039-B3EB4563F377}" presName="Name0" presStyleCnt="0">
        <dgm:presLayoutVars>
          <dgm:dir/>
          <dgm:animLvl val="lvl"/>
          <dgm:resizeHandles val="exact"/>
        </dgm:presLayoutVars>
      </dgm:prSet>
      <dgm:spPr/>
    </dgm:pt>
    <dgm:pt modelId="{4C86EDDA-0D55-437F-A37A-DE4907407E92}" type="pres">
      <dgm:prSet presAssocID="{F922A66F-AD42-4B08-BAD9-9F6E04E12318}" presName="linNode" presStyleCnt="0"/>
      <dgm:spPr/>
    </dgm:pt>
    <dgm:pt modelId="{D0471CFC-1EB5-4BF7-8874-CC8B05958B60}" type="pres">
      <dgm:prSet presAssocID="{F922A66F-AD42-4B08-BAD9-9F6E04E12318}" presName="parentText" presStyleLbl="node1" presStyleIdx="0" presStyleCnt="1" custScaleX="277778" custLinFactNeighborX="-135" custLinFactNeighborY="-2902">
        <dgm:presLayoutVars>
          <dgm:chMax val="1"/>
          <dgm:bulletEnabled val="1"/>
        </dgm:presLayoutVars>
      </dgm:prSet>
      <dgm:spPr/>
    </dgm:pt>
  </dgm:ptLst>
  <dgm:cxnLst>
    <dgm:cxn modelId="{E8CC2F79-77CB-4729-900C-1D00649AB993}" type="presOf" srcId="{F922A66F-AD42-4B08-BAD9-9F6E04E12318}" destId="{D0471CFC-1EB5-4BF7-8874-CC8B05958B60}" srcOrd="0" destOrd="0" presId="urn:microsoft.com/office/officeart/2005/8/layout/vList5"/>
    <dgm:cxn modelId="{8E6B1396-30E6-496F-AF99-0C245C7FFD07}" srcId="{7982CA8C-28A8-4CB1-B039-B3EB4563F377}" destId="{F922A66F-AD42-4B08-BAD9-9F6E04E12318}" srcOrd="0" destOrd="0" parTransId="{C52AAB56-147A-462C-AC86-8ED510BA1A7E}" sibTransId="{93B36BD2-A95D-425E-9D7D-A5A752530FD6}"/>
    <dgm:cxn modelId="{ED475CED-D406-4D84-8B7A-7C7FA19F44F0}" type="presOf" srcId="{7982CA8C-28A8-4CB1-B039-B3EB4563F377}" destId="{E8B597B1-373F-4C68-9A95-511598D8CE5D}" srcOrd="0" destOrd="0" presId="urn:microsoft.com/office/officeart/2005/8/layout/vList5"/>
    <dgm:cxn modelId="{21559244-29DB-4530-B3AA-ECD6CBF786F6}" type="presParOf" srcId="{E8B597B1-373F-4C68-9A95-511598D8CE5D}" destId="{4C86EDDA-0D55-437F-A37A-DE4907407E92}" srcOrd="0" destOrd="0" presId="urn:microsoft.com/office/officeart/2005/8/layout/vList5"/>
    <dgm:cxn modelId="{E5FD2994-2F8A-4560-89F8-E2E282381D56}" type="presParOf" srcId="{4C86EDDA-0D55-437F-A37A-DE4907407E92}" destId="{D0471CFC-1EB5-4BF7-8874-CC8B05958B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BF759-4A60-4AE7-8DB4-FBAD55DB92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B00D79-7587-46FC-B89F-45E235533BD6}">
      <dgm:prSet custT="1"/>
      <dgm:spPr/>
      <dgm:t>
        <a:bodyPr/>
        <a:lstStyle/>
        <a:p>
          <a:r>
            <a:rPr lang="en-IN" sz="1800" dirty="0">
              <a:solidFill>
                <a:schemeClr val="bg2">
                  <a:lumMod val="10000"/>
                </a:schemeClr>
              </a:solidFill>
            </a:rPr>
            <a:t>Outlier Detection</a:t>
          </a:r>
          <a:endParaRPr lang="en-US" sz="1800" dirty="0">
            <a:solidFill>
              <a:schemeClr val="bg2">
                <a:lumMod val="10000"/>
              </a:schemeClr>
            </a:solidFill>
          </a:endParaRPr>
        </a:p>
        <a:p>
          <a:endParaRPr lang="en-US" sz="1500" dirty="0"/>
        </a:p>
        <a:p>
          <a:r>
            <a:rPr lang="en-US" sz="1500" dirty="0"/>
            <a:t>Conduct detailed analysis to identify and manage outliers, ensuring accurate data representation.</a:t>
          </a:r>
          <a:endParaRPr lang="en-IN" sz="1500" dirty="0"/>
        </a:p>
      </dgm:t>
    </dgm:pt>
    <dgm:pt modelId="{AE9B60CC-3CB5-48F9-9E14-A434E249DEEE}" type="parTrans" cxnId="{402857E1-7432-4589-BE33-7915D579EAD0}">
      <dgm:prSet/>
      <dgm:spPr/>
      <dgm:t>
        <a:bodyPr/>
        <a:lstStyle/>
        <a:p>
          <a:endParaRPr lang="en-IN"/>
        </a:p>
      </dgm:t>
    </dgm:pt>
    <dgm:pt modelId="{79C7EEE5-06A4-4356-8F5F-26E4457E0CD0}" type="sibTrans" cxnId="{402857E1-7432-4589-BE33-7915D579EAD0}">
      <dgm:prSet/>
      <dgm:spPr/>
      <dgm:t>
        <a:bodyPr/>
        <a:lstStyle/>
        <a:p>
          <a:endParaRPr lang="en-IN"/>
        </a:p>
      </dgm:t>
    </dgm:pt>
    <dgm:pt modelId="{80E41309-3202-4227-8D0D-F9A2E0A33A57}" type="pres">
      <dgm:prSet presAssocID="{498BF759-4A60-4AE7-8DB4-FBAD55DB92ED}" presName="Name0" presStyleCnt="0">
        <dgm:presLayoutVars>
          <dgm:dir/>
          <dgm:animLvl val="lvl"/>
          <dgm:resizeHandles val="exact"/>
        </dgm:presLayoutVars>
      </dgm:prSet>
      <dgm:spPr/>
    </dgm:pt>
    <dgm:pt modelId="{CC3BD55D-0A3E-4D73-9AC5-66AEF9CF59AF}" type="pres">
      <dgm:prSet presAssocID="{58B00D79-7587-46FC-B89F-45E235533BD6}" presName="linNode" presStyleCnt="0"/>
      <dgm:spPr/>
    </dgm:pt>
    <dgm:pt modelId="{6D7E4C6E-765D-4C6E-88F0-8EBA7A035421}" type="pres">
      <dgm:prSet presAssocID="{58B00D79-7587-46FC-B89F-45E235533BD6}" presName="parentText" presStyleLbl="node1" presStyleIdx="0" presStyleCnt="1" custScaleX="270876" custLinFactNeighborX="78682" custLinFactNeighborY="49">
        <dgm:presLayoutVars>
          <dgm:chMax val="1"/>
          <dgm:bulletEnabled val="1"/>
        </dgm:presLayoutVars>
      </dgm:prSet>
      <dgm:spPr/>
    </dgm:pt>
  </dgm:ptLst>
  <dgm:cxnLst>
    <dgm:cxn modelId="{4E24CC8C-FBD3-4A7E-A279-E621EBEF1B0D}" type="presOf" srcId="{58B00D79-7587-46FC-B89F-45E235533BD6}" destId="{6D7E4C6E-765D-4C6E-88F0-8EBA7A035421}" srcOrd="0" destOrd="0" presId="urn:microsoft.com/office/officeart/2005/8/layout/vList5"/>
    <dgm:cxn modelId="{22DB68B6-633E-42C6-94DA-231C797498FA}" type="presOf" srcId="{498BF759-4A60-4AE7-8DB4-FBAD55DB92ED}" destId="{80E41309-3202-4227-8D0D-F9A2E0A33A57}" srcOrd="0" destOrd="0" presId="urn:microsoft.com/office/officeart/2005/8/layout/vList5"/>
    <dgm:cxn modelId="{402857E1-7432-4589-BE33-7915D579EAD0}" srcId="{498BF759-4A60-4AE7-8DB4-FBAD55DB92ED}" destId="{58B00D79-7587-46FC-B89F-45E235533BD6}" srcOrd="0" destOrd="0" parTransId="{AE9B60CC-3CB5-48F9-9E14-A434E249DEEE}" sibTransId="{79C7EEE5-06A4-4356-8F5F-26E4457E0CD0}"/>
    <dgm:cxn modelId="{2704BD44-CFAB-4502-8CA3-644244EE06E3}" type="presParOf" srcId="{80E41309-3202-4227-8D0D-F9A2E0A33A57}" destId="{CC3BD55D-0A3E-4D73-9AC5-66AEF9CF59AF}" srcOrd="0" destOrd="0" presId="urn:microsoft.com/office/officeart/2005/8/layout/vList5"/>
    <dgm:cxn modelId="{66B71A55-984C-4A51-A908-30B57697B17D}" type="presParOf" srcId="{CC3BD55D-0A3E-4D73-9AC5-66AEF9CF59AF}" destId="{6D7E4C6E-765D-4C6E-88F0-8EBA7A03542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0959F1-301B-4EAB-A475-C7EA055C975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9D1507-F1AA-48A1-A1D0-1F47A91C2153}">
      <dgm:prSet custT="1"/>
      <dgm:spPr/>
      <dgm:t>
        <a:bodyPr/>
        <a:lstStyle/>
        <a:p>
          <a:endParaRPr lang="en-US" sz="1300" dirty="0"/>
        </a:p>
        <a:p>
          <a:r>
            <a:rPr lang="en-IN" sz="1800" dirty="0">
              <a:solidFill>
                <a:schemeClr val="bg2">
                  <a:lumMod val="10000"/>
                </a:schemeClr>
              </a:solidFill>
            </a:rPr>
            <a:t>Final Analysis</a:t>
          </a:r>
          <a:endParaRPr lang="en-US" sz="1800" dirty="0">
            <a:solidFill>
              <a:schemeClr val="bg2">
                <a:lumMod val="10000"/>
              </a:schemeClr>
            </a:solidFill>
          </a:endParaRPr>
        </a:p>
        <a:p>
          <a:endParaRPr lang="en-US" sz="1300" dirty="0"/>
        </a:p>
        <a:p>
          <a:endParaRPr lang="en-US" sz="1300" dirty="0"/>
        </a:p>
        <a:p>
          <a:r>
            <a:rPr lang="en-US" sz="1300" dirty="0"/>
            <a:t>Perform advanced statistical analysis, including correlation computations and visualizations, to derive meaningful insights.</a:t>
          </a:r>
          <a:endParaRPr lang="en-IN" sz="1300" dirty="0"/>
        </a:p>
      </dgm:t>
    </dgm:pt>
    <dgm:pt modelId="{EC028272-A3FF-41CE-93EE-87D54CB56B27}" type="parTrans" cxnId="{9048CA72-8E8F-44B0-AA9F-D58910E32CEE}">
      <dgm:prSet/>
      <dgm:spPr/>
      <dgm:t>
        <a:bodyPr/>
        <a:lstStyle/>
        <a:p>
          <a:endParaRPr lang="en-IN"/>
        </a:p>
      </dgm:t>
    </dgm:pt>
    <dgm:pt modelId="{338735DD-1E68-4910-9C1D-E4E1E0A6EBED}" type="sibTrans" cxnId="{9048CA72-8E8F-44B0-AA9F-D58910E32CEE}">
      <dgm:prSet/>
      <dgm:spPr/>
      <dgm:t>
        <a:bodyPr/>
        <a:lstStyle/>
        <a:p>
          <a:endParaRPr lang="en-IN"/>
        </a:p>
      </dgm:t>
    </dgm:pt>
    <dgm:pt modelId="{4ECBA45B-542A-4641-A1DA-F1BC20EABAFB}" type="pres">
      <dgm:prSet presAssocID="{690959F1-301B-4EAB-A475-C7EA055C9752}" presName="Name0" presStyleCnt="0">
        <dgm:presLayoutVars>
          <dgm:dir/>
          <dgm:animLvl val="lvl"/>
          <dgm:resizeHandles val="exact"/>
        </dgm:presLayoutVars>
      </dgm:prSet>
      <dgm:spPr/>
    </dgm:pt>
    <dgm:pt modelId="{08A094B6-8DE2-4ED9-BE6C-8D877E59DE0B}" type="pres">
      <dgm:prSet presAssocID="{C79D1507-F1AA-48A1-A1D0-1F47A91C2153}" presName="linNode" presStyleCnt="0"/>
      <dgm:spPr/>
    </dgm:pt>
    <dgm:pt modelId="{3EE67464-BEBC-4BAA-822D-0B622877B3AB}" type="pres">
      <dgm:prSet presAssocID="{C79D1507-F1AA-48A1-A1D0-1F47A91C2153}" presName="parentText" presStyleLbl="node1" presStyleIdx="0" presStyleCnt="1" custScaleX="229166">
        <dgm:presLayoutVars>
          <dgm:chMax val="1"/>
          <dgm:bulletEnabled val="1"/>
        </dgm:presLayoutVars>
      </dgm:prSet>
      <dgm:spPr/>
    </dgm:pt>
  </dgm:ptLst>
  <dgm:cxnLst>
    <dgm:cxn modelId="{9048CA72-8E8F-44B0-AA9F-D58910E32CEE}" srcId="{690959F1-301B-4EAB-A475-C7EA055C9752}" destId="{C79D1507-F1AA-48A1-A1D0-1F47A91C2153}" srcOrd="0" destOrd="0" parTransId="{EC028272-A3FF-41CE-93EE-87D54CB56B27}" sibTransId="{338735DD-1E68-4910-9C1D-E4E1E0A6EBED}"/>
    <dgm:cxn modelId="{9AD85082-40A6-4207-8C8E-C8000D9E1084}" type="presOf" srcId="{C79D1507-F1AA-48A1-A1D0-1F47A91C2153}" destId="{3EE67464-BEBC-4BAA-822D-0B622877B3AB}" srcOrd="0" destOrd="0" presId="urn:microsoft.com/office/officeart/2005/8/layout/vList5"/>
    <dgm:cxn modelId="{0A0A86E9-B5B8-4756-B927-4F79870A4DF5}" type="presOf" srcId="{690959F1-301B-4EAB-A475-C7EA055C9752}" destId="{4ECBA45B-542A-4641-A1DA-F1BC20EABAFB}" srcOrd="0" destOrd="0" presId="urn:microsoft.com/office/officeart/2005/8/layout/vList5"/>
    <dgm:cxn modelId="{AE24A480-891A-413A-A5C5-AC42143B3CF3}" type="presParOf" srcId="{4ECBA45B-542A-4641-A1DA-F1BC20EABAFB}" destId="{08A094B6-8DE2-4ED9-BE6C-8D877E59DE0B}" srcOrd="0" destOrd="0" presId="urn:microsoft.com/office/officeart/2005/8/layout/vList5"/>
    <dgm:cxn modelId="{A2F882D0-5976-486E-8E49-5452BF9CE61D}" type="presParOf" srcId="{08A094B6-8DE2-4ED9-BE6C-8D877E59DE0B}" destId="{3EE67464-BEBC-4BAA-822D-0B622877B3A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9895DE-C806-400B-9124-DDD256D7D5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DCDD54-E195-4AF4-856A-A75BE311D26F}">
      <dgm:prSet custT="1"/>
      <dgm:spPr/>
      <dgm:t>
        <a:bodyPr/>
        <a:lstStyle/>
        <a:p>
          <a:endParaRPr lang="en-US" sz="2500" dirty="0"/>
        </a:p>
        <a:p>
          <a:r>
            <a:rPr lang="en-US" sz="1600" dirty="0"/>
            <a:t>1</a:t>
          </a:r>
        </a:p>
        <a:p>
          <a:endParaRPr lang="en-US" sz="1600" dirty="0"/>
        </a:p>
        <a:p>
          <a:r>
            <a:rPr lang="en-IN" sz="2000" b="1" dirty="0">
              <a:solidFill>
                <a:schemeClr val="tx1"/>
              </a:solidFill>
            </a:rPr>
            <a:t>Load Datasets</a:t>
          </a:r>
          <a:endParaRPr lang="en-US" sz="2000" b="1" dirty="0">
            <a:solidFill>
              <a:schemeClr val="tx1"/>
            </a:solidFill>
          </a:endParaRPr>
        </a:p>
        <a:p>
          <a:r>
            <a:rPr lang="en-US" sz="1600" dirty="0"/>
            <a:t>Begin by downloading and loading the three datasets (Dataset_1, Dataset_2, and Dataset_3) from Google Sheets into the analysis environment.</a:t>
          </a:r>
          <a:endParaRPr lang="en-IN" sz="1600" dirty="0"/>
        </a:p>
      </dgm:t>
    </dgm:pt>
    <dgm:pt modelId="{5D2B9603-7061-48EF-ABB7-CAEA9F144EDA}" type="parTrans" cxnId="{5DEB6EF0-54D1-4A71-81E9-0D3530EB2056}">
      <dgm:prSet/>
      <dgm:spPr/>
      <dgm:t>
        <a:bodyPr/>
        <a:lstStyle/>
        <a:p>
          <a:endParaRPr lang="en-IN"/>
        </a:p>
      </dgm:t>
    </dgm:pt>
    <dgm:pt modelId="{DB23D474-4503-40D8-BD77-3D9230A36611}" type="sibTrans" cxnId="{5DEB6EF0-54D1-4A71-81E9-0D3530EB2056}">
      <dgm:prSet/>
      <dgm:spPr/>
      <dgm:t>
        <a:bodyPr/>
        <a:lstStyle/>
        <a:p>
          <a:endParaRPr lang="en-IN"/>
        </a:p>
      </dgm:t>
    </dgm:pt>
    <dgm:pt modelId="{42726B5A-A54B-42A4-929F-A519BD21E2E4}" type="pres">
      <dgm:prSet presAssocID="{BB9895DE-C806-400B-9124-DDD256D7D504}" presName="Name0" presStyleCnt="0">
        <dgm:presLayoutVars>
          <dgm:dir/>
          <dgm:animLvl val="lvl"/>
          <dgm:resizeHandles val="exact"/>
        </dgm:presLayoutVars>
      </dgm:prSet>
      <dgm:spPr/>
    </dgm:pt>
    <dgm:pt modelId="{F5AE3DA0-F472-463C-BE9C-28F54847884A}" type="pres">
      <dgm:prSet presAssocID="{E0DCDD54-E195-4AF4-856A-A75BE311D26F}" presName="linNode" presStyleCnt="0"/>
      <dgm:spPr/>
    </dgm:pt>
    <dgm:pt modelId="{DE459B43-CF8C-436D-92B1-329B8662E6D7}" type="pres">
      <dgm:prSet presAssocID="{E0DCDD54-E195-4AF4-856A-A75BE311D26F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6B08215E-67DE-401D-B2B3-FCE7745F584E}" type="presOf" srcId="{BB9895DE-C806-400B-9124-DDD256D7D504}" destId="{42726B5A-A54B-42A4-929F-A519BD21E2E4}" srcOrd="0" destOrd="0" presId="urn:microsoft.com/office/officeart/2005/8/layout/vList5"/>
    <dgm:cxn modelId="{5DEB6EF0-54D1-4A71-81E9-0D3530EB2056}" srcId="{BB9895DE-C806-400B-9124-DDD256D7D504}" destId="{E0DCDD54-E195-4AF4-856A-A75BE311D26F}" srcOrd="0" destOrd="0" parTransId="{5D2B9603-7061-48EF-ABB7-CAEA9F144EDA}" sibTransId="{DB23D474-4503-40D8-BD77-3D9230A36611}"/>
    <dgm:cxn modelId="{21E5B7FC-F6C3-4E4E-9779-7B5592EFF3F7}" type="presOf" srcId="{E0DCDD54-E195-4AF4-856A-A75BE311D26F}" destId="{DE459B43-CF8C-436D-92B1-329B8662E6D7}" srcOrd="0" destOrd="0" presId="urn:microsoft.com/office/officeart/2005/8/layout/vList5"/>
    <dgm:cxn modelId="{7D8EE26C-B0B1-492F-A9F1-D7595DF57D0B}" type="presParOf" srcId="{42726B5A-A54B-42A4-929F-A519BD21E2E4}" destId="{F5AE3DA0-F472-463C-BE9C-28F54847884A}" srcOrd="0" destOrd="0" presId="urn:microsoft.com/office/officeart/2005/8/layout/vList5"/>
    <dgm:cxn modelId="{546B4DD8-6EC3-49E1-8B75-22C71B02EC49}" type="presParOf" srcId="{F5AE3DA0-F472-463C-BE9C-28F54847884A}" destId="{DE459B43-CF8C-436D-92B1-329B8662E6D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722FAA-C9F7-4603-8C2B-8B4F5FF20F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40F585-25B2-44BF-A043-70EA980D2E5A}">
      <dgm:prSet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endParaRPr lang="en-US" sz="1600" dirty="0"/>
        </a:p>
        <a:p>
          <a:r>
            <a:rPr lang="en-IN" sz="1800" b="1" dirty="0">
              <a:solidFill>
                <a:schemeClr val="tx1"/>
              </a:solidFill>
            </a:rPr>
            <a:t>Inspect Data Structures</a:t>
          </a:r>
          <a:endParaRPr lang="en-US" sz="1800" b="1" dirty="0">
            <a:solidFill>
              <a:schemeClr val="tx1"/>
            </a:solidFill>
          </a:endParaRPr>
        </a:p>
        <a:p>
          <a:r>
            <a:rPr lang="en-US" sz="1600" dirty="0"/>
            <a:t>Utilize functions such as info() and head() to examine the data structures, ensuring a clear understanding of the attributes and data types present in each dataset.</a:t>
          </a:r>
          <a:endParaRPr lang="en-IN" sz="1600" dirty="0"/>
        </a:p>
      </dgm:t>
    </dgm:pt>
    <dgm:pt modelId="{FA6FEAB3-3937-4072-A17E-E6A1B7000062}" type="parTrans" cxnId="{4590D77A-ECD4-4BE9-96AD-D0D18E3C8107}">
      <dgm:prSet/>
      <dgm:spPr/>
      <dgm:t>
        <a:bodyPr/>
        <a:lstStyle/>
        <a:p>
          <a:endParaRPr lang="en-IN"/>
        </a:p>
      </dgm:t>
    </dgm:pt>
    <dgm:pt modelId="{96AB23DF-C3A7-4F13-BB93-60147A632AD4}" type="sibTrans" cxnId="{4590D77A-ECD4-4BE9-96AD-D0D18E3C8107}">
      <dgm:prSet/>
      <dgm:spPr/>
      <dgm:t>
        <a:bodyPr/>
        <a:lstStyle/>
        <a:p>
          <a:endParaRPr lang="en-IN"/>
        </a:p>
      </dgm:t>
    </dgm:pt>
    <dgm:pt modelId="{EBB7E3F8-8FED-4CE9-81BD-59141D68DEF7}" type="pres">
      <dgm:prSet presAssocID="{AA722FAA-C9F7-4603-8C2B-8B4F5FF20F5B}" presName="Name0" presStyleCnt="0">
        <dgm:presLayoutVars>
          <dgm:dir/>
          <dgm:animLvl val="lvl"/>
          <dgm:resizeHandles val="exact"/>
        </dgm:presLayoutVars>
      </dgm:prSet>
      <dgm:spPr/>
    </dgm:pt>
    <dgm:pt modelId="{DFFDCDED-C006-46A2-BB84-FBAFF5D40461}" type="pres">
      <dgm:prSet presAssocID="{1440F585-25B2-44BF-A043-70EA980D2E5A}" presName="linNode" presStyleCnt="0"/>
      <dgm:spPr/>
    </dgm:pt>
    <dgm:pt modelId="{C32B98E6-69AE-450E-92E1-A59CCFC8795B}" type="pres">
      <dgm:prSet presAssocID="{1440F585-25B2-44BF-A043-70EA980D2E5A}" presName="parentText" presStyleLbl="node1" presStyleIdx="0" presStyleCnt="1" custScaleX="214533">
        <dgm:presLayoutVars>
          <dgm:chMax val="1"/>
          <dgm:bulletEnabled val="1"/>
        </dgm:presLayoutVars>
      </dgm:prSet>
      <dgm:spPr/>
    </dgm:pt>
  </dgm:ptLst>
  <dgm:cxnLst>
    <dgm:cxn modelId="{4590D77A-ECD4-4BE9-96AD-D0D18E3C8107}" srcId="{AA722FAA-C9F7-4603-8C2B-8B4F5FF20F5B}" destId="{1440F585-25B2-44BF-A043-70EA980D2E5A}" srcOrd="0" destOrd="0" parTransId="{FA6FEAB3-3937-4072-A17E-E6A1B7000062}" sibTransId="{96AB23DF-C3A7-4F13-BB93-60147A632AD4}"/>
    <dgm:cxn modelId="{CE67CCA6-650A-4C8D-AC50-B5DC98E0F66B}" type="presOf" srcId="{AA722FAA-C9F7-4603-8C2B-8B4F5FF20F5B}" destId="{EBB7E3F8-8FED-4CE9-81BD-59141D68DEF7}" srcOrd="0" destOrd="0" presId="urn:microsoft.com/office/officeart/2005/8/layout/vList5"/>
    <dgm:cxn modelId="{E66BC2BE-6DBA-4A70-AFD6-96C74E6E38A3}" type="presOf" srcId="{1440F585-25B2-44BF-A043-70EA980D2E5A}" destId="{C32B98E6-69AE-450E-92E1-A59CCFC8795B}" srcOrd="0" destOrd="0" presId="urn:microsoft.com/office/officeart/2005/8/layout/vList5"/>
    <dgm:cxn modelId="{BCAA80AF-AE7E-4CE8-974A-17DCB9F006DF}" type="presParOf" srcId="{EBB7E3F8-8FED-4CE9-81BD-59141D68DEF7}" destId="{DFFDCDED-C006-46A2-BB84-FBAFF5D40461}" srcOrd="0" destOrd="0" presId="urn:microsoft.com/office/officeart/2005/8/layout/vList5"/>
    <dgm:cxn modelId="{DAB434C3-B824-4653-8EB2-E3CDCCAC0A87}" type="presParOf" srcId="{DFFDCDED-C006-46A2-BB84-FBAFF5D40461}" destId="{C32B98E6-69AE-450E-92E1-A59CCFC879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96AF-A486-484F-8230-89B14F638F25}">
      <dsp:nvSpPr>
        <dsp:cNvPr id="0" name=""/>
        <dsp:cNvSpPr/>
      </dsp:nvSpPr>
      <dsp:spPr>
        <a:xfrm>
          <a:off x="2180548" y="0"/>
          <a:ext cx="6518787" cy="651878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2DEB9-D0EC-4703-B9E6-B06C00F8DFB7}">
      <dsp:nvSpPr>
        <dsp:cNvPr id="0" name=""/>
        <dsp:cNvSpPr/>
      </dsp:nvSpPr>
      <dsp:spPr>
        <a:xfrm>
          <a:off x="7620490" y="741727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Project Overview</a:t>
          </a:r>
          <a:endParaRPr lang="en-IN" sz="1200" kern="1200"/>
        </a:p>
      </dsp:txBody>
      <dsp:txXfrm>
        <a:off x="7634552" y="755789"/>
        <a:ext cx="4209087" cy="259937"/>
      </dsp:txXfrm>
    </dsp:sp>
    <dsp:sp modelId="{A2F77516-3670-4C2D-880A-076600DF2214}">
      <dsp:nvSpPr>
        <dsp:cNvPr id="0" name=""/>
        <dsp:cNvSpPr/>
      </dsp:nvSpPr>
      <dsp:spPr>
        <a:xfrm>
          <a:off x="7620490" y="1055965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Problem Statement</a:t>
          </a:r>
          <a:endParaRPr lang="en-IN" sz="1200" kern="1200"/>
        </a:p>
      </dsp:txBody>
      <dsp:txXfrm>
        <a:off x="7634552" y="1070027"/>
        <a:ext cx="4209087" cy="259937"/>
      </dsp:txXfrm>
    </dsp:sp>
    <dsp:sp modelId="{25063812-1CCB-4D81-9B23-ADE4B77EE0D4}">
      <dsp:nvSpPr>
        <dsp:cNvPr id="0" name=""/>
        <dsp:cNvSpPr/>
      </dsp:nvSpPr>
      <dsp:spPr>
        <a:xfrm>
          <a:off x="7620490" y="1360371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Key Deliverables</a:t>
          </a:r>
          <a:endParaRPr lang="en-IN" sz="1200" kern="1200"/>
        </a:p>
      </dsp:txBody>
      <dsp:txXfrm>
        <a:off x="7634552" y="1374433"/>
        <a:ext cx="4209087" cy="259937"/>
      </dsp:txXfrm>
    </dsp:sp>
    <dsp:sp modelId="{7F6F44D7-EE71-40A6-89E3-7FD1CE30F2A9}">
      <dsp:nvSpPr>
        <dsp:cNvPr id="0" name=""/>
        <dsp:cNvSpPr/>
      </dsp:nvSpPr>
      <dsp:spPr>
        <a:xfrm>
          <a:off x="7620490" y="1674606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Dataset Overview</a:t>
          </a:r>
          <a:endParaRPr lang="en-IN" sz="1200" kern="1200"/>
        </a:p>
      </dsp:txBody>
      <dsp:txXfrm>
        <a:off x="7634552" y="1688668"/>
        <a:ext cx="4209087" cy="259937"/>
      </dsp:txXfrm>
    </dsp:sp>
    <dsp:sp modelId="{9FB2558E-D031-4201-A7A8-6FEA9C304FA6}">
      <dsp:nvSpPr>
        <dsp:cNvPr id="0" name=""/>
        <dsp:cNvSpPr/>
      </dsp:nvSpPr>
      <dsp:spPr>
        <a:xfrm>
          <a:off x="7612868" y="1969179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Tools and Techniques</a:t>
          </a:r>
          <a:endParaRPr lang="en-IN" sz="1200" kern="1200"/>
        </a:p>
      </dsp:txBody>
      <dsp:txXfrm>
        <a:off x="7626930" y="1983241"/>
        <a:ext cx="4209087" cy="259937"/>
      </dsp:txXfrm>
    </dsp:sp>
    <dsp:sp modelId="{14BD46A4-024B-4868-92BF-C48DA48BC577}">
      <dsp:nvSpPr>
        <dsp:cNvPr id="0" name=""/>
        <dsp:cNvSpPr/>
      </dsp:nvSpPr>
      <dsp:spPr>
        <a:xfrm>
          <a:off x="7612868" y="2273584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Project Workflow</a:t>
          </a:r>
          <a:endParaRPr lang="en-IN" sz="1200" kern="1200"/>
        </a:p>
      </dsp:txBody>
      <dsp:txXfrm>
        <a:off x="7626930" y="2287646"/>
        <a:ext cx="4209087" cy="259937"/>
      </dsp:txXfrm>
    </dsp:sp>
    <dsp:sp modelId="{76389F65-915B-41CD-ABF1-E9CA1B474AB0}">
      <dsp:nvSpPr>
        <dsp:cNvPr id="0" name=""/>
        <dsp:cNvSpPr/>
      </dsp:nvSpPr>
      <dsp:spPr>
        <a:xfrm>
          <a:off x="7620490" y="2597653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Data Acquisition Phase</a:t>
          </a:r>
          <a:endParaRPr lang="en-IN" sz="1200" kern="1200"/>
        </a:p>
      </dsp:txBody>
      <dsp:txXfrm>
        <a:off x="7634552" y="2611715"/>
        <a:ext cx="4209087" cy="259937"/>
      </dsp:txXfrm>
    </dsp:sp>
    <dsp:sp modelId="{461CCF06-7E15-4718-913B-5D7F25DE2A1A}">
      <dsp:nvSpPr>
        <dsp:cNvPr id="0" name=""/>
        <dsp:cNvSpPr/>
      </dsp:nvSpPr>
      <dsp:spPr>
        <a:xfrm>
          <a:off x="7620490" y="2924630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Data Wrangling Phase</a:t>
          </a:r>
          <a:endParaRPr lang="en-IN" sz="1200" kern="1200"/>
        </a:p>
      </dsp:txBody>
      <dsp:txXfrm>
        <a:off x="7634552" y="2938692"/>
        <a:ext cx="4209087" cy="259937"/>
      </dsp:txXfrm>
    </dsp:sp>
    <dsp:sp modelId="{2DFFF3E5-1C54-4582-824C-39C4575DACBB}">
      <dsp:nvSpPr>
        <dsp:cNvPr id="0" name=""/>
        <dsp:cNvSpPr/>
      </dsp:nvSpPr>
      <dsp:spPr>
        <a:xfrm>
          <a:off x="7603038" y="3212691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Data Analysis Phase</a:t>
          </a:r>
          <a:endParaRPr lang="en-IN" sz="1200" kern="1200"/>
        </a:p>
      </dsp:txBody>
      <dsp:txXfrm>
        <a:off x="7617100" y="3226753"/>
        <a:ext cx="4209087" cy="259937"/>
      </dsp:txXfrm>
    </dsp:sp>
    <dsp:sp modelId="{03EAF9C4-B493-4D13-B5B0-433673471CE1}">
      <dsp:nvSpPr>
        <dsp:cNvPr id="0" name=""/>
        <dsp:cNvSpPr/>
      </dsp:nvSpPr>
      <dsp:spPr>
        <a:xfrm>
          <a:off x="7620490" y="3491203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Final Submission Components</a:t>
          </a:r>
          <a:endParaRPr lang="en-IN" sz="1200" kern="1200"/>
        </a:p>
      </dsp:txBody>
      <dsp:txXfrm>
        <a:off x="7634552" y="3505265"/>
        <a:ext cx="4209087" cy="259937"/>
      </dsp:txXfrm>
    </dsp:sp>
    <dsp:sp modelId="{89BEA73B-E9F2-44D1-B669-E38290BC8CB0}">
      <dsp:nvSpPr>
        <dsp:cNvPr id="0" name=""/>
        <dsp:cNvSpPr/>
      </dsp:nvSpPr>
      <dsp:spPr>
        <a:xfrm>
          <a:off x="7612868" y="3785775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Key Insights and Observations</a:t>
          </a:r>
          <a:endParaRPr lang="en-IN" sz="1200" kern="1200"/>
        </a:p>
      </dsp:txBody>
      <dsp:txXfrm>
        <a:off x="7626930" y="3799837"/>
        <a:ext cx="4209087" cy="259937"/>
      </dsp:txXfrm>
    </dsp:sp>
    <dsp:sp modelId="{B3F6E3D9-DB2B-4A4B-8C0D-AF59118955FA}">
      <dsp:nvSpPr>
        <dsp:cNvPr id="0" name=""/>
        <dsp:cNvSpPr/>
      </dsp:nvSpPr>
      <dsp:spPr>
        <a:xfrm>
          <a:off x="7612868" y="4090181"/>
          <a:ext cx="4237211" cy="2880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Learning Outcomes</a:t>
          </a:r>
          <a:endParaRPr lang="en-IN" sz="1200" kern="1200"/>
        </a:p>
      </dsp:txBody>
      <dsp:txXfrm>
        <a:off x="7626930" y="4104243"/>
        <a:ext cx="4209087" cy="259937"/>
      </dsp:txXfrm>
    </dsp:sp>
    <dsp:sp modelId="{A2582AFB-77FD-46AE-9385-71D11B56237F}">
      <dsp:nvSpPr>
        <dsp:cNvPr id="0" name=""/>
        <dsp:cNvSpPr/>
      </dsp:nvSpPr>
      <dsp:spPr>
        <a:xfrm>
          <a:off x="0" y="851507"/>
          <a:ext cx="4237211" cy="12874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solidFill>
                <a:schemeClr val="accent1"/>
              </a:solidFill>
            </a:rPr>
            <a:t>Table of contents</a:t>
          </a:r>
          <a:endParaRPr lang="en-IN" sz="3600" kern="1200" dirty="0">
            <a:solidFill>
              <a:schemeClr val="accent1"/>
            </a:solidFill>
          </a:endParaRPr>
        </a:p>
      </dsp:txBody>
      <dsp:txXfrm>
        <a:off x="62849" y="914356"/>
        <a:ext cx="4111513" cy="1161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7DE94-6ECD-4CC3-BB99-40EB861AF2D8}">
      <dsp:nvSpPr>
        <dsp:cNvPr id="0" name=""/>
        <dsp:cNvSpPr/>
      </dsp:nvSpPr>
      <dsp:spPr>
        <a:xfrm>
          <a:off x="39332" y="1838"/>
          <a:ext cx="3008663" cy="3762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Document Initial Observations</a:t>
          </a:r>
          <a:endParaRPr lang="en-US" sz="18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Record initial observations regarding data quality and completeness, identifying any potential issues that may need to be addressed in subsequent phases.</a:t>
          </a:r>
          <a:endParaRPr lang="en-IN" sz="1600" kern="1200" dirty="0"/>
        </a:p>
      </dsp:txBody>
      <dsp:txXfrm>
        <a:off x="186203" y="148709"/>
        <a:ext cx="2714921" cy="34683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59B43-CF8C-436D-92B1-329B8662E6D7}">
      <dsp:nvSpPr>
        <dsp:cNvPr id="0" name=""/>
        <dsp:cNvSpPr/>
      </dsp:nvSpPr>
      <dsp:spPr>
        <a:xfrm>
          <a:off x="1698" y="0"/>
          <a:ext cx="3477221" cy="3765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Preparation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Begin by handling missing values through imputation techniques and performing basic statistical analysis to evaluate central tendencies such as mean, median, and mode.</a:t>
          </a:r>
          <a:endParaRPr lang="en-IN" sz="1600" kern="1200" dirty="0"/>
        </a:p>
      </dsp:txBody>
      <dsp:txXfrm>
        <a:off x="171442" y="169744"/>
        <a:ext cx="3137733" cy="34262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B98E6-69AE-450E-92E1-A59CCFC8795B}">
      <dsp:nvSpPr>
        <dsp:cNvPr id="0" name=""/>
        <dsp:cNvSpPr/>
      </dsp:nvSpPr>
      <dsp:spPr>
        <a:xfrm>
          <a:off x="501451" y="1838"/>
          <a:ext cx="3401950" cy="3762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Data Integration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Next, concatenate the datasets, ensuring a thorough analysis of missing values and outlier detection, applying statistical methods to manage any identified outliers.</a:t>
          </a:r>
          <a:endParaRPr lang="en-IN" sz="1600" kern="1200" dirty="0"/>
        </a:p>
      </dsp:txBody>
      <dsp:txXfrm>
        <a:off x="667521" y="167908"/>
        <a:ext cx="3069810" cy="34299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7DE94-6ECD-4CC3-BB99-40EB861AF2D8}">
      <dsp:nvSpPr>
        <dsp:cNvPr id="0" name=""/>
        <dsp:cNvSpPr/>
      </dsp:nvSpPr>
      <dsp:spPr>
        <a:xfrm>
          <a:off x="39332" y="1838"/>
          <a:ext cx="3008663" cy="3762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Advanced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Finally, analyze the skewness of numerical columns, compute correlations between attributes, and visualize key insights using heatmaps, scatter plots, and boxplots to derive meaningful conclusions.</a:t>
          </a:r>
          <a:endParaRPr lang="en-IN" sz="1600" kern="1200" dirty="0"/>
        </a:p>
      </dsp:txBody>
      <dsp:txXfrm>
        <a:off x="186203" y="148709"/>
        <a:ext cx="2714921" cy="34683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EF475-B7C7-4022-BDC4-02036735EF73}">
      <dsp:nvSpPr>
        <dsp:cNvPr id="0" name=""/>
        <dsp:cNvSpPr/>
      </dsp:nvSpPr>
      <dsp:spPr>
        <a:xfrm>
          <a:off x="0" y="208769"/>
          <a:ext cx="4719482" cy="14874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fully integrated dataset combining Dataset_1, Dataset_2, and Dataset_3, with missing values and outliers appropriately handled</a:t>
          </a:r>
          <a:r>
            <a:rPr lang="en-US" sz="2500" kern="1200" dirty="0"/>
            <a:t>.</a:t>
          </a:r>
          <a:endParaRPr lang="en-IN" sz="2500" kern="1200" dirty="0"/>
        </a:p>
      </dsp:txBody>
      <dsp:txXfrm>
        <a:off x="72612" y="281381"/>
        <a:ext cx="4574258" cy="13422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75B68-CC94-4FAA-96BF-3F30ED94F1B5}">
      <dsp:nvSpPr>
        <dsp:cNvPr id="0" name=""/>
        <dsp:cNvSpPr/>
      </dsp:nvSpPr>
      <dsp:spPr>
        <a:xfrm>
          <a:off x="0" y="145717"/>
          <a:ext cx="5102943" cy="13723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comprehensive summary detailing the data wrangling and cleaning processes, along with key observations regarding trends, distributions, and relationships.</a:t>
          </a:r>
          <a:endParaRPr lang="en-IN" sz="1500" kern="1200" dirty="0"/>
        </a:p>
      </dsp:txBody>
      <dsp:txXfrm>
        <a:off x="66993" y="212710"/>
        <a:ext cx="4968957" cy="12383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9EF0-7817-462C-8F26-F4A2F91C1917}">
      <dsp:nvSpPr>
        <dsp:cNvPr id="0" name=""/>
        <dsp:cNvSpPr/>
      </dsp:nvSpPr>
      <dsp:spPr>
        <a:xfrm>
          <a:off x="0" y="98321"/>
          <a:ext cx="4788308" cy="1602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complete documentation of data acquisition, loading, wrangling, merging, and cleaning processes, including code and visualizations.</a:t>
          </a:r>
          <a:endParaRPr lang="en-IN" sz="1600" kern="1200" dirty="0"/>
        </a:p>
      </dsp:txBody>
      <dsp:txXfrm>
        <a:off x="78235" y="176556"/>
        <a:ext cx="4631838" cy="14461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A8207-645E-4D08-99F2-4E5D02D3D85A}">
      <dsp:nvSpPr>
        <dsp:cNvPr id="0" name=""/>
        <dsp:cNvSpPr/>
      </dsp:nvSpPr>
      <dsp:spPr>
        <a:xfrm>
          <a:off x="0" y="37183"/>
          <a:ext cx="5102943" cy="17249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concise presentation summarizing the project overview, objectives, data cleaning steps, challenges faced, and insights derived from the analysis.</a:t>
          </a:r>
          <a:endParaRPr lang="en-IN" sz="1600" kern="1200" dirty="0"/>
        </a:p>
      </dsp:txBody>
      <dsp:txXfrm>
        <a:off x="84204" y="121387"/>
        <a:ext cx="4934535" cy="15565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95ED-CE88-4882-918B-C0FEC7098484}">
      <dsp:nvSpPr>
        <dsp:cNvPr id="0" name=""/>
        <dsp:cNvSpPr/>
      </dsp:nvSpPr>
      <dsp:spPr>
        <a:xfrm>
          <a:off x="0" y="25563"/>
          <a:ext cx="3165985" cy="126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Successfully integrated multiple datasets to produce a clean and unified dataset for analysis.</a:t>
          </a:r>
          <a:endParaRPr lang="en-IN" sz="1600" kern="1200" dirty="0"/>
        </a:p>
      </dsp:txBody>
      <dsp:txXfrm>
        <a:off x="633197" y="25563"/>
        <a:ext cx="1899591" cy="126639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7B94A-86D3-4536-9230-9E543974EAA0}">
      <dsp:nvSpPr>
        <dsp:cNvPr id="0" name=""/>
        <dsp:cNvSpPr/>
      </dsp:nvSpPr>
      <dsp:spPr>
        <a:xfrm>
          <a:off x="589930" y="758"/>
          <a:ext cx="3372474" cy="112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Applied systematic data-wrangling methods to resolve ambiguities and inconsistencies across datasets.</a:t>
          </a:r>
          <a:endParaRPr lang="en-IN" sz="1600" kern="1200" dirty="0"/>
        </a:p>
      </dsp:txBody>
      <dsp:txXfrm>
        <a:off x="1154526" y="758"/>
        <a:ext cx="2243282" cy="1129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C061-BA54-4B61-B4A9-52294CA30399}">
      <dsp:nvSpPr>
        <dsp:cNvPr id="0" name=""/>
        <dsp:cNvSpPr/>
      </dsp:nvSpPr>
      <dsp:spPr>
        <a:xfrm>
          <a:off x="636488" y="994"/>
          <a:ext cx="3237570" cy="2397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Key Deliverables</a:t>
          </a:r>
          <a:br>
            <a:rPr lang="en-IN" sz="1200" kern="1200" dirty="0"/>
          </a:br>
          <a:r>
            <a:rPr lang="en-IN" sz="1200" kern="1200" dirty="0"/>
            <a:t>Integrated Dataset</a:t>
          </a:r>
          <a:br>
            <a:rPr lang="en-IN" sz="1200" kern="1200" dirty="0"/>
          </a:br>
          <a:r>
            <a:rPr lang="en-US" sz="1200" kern="1200" dirty="0"/>
            <a:t>A comprehensive dataset combining Dataset_1, Dataset_2, and Dataset_3</a:t>
          </a:r>
          <a:br>
            <a:rPr lang="en-US" sz="1200" kern="1200" dirty="0"/>
          </a:br>
          <a:r>
            <a:rPr lang="en-US" sz="1200" kern="1200" dirty="0"/>
            <a:t>Ensuring all missing values and outliers are appropriately handled</a:t>
          </a:r>
          <a:br>
            <a:rPr lang="en-US" sz="1200" kern="1200" dirty="0"/>
          </a:br>
          <a:br>
            <a:rPr lang="en-IN" sz="1200" kern="1200" dirty="0"/>
          </a:br>
          <a:endParaRPr lang="en-IN" sz="1200" kern="1200" dirty="0"/>
        </a:p>
      </dsp:txBody>
      <dsp:txXfrm>
        <a:off x="1110619" y="352038"/>
        <a:ext cx="2289308" cy="169499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A21C9-3E15-45B3-B7A8-B1B68C33A54F}">
      <dsp:nvSpPr>
        <dsp:cNvPr id="0" name=""/>
        <dsp:cNvSpPr/>
      </dsp:nvSpPr>
      <dsp:spPr>
        <a:xfrm>
          <a:off x="322708" y="368"/>
          <a:ext cx="3661108" cy="1238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Conducted thorough exploratory data analysis, revealing significant trends and relationships within the data.</a:t>
          </a:r>
          <a:endParaRPr lang="en-IN" sz="1600" kern="1200" dirty="0"/>
        </a:p>
      </dsp:txBody>
      <dsp:txXfrm>
        <a:off x="941771" y="368"/>
        <a:ext cx="2422982" cy="12381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3172-6069-48EF-A77D-53DB24DC1516}">
      <dsp:nvSpPr>
        <dsp:cNvPr id="0" name=""/>
        <dsp:cNvSpPr/>
      </dsp:nvSpPr>
      <dsp:spPr>
        <a:xfrm>
          <a:off x="0" y="337738"/>
          <a:ext cx="3264309" cy="1305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Utilized various visualizations, including heatmaps and scatter plots, to effectively communicate findings.</a:t>
          </a:r>
          <a:endParaRPr lang="en-IN" sz="1400" kern="1200"/>
        </a:p>
      </dsp:txBody>
      <dsp:txXfrm>
        <a:off x="652862" y="337738"/>
        <a:ext cx="1958586" cy="130572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D7C44-22C2-4316-8F73-38C35118E899}">
      <dsp:nvSpPr>
        <dsp:cNvPr id="0" name=""/>
        <dsp:cNvSpPr/>
      </dsp:nvSpPr>
      <dsp:spPr>
        <a:xfrm>
          <a:off x="1211988" y="65"/>
          <a:ext cx="3416383" cy="1366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Enhanced skills in dataset cleaning, wrangling, and preparation for advanced modeling and business applications.</a:t>
          </a:r>
          <a:endParaRPr lang="en-IN" sz="1500" kern="1200"/>
        </a:p>
      </dsp:txBody>
      <dsp:txXfrm>
        <a:off x="1895265" y="65"/>
        <a:ext cx="2049830" cy="13665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0BC4-3AA3-4A83-9A3B-1EABEC5EE707}">
      <dsp:nvSpPr>
        <dsp:cNvPr id="0" name=""/>
        <dsp:cNvSpPr/>
      </dsp:nvSpPr>
      <dsp:spPr>
        <a:xfrm>
          <a:off x="0" y="0"/>
          <a:ext cx="3929066" cy="2281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Gain hands-on skills in dataset cleaning and wrangling techniques.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proficiency in managing missing values and outliers.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111353" y="111353"/>
        <a:ext cx="3706360" cy="2058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2FDA3-959B-4EB7-9B96-C19DB74F6A49}">
      <dsp:nvSpPr>
        <dsp:cNvPr id="0" name=""/>
        <dsp:cNvSpPr/>
      </dsp:nvSpPr>
      <dsp:spPr>
        <a:xfrm>
          <a:off x="648927" y="1783"/>
          <a:ext cx="1376520" cy="3654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2">
                  <a:lumMod val="10000"/>
                </a:schemeClr>
              </a:solidFill>
            </a:rPr>
            <a:t>Data Acquisition</a:t>
          </a:r>
          <a:endParaRPr lang="en-US" sz="1400" kern="1200" dirty="0">
            <a:solidFill>
              <a:schemeClr val="bg2">
                <a:lumMod val="10000"/>
              </a:schemeClr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datasets into Python and inspect data structures to assess quality and completeness</a:t>
          </a:r>
          <a:r>
            <a:rPr lang="en-US" sz="1000" kern="1200" dirty="0"/>
            <a:t>.</a:t>
          </a:r>
          <a:endParaRPr lang="en-IN" sz="1000" kern="1200" dirty="0"/>
        </a:p>
      </dsp:txBody>
      <dsp:txXfrm>
        <a:off x="716123" y="68979"/>
        <a:ext cx="1242128" cy="3519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63B06-2888-4D3B-8D34-A9CB695DA0E9}">
      <dsp:nvSpPr>
        <dsp:cNvPr id="0" name=""/>
        <dsp:cNvSpPr/>
      </dsp:nvSpPr>
      <dsp:spPr>
        <a:xfrm>
          <a:off x="363791" y="1785"/>
          <a:ext cx="1386351" cy="3654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Data Wrangling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Integrate multiple datasets using common keys, ensuring consistency and resolving any ambiguities.</a:t>
          </a:r>
          <a:endParaRPr lang="en-IN" sz="1300" kern="1200" dirty="0"/>
        </a:p>
      </dsp:txBody>
      <dsp:txXfrm>
        <a:off x="431467" y="69461"/>
        <a:ext cx="1250999" cy="3518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71CFC-1EB5-4BF7-8874-CC8B05958B60}">
      <dsp:nvSpPr>
        <dsp:cNvPr id="0" name=""/>
        <dsp:cNvSpPr/>
      </dsp:nvSpPr>
      <dsp:spPr>
        <a:xfrm>
          <a:off x="3" y="0"/>
          <a:ext cx="1414465" cy="3618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2">
                  <a:lumMod val="10000"/>
                </a:schemeClr>
              </a:solidFill>
            </a:rPr>
            <a:t>Handling Missing Values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appropriate imputation techniques to address gaps in the data, enhancing dataset integrity.</a:t>
          </a:r>
          <a:endParaRPr lang="en-IN" sz="1400" kern="1200" dirty="0"/>
        </a:p>
      </dsp:txBody>
      <dsp:txXfrm>
        <a:off x="69051" y="69048"/>
        <a:ext cx="1276369" cy="34801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E4C6E-765D-4C6E-88F0-8EBA7A035421}">
      <dsp:nvSpPr>
        <dsp:cNvPr id="0" name=""/>
        <dsp:cNvSpPr/>
      </dsp:nvSpPr>
      <dsp:spPr>
        <a:xfrm>
          <a:off x="35178" y="3437"/>
          <a:ext cx="1380668" cy="351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2">
                  <a:lumMod val="10000"/>
                </a:schemeClr>
              </a:solidFill>
            </a:rPr>
            <a:t>Outlier Detection</a:t>
          </a:r>
          <a:endParaRPr lang="en-US" sz="1800" kern="1200" dirty="0">
            <a:solidFill>
              <a:schemeClr val="bg2">
                <a:lumMod val="10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Conduct detailed analysis to identify and manage outliers, ensuring accurate data representation.</a:t>
          </a:r>
          <a:endParaRPr lang="en-IN" sz="1500" kern="1200" dirty="0"/>
        </a:p>
      </dsp:txBody>
      <dsp:txXfrm>
        <a:off x="102577" y="70836"/>
        <a:ext cx="1245870" cy="33817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67464-BEBC-4BAA-822D-0B622877B3AB}">
      <dsp:nvSpPr>
        <dsp:cNvPr id="0" name=""/>
        <dsp:cNvSpPr/>
      </dsp:nvSpPr>
      <dsp:spPr>
        <a:xfrm>
          <a:off x="137653" y="1718"/>
          <a:ext cx="1297854" cy="351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2">
                  <a:lumMod val="10000"/>
                </a:schemeClr>
              </a:solidFill>
            </a:rPr>
            <a:t>Final Analysis</a:t>
          </a:r>
          <a:endParaRPr lang="en-US" sz="1800" kern="1200" dirty="0">
            <a:solidFill>
              <a:schemeClr val="bg2">
                <a:lumMod val="10000"/>
              </a:schemeClr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 advanced statistical analysis, including correlation computations and visualizations, to derive meaningful insights.</a:t>
          </a:r>
          <a:endParaRPr lang="en-IN" sz="1300" kern="1200" dirty="0"/>
        </a:p>
      </dsp:txBody>
      <dsp:txXfrm>
        <a:off x="201009" y="65074"/>
        <a:ext cx="1171142" cy="33897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59B43-CF8C-436D-92B1-329B8662E6D7}">
      <dsp:nvSpPr>
        <dsp:cNvPr id="0" name=""/>
        <dsp:cNvSpPr/>
      </dsp:nvSpPr>
      <dsp:spPr>
        <a:xfrm>
          <a:off x="1698" y="0"/>
          <a:ext cx="3477221" cy="3765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Load Datasets</a:t>
          </a:r>
          <a:endParaRPr lang="en-US" sz="2000" b="1" kern="1200" dirty="0">
            <a:solidFill>
              <a:schemeClr val="tx1"/>
            </a:solidFill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Begin by downloading and loading the three datasets (Dataset_1, Dataset_2, and Dataset_3) from Google Sheets into the analysis environment.</a:t>
          </a:r>
          <a:endParaRPr lang="en-IN" sz="1600" kern="1200" dirty="0"/>
        </a:p>
      </dsp:txBody>
      <dsp:txXfrm>
        <a:off x="171442" y="169744"/>
        <a:ext cx="3137733" cy="34262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B98E6-69AE-450E-92E1-A59CCFC8795B}">
      <dsp:nvSpPr>
        <dsp:cNvPr id="0" name=""/>
        <dsp:cNvSpPr/>
      </dsp:nvSpPr>
      <dsp:spPr>
        <a:xfrm>
          <a:off x="501451" y="1838"/>
          <a:ext cx="3401950" cy="3762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Inspect Data Structures</a:t>
          </a:r>
          <a:endParaRPr lang="en-US" sz="18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Utilize functions such as info() and head() to examine the data structures, ensuring a clear understanding of the attributes and data types present in each dataset.</a:t>
          </a:r>
          <a:endParaRPr lang="en-IN" sz="1600" kern="1200" dirty="0"/>
        </a:p>
      </dsp:txBody>
      <dsp:txXfrm>
        <a:off x="667521" y="167908"/>
        <a:ext cx="3069810" cy="3429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86AF6-D1E6-4BB4-A71C-F0E6A5FB431A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91CF-D956-4D24-ADBC-52F224AD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1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43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3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9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2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2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0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0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5BEC-610A-461B-95A1-4223A6A50DBE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341E53-7CA6-43BE-B7A7-E0175083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4.jp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6E6E-8BFD-387E-9E4B-85AB685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Driven Project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5819-F3B8-8A17-90D1-F1599773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93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 Comprehensive Overview of Project Phases, Insights, and Outcomes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By</a:t>
            </a:r>
          </a:p>
          <a:p>
            <a:pPr marL="0" indent="0">
              <a:buNone/>
            </a:pPr>
            <a:r>
              <a:rPr lang="en-US" dirty="0"/>
              <a:t>Dharmendra Kumar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0588E-B24E-5913-A532-E1AACBE0B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9" y="1356852"/>
            <a:ext cx="7796981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CFC-2FF3-F7EA-8695-62152299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30" y="274640"/>
            <a:ext cx="10969943" cy="711081"/>
          </a:xfrm>
        </p:spPr>
        <p:txBody>
          <a:bodyPr/>
          <a:lstStyle/>
          <a:p>
            <a:r>
              <a:rPr lang="en-IN" dirty="0">
                <a:effectLst/>
              </a:rPr>
              <a:t>                          Data Wrangling Phase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6431A9-2C1F-C52F-5E7B-3C0E2A77C157}"/>
              </a:ext>
            </a:extLst>
          </p:cNvPr>
          <p:cNvSpPr/>
          <p:nvPr/>
        </p:nvSpPr>
        <p:spPr>
          <a:xfrm>
            <a:off x="618205" y="1257041"/>
            <a:ext cx="5399660" cy="2434967"/>
          </a:xfrm>
          <a:custGeom>
            <a:avLst/>
            <a:gdLst>
              <a:gd name="connsiteX0" fmla="*/ 840110 w 5399660"/>
              <a:gd name="connsiteY0" fmla="*/ 0 h 2434967"/>
              <a:gd name="connsiteX1" fmla="*/ 5399660 w 5399660"/>
              <a:gd name="connsiteY1" fmla="*/ 0 h 2434967"/>
              <a:gd name="connsiteX2" fmla="*/ 5399660 w 5399660"/>
              <a:gd name="connsiteY2" fmla="*/ 1320498 h 2434967"/>
              <a:gd name="connsiteX3" fmla="*/ 4793640 w 5399660"/>
              <a:gd name="connsiteY3" fmla="*/ 1320498 h 2434967"/>
              <a:gd name="connsiteX4" fmla="*/ 4150190 w 5399660"/>
              <a:gd name="connsiteY4" fmla="*/ 2434967 h 2434967"/>
              <a:gd name="connsiteX5" fmla="*/ 0 w 5399660"/>
              <a:gd name="connsiteY5" fmla="*/ 2434967 h 2434967"/>
              <a:gd name="connsiteX6" fmla="*/ 0 w 5399660"/>
              <a:gd name="connsiteY6" fmla="*/ 840110 h 2434967"/>
              <a:gd name="connsiteX7" fmla="*/ 84011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840110" y="0"/>
                </a:moveTo>
                <a:lnTo>
                  <a:pt x="5399660" y="0"/>
                </a:lnTo>
                <a:lnTo>
                  <a:pt x="5399660" y="1320498"/>
                </a:lnTo>
                <a:lnTo>
                  <a:pt x="4793640" y="1320498"/>
                </a:lnTo>
                <a:lnTo>
                  <a:pt x="4150190" y="2434967"/>
                </a:lnTo>
                <a:lnTo>
                  <a:pt x="0" y="2434967"/>
                </a:lnTo>
                <a:lnTo>
                  <a:pt x="0" y="840110"/>
                </a:lnTo>
                <a:cubicBezTo>
                  <a:pt x="0" y="376130"/>
                  <a:pt x="376130" y="0"/>
                  <a:pt x="8401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1EE4074-9E46-9448-E10E-FCDD97FECB16}"/>
              </a:ext>
            </a:extLst>
          </p:cNvPr>
          <p:cNvSpPr/>
          <p:nvPr/>
        </p:nvSpPr>
        <p:spPr>
          <a:xfrm>
            <a:off x="6188491" y="1257041"/>
            <a:ext cx="5399658" cy="2434967"/>
          </a:xfrm>
          <a:custGeom>
            <a:avLst/>
            <a:gdLst>
              <a:gd name="connsiteX0" fmla="*/ 0 w 5399658"/>
              <a:gd name="connsiteY0" fmla="*/ 0 h 2434967"/>
              <a:gd name="connsiteX1" fmla="*/ 4559548 w 5399658"/>
              <a:gd name="connsiteY1" fmla="*/ 0 h 2434967"/>
              <a:gd name="connsiteX2" fmla="*/ 5399658 w 5399658"/>
              <a:gd name="connsiteY2" fmla="*/ 840110 h 2434967"/>
              <a:gd name="connsiteX3" fmla="*/ 5399658 w 5399658"/>
              <a:gd name="connsiteY3" fmla="*/ 2434967 h 2434967"/>
              <a:gd name="connsiteX4" fmla="*/ 1249468 w 5399658"/>
              <a:gd name="connsiteY4" fmla="*/ 2434967 h 2434967"/>
              <a:gd name="connsiteX5" fmla="*/ 606018 w 5399658"/>
              <a:gd name="connsiteY5" fmla="*/ 1320498 h 2434967"/>
              <a:gd name="connsiteX6" fmla="*/ 0 w 5399658"/>
              <a:gd name="connsiteY6" fmla="*/ 1320498 h 2434967"/>
              <a:gd name="connsiteX7" fmla="*/ 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0" y="0"/>
                </a:moveTo>
                <a:lnTo>
                  <a:pt x="4559548" y="0"/>
                </a:lnTo>
                <a:cubicBezTo>
                  <a:pt x="5023528" y="0"/>
                  <a:pt x="5399658" y="376130"/>
                  <a:pt x="5399658" y="840110"/>
                </a:cubicBezTo>
                <a:lnTo>
                  <a:pt x="5399658" y="2434967"/>
                </a:lnTo>
                <a:lnTo>
                  <a:pt x="1249468" y="2434967"/>
                </a:lnTo>
                <a:lnTo>
                  <a:pt x="606018" y="1320498"/>
                </a:lnTo>
                <a:lnTo>
                  <a:pt x="0" y="1320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19F868-7F84-CF10-C9ED-465281FBD61B}"/>
              </a:ext>
            </a:extLst>
          </p:cNvPr>
          <p:cNvSpPr/>
          <p:nvPr/>
        </p:nvSpPr>
        <p:spPr>
          <a:xfrm>
            <a:off x="618205" y="3862634"/>
            <a:ext cx="5399660" cy="2434967"/>
          </a:xfrm>
          <a:custGeom>
            <a:avLst/>
            <a:gdLst>
              <a:gd name="connsiteX0" fmla="*/ 0 w 5399660"/>
              <a:gd name="connsiteY0" fmla="*/ 0 h 2434967"/>
              <a:gd name="connsiteX1" fmla="*/ 4152938 w 5399660"/>
              <a:gd name="connsiteY1" fmla="*/ 0 h 2434967"/>
              <a:gd name="connsiteX2" fmla="*/ 4793640 w 5399660"/>
              <a:gd name="connsiteY2" fmla="*/ 1109708 h 2434967"/>
              <a:gd name="connsiteX3" fmla="*/ 5399660 w 5399660"/>
              <a:gd name="connsiteY3" fmla="*/ 1109708 h 2434967"/>
              <a:gd name="connsiteX4" fmla="*/ 5399660 w 5399660"/>
              <a:gd name="connsiteY4" fmla="*/ 2434967 h 2434967"/>
              <a:gd name="connsiteX5" fmla="*/ 840110 w 5399660"/>
              <a:gd name="connsiteY5" fmla="*/ 2434967 h 2434967"/>
              <a:gd name="connsiteX6" fmla="*/ 0 w 5399660"/>
              <a:gd name="connsiteY6" fmla="*/ 1594857 h 2434967"/>
              <a:gd name="connsiteX7" fmla="*/ 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0" y="0"/>
                </a:moveTo>
                <a:lnTo>
                  <a:pt x="4152938" y="0"/>
                </a:lnTo>
                <a:lnTo>
                  <a:pt x="4793640" y="1109708"/>
                </a:lnTo>
                <a:lnTo>
                  <a:pt x="5399660" y="1109708"/>
                </a:lnTo>
                <a:lnTo>
                  <a:pt x="5399660" y="2434967"/>
                </a:lnTo>
                <a:lnTo>
                  <a:pt x="840110" y="2434967"/>
                </a:lnTo>
                <a:cubicBezTo>
                  <a:pt x="376130" y="2434967"/>
                  <a:pt x="0" y="2058837"/>
                  <a:pt x="0" y="15948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4FC08F6-83D6-7161-1F80-DE091138B73D}"/>
              </a:ext>
            </a:extLst>
          </p:cNvPr>
          <p:cNvSpPr/>
          <p:nvPr/>
        </p:nvSpPr>
        <p:spPr>
          <a:xfrm>
            <a:off x="6188491" y="3862634"/>
            <a:ext cx="5399658" cy="2434967"/>
          </a:xfrm>
          <a:custGeom>
            <a:avLst/>
            <a:gdLst>
              <a:gd name="connsiteX0" fmla="*/ 1246720 w 5399658"/>
              <a:gd name="connsiteY0" fmla="*/ 0 h 2434967"/>
              <a:gd name="connsiteX1" fmla="*/ 5399658 w 5399658"/>
              <a:gd name="connsiteY1" fmla="*/ 0 h 2434967"/>
              <a:gd name="connsiteX2" fmla="*/ 5399658 w 5399658"/>
              <a:gd name="connsiteY2" fmla="*/ 1594857 h 2434967"/>
              <a:gd name="connsiteX3" fmla="*/ 4559548 w 5399658"/>
              <a:gd name="connsiteY3" fmla="*/ 2434967 h 2434967"/>
              <a:gd name="connsiteX4" fmla="*/ 0 w 5399658"/>
              <a:gd name="connsiteY4" fmla="*/ 2434967 h 2434967"/>
              <a:gd name="connsiteX5" fmla="*/ 0 w 5399658"/>
              <a:gd name="connsiteY5" fmla="*/ 1109708 h 2434967"/>
              <a:gd name="connsiteX6" fmla="*/ 606018 w 5399658"/>
              <a:gd name="connsiteY6" fmla="*/ 1109708 h 2434967"/>
              <a:gd name="connsiteX7" fmla="*/ 124672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1246720" y="0"/>
                </a:moveTo>
                <a:lnTo>
                  <a:pt x="5399658" y="0"/>
                </a:lnTo>
                <a:lnTo>
                  <a:pt x="5399658" y="1594857"/>
                </a:lnTo>
                <a:cubicBezTo>
                  <a:pt x="5399658" y="2058837"/>
                  <a:pt x="5023528" y="2434967"/>
                  <a:pt x="4559548" y="2434967"/>
                </a:cubicBezTo>
                <a:lnTo>
                  <a:pt x="0" y="2434967"/>
                </a:lnTo>
                <a:lnTo>
                  <a:pt x="0" y="1109708"/>
                </a:lnTo>
                <a:lnTo>
                  <a:pt x="606018" y="1109708"/>
                </a:lnTo>
                <a:lnTo>
                  <a:pt x="12467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F0A25C-57AD-403B-33AC-98BB7B1F11A7}"/>
              </a:ext>
            </a:extLst>
          </p:cNvPr>
          <p:cNvSpPr txBox="1"/>
          <p:nvPr/>
        </p:nvSpPr>
        <p:spPr>
          <a:xfrm flipH="1">
            <a:off x="1086196" y="2176602"/>
            <a:ext cx="3080992" cy="9077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Begin by downloading and loading Dataset_1, Dataset_2, and Dataset_3 into the analysis environment for inspection.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286C63-18AC-AB12-8C35-934B883CDB54}"/>
              </a:ext>
            </a:extLst>
          </p:cNvPr>
          <p:cNvGrpSpPr/>
          <p:nvPr/>
        </p:nvGrpSpPr>
        <p:grpSpPr>
          <a:xfrm>
            <a:off x="7976853" y="1771986"/>
            <a:ext cx="3092724" cy="1312324"/>
            <a:chOff x="1084608" y="1695784"/>
            <a:chExt cx="3092724" cy="13123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92D4DE-9B09-6C2A-FB6C-B545E46DFAFC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/>
                <a:t>Utilize methods such as `.info()` and `.head()` to evaluate the structure and completeness of the datasets, documenting any initial observations.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4AEADD9-ECD6-4420-592E-55DB9BBCACC9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dirty="0"/>
                <a:t>Inspect Data Quality</a:t>
              </a:r>
              <a:endParaRPr lang="en-IN" b="1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F515C8-0DA9-F6E3-451F-7AB2054DEF68}"/>
              </a:ext>
            </a:extLst>
          </p:cNvPr>
          <p:cNvGrpSpPr/>
          <p:nvPr/>
        </p:nvGrpSpPr>
        <p:grpSpPr>
          <a:xfrm>
            <a:off x="1086196" y="4274681"/>
            <a:ext cx="3111332" cy="1356887"/>
            <a:chOff x="1084608" y="1651221"/>
            <a:chExt cx="3111332" cy="13568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5667A2-873C-2336-35C2-C9125F77E940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Apply appropriate imputation techniques to address any missing values identified during the inspection phase, ensuring data integrity.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497DC0-DCD2-DFD7-8049-2CA6FEB470F4}"/>
                </a:ext>
              </a:extLst>
            </p:cNvPr>
            <p:cNvSpPr txBox="1"/>
            <p:nvPr/>
          </p:nvSpPr>
          <p:spPr>
            <a:xfrm flipH="1">
              <a:off x="1103216" y="1651221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dirty="0"/>
                <a:t>Handle Missing Values</a:t>
              </a:r>
              <a:endParaRPr lang="en-IN" b="1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F10527-EA61-781E-6A16-656CDD299E9E}"/>
              </a:ext>
            </a:extLst>
          </p:cNvPr>
          <p:cNvGrpSpPr/>
          <p:nvPr/>
        </p:nvGrpSpPr>
        <p:grpSpPr>
          <a:xfrm>
            <a:off x="7976853" y="4319243"/>
            <a:ext cx="3092724" cy="1312324"/>
            <a:chOff x="1084608" y="1695784"/>
            <a:chExt cx="3092724" cy="13123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A21E13-1695-B569-197D-850074D63275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/>
                <a:t>Integrate Dataset_1 and Dataset_2 using common keys, followed by concatenating Dataset_3 to create a unified dataset ready for analysis.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49C544-DDA7-2C61-C071-333FD7CB94AE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dirty="0"/>
                <a:t>Merge Datasets</a:t>
              </a:r>
              <a:endParaRPr lang="en-IN" b="1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1" name="Graphic 27">
            <a:extLst>
              <a:ext uri="{FF2B5EF4-FFF2-40B4-BE49-F238E27FC236}">
                <a16:creationId xmlns:a16="http://schemas.microsoft.com/office/drawing/2014/main" id="{388A2DC2-74B7-EF24-CE1D-6BE94CD84D85}"/>
              </a:ext>
            </a:extLst>
          </p:cNvPr>
          <p:cNvSpPr/>
          <p:nvPr/>
        </p:nvSpPr>
        <p:spPr>
          <a:xfrm>
            <a:off x="4215148" y="2474523"/>
            <a:ext cx="3431272" cy="2971516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Graphic 27">
            <a:extLst>
              <a:ext uri="{FF2B5EF4-FFF2-40B4-BE49-F238E27FC236}">
                <a16:creationId xmlns:a16="http://schemas.microsoft.com/office/drawing/2014/main" id="{1CC629B9-BF8B-9BFA-19A1-01D026EE7BD5}"/>
              </a:ext>
            </a:extLst>
          </p:cNvPr>
          <p:cNvSpPr/>
          <p:nvPr/>
        </p:nvSpPr>
        <p:spPr>
          <a:xfrm>
            <a:off x="4874071" y="2710521"/>
            <a:ext cx="2458212" cy="2128837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BB0A05-F386-2B50-679E-B264B0ADCF94}"/>
              </a:ext>
            </a:extLst>
          </p:cNvPr>
          <p:cNvCxnSpPr>
            <a:cxnSpLocks/>
          </p:cNvCxnSpPr>
          <p:nvPr/>
        </p:nvCxnSpPr>
        <p:spPr>
          <a:xfrm>
            <a:off x="4965643" y="1253680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8CCF82-3DDF-EBAD-B7F9-69955617B717}"/>
              </a:ext>
            </a:extLst>
          </p:cNvPr>
          <p:cNvCxnSpPr>
            <a:cxnSpLocks/>
          </p:cNvCxnSpPr>
          <p:nvPr/>
        </p:nvCxnSpPr>
        <p:spPr>
          <a:xfrm>
            <a:off x="7229871" y="1253680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7920A58-78CB-3AE4-1D7B-378C134DEFCD}"/>
              </a:ext>
            </a:extLst>
          </p:cNvPr>
          <p:cNvSpPr/>
          <p:nvPr/>
        </p:nvSpPr>
        <p:spPr>
          <a:xfrm>
            <a:off x="4523353" y="1521161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F3006BB-C7A3-AD71-7AEC-1CEE6EEDB206}"/>
              </a:ext>
            </a:extLst>
          </p:cNvPr>
          <p:cNvSpPr/>
          <p:nvPr/>
        </p:nvSpPr>
        <p:spPr>
          <a:xfrm>
            <a:off x="6787581" y="1521161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0238233-D427-EB34-A8AE-944FC68C47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65644" y="6027281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CED8EF-26D6-A417-F58D-AEE67CA3C5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9872" y="6027281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463A00-651F-0BF2-53DC-2F37E7B056F4}"/>
              </a:ext>
            </a:extLst>
          </p:cNvPr>
          <p:cNvSpPr/>
          <p:nvPr/>
        </p:nvSpPr>
        <p:spPr>
          <a:xfrm rot="10800000" flipH="1">
            <a:off x="4523354" y="5145538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27911F-80A5-8473-00AC-03D70C23250C}"/>
              </a:ext>
            </a:extLst>
          </p:cNvPr>
          <p:cNvSpPr/>
          <p:nvPr/>
        </p:nvSpPr>
        <p:spPr>
          <a:xfrm rot="10800000" flipH="1">
            <a:off x="6787582" y="5145538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CBE698-4DC5-1BAF-F89F-5ADF3E4CB768}"/>
              </a:ext>
            </a:extLst>
          </p:cNvPr>
          <p:cNvSpPr txBox="1"/>
          <p:nvPr/>
        </p:nvSpPr>
        <p:spPr>
          <a:xfrm>
            <a:off x="5331980" y="3359441"/>
            <a:ext cx="154239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Wrangling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0" name="Graphic 99" descr="Binoculars outline">
            <a:extLst>
              <a:ext uri="{FF2B5EF4-FFF2-40B4-BE49-F238E27FC236}">
                <a16:creationId xmlns:a16="http://schemas.microsoft.com/office/drawing/2014/main" id="{78CB5637-2C43-727B-622E-CB658EEB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334" y="5261519"/>
            <a:ext cx="652618" cy="652618"/>
          </a:xfrm>
          <a:prstGeom prst="rect">
            <a:avLst/>
          </a:prstGeom>
        </p:spPr>
      </p:pic>
      <p:pic>
        <p:nvPicPr>
          <p:cNvPr id="106" name="Graphic 105" descr="Link outline">
            <a:extLst>
              <a:ext uri="{FF2B5EF4-FFF2-40B4-BE49-F238E27FC236}">
                <a16:creationId xmlns:a16="http://schemas.microsoft.com/office/drawing/2014/main" id="{BBDD2D60-5365-8FB6-D3C1-06C2E777D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3562" y="1648451"/>
            <a:ext cx="652618" cy="652618"/>
          </a:xfrm>
          <a:prstGeom prst="rect">
            <a:avLst/>
          </a:prstGeom>
        </p:spPr>
      </p:pic>
      <p:pic>
        <p:nvPicPr>
          <p:cNvPr id="108" name="Graphic 107" descr="Muscular arm outline">
            <a:extLst>
              <a:ext uri="{FF2B5EF4-FFF2-40B4-BE49-F238E27FC236}">
                <a16:creationId xmlns:a16="http://schemas.microsoft.com/office/drawing/2014/main" id="{201DBCF8-8B90-4963-E8E1-F5921078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9334" y="1637142"/>
            <a:ext cx="652618" cy="652618"/>
          </a:xfrm>
          <a:prstGeom prst="rect">
            <a:avLst/>
          </a:prstGeom>
        </p:spPr>
      </p:pic>
      <p:pic>
        <p:nvPicPr>
          <p:cNvPr id="110" name="Graphic 109" descr="Warning outline">
            <a:extLst>
              <a:ext uri="{FF2B5EF4-FFF2-40B4-BE49-F238E27FC236}">
                <a16:creationId xmlns:a16="http://schemas.microsoft.com/office/drawing/2014/main" id="{45A83E55-BCBC-E39D-B63E-3D96C50E8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3562" y="5261519"/>
            <a:ext cx="652618" cy="652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EEE47-AE0C-455C-292D-1987971E580E}"/>
              </a:ext>
            </a:extLst>
          </p:cNvPr>
          <p:cNvSpPr txBox="1"/>
          <p:nvPr/>
        </p:nvSpPr>
        <p:spPr>
          <a:xfrm>
            <a:off x="1052457" y="1677271"/>
            <a:ext cx="295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Load Datasets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38D0-D474-1989-5513-0B48C7FD3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0F19F2-880B-D694-DE80-DBA7A2910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953556"/>
              </p:ext>
            </p:extLst>
          </p:nvPr>
        </p:nvGraphicFramePr>
        <p:xfrm>
          <a:off x="137653" y="1052052"/>
          <a:ext cx="3480618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69BE39D-037D-0A39-C544-76FA5E3835C7}"/>
              </a:ext>
            </a:extLst>
          </p:cNvPr>
          <p:cNvSpPr/>
          <p:nvPr/>
        </p:nvSpPr>
        <p:spPr>
          <a:xfrm>
            <a:off x="1307690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08977B-7FBA-AEE4-8CA3-4F756CE29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583159"/>
              </p:ext>
            </p:extLst>
          </p:nvPr>
        </p:nvGraphicFramePr>
        <p:xfrm>
          <a:off x="4090218" y="1052052"/>
          <a:ext cx="4404853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8763701-1BA2-1F40-B6C6-8EE50EAB582B}"/>
              </a:ext>
            </a:extLst>
          </p:cNvPr>
          <p:cNvSpPr/>
          <p:nvPr/>
        </p:nvSpPr>
        <p:spPr>
          <a:xfrm>
            <a:off x="5761703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35D9BA4-279D-6745-3690-70EE9D494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82159"/>
              </p:ext>
            </p:extLst>
          </p:nvPr>
        </p:nvGraphicFramePr>
        <p:xfrm>
          <a:off x="8721212" y="1052052"/>
          <a:ext cx="3087329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6A2F859B-67C6-A612-CB06-E064F05F114B}"/>
              </a:ext>
            </a:extLst>
          </p:cNvPr>
          <p:cNvSpPr/>
          <p:nvPr/>
        </p:nvSpPr>
        <p:spPr>
          <a:xfrm>
            <a:off x="9709356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69993-94A7-FBE6-84FD-1D99FC89799B}"/>
              </a:ext>
            </a:extLst>
          </p:cNvPr>
          <p:cNvSpPr txBox="1"/>
          <p:nvPr/>
        </p:nvSpPr>
        <p:spPr>
          <a:xfrm>
            <a:off x="297425" y="422165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effectLst/>
              </a:rPr>
              <a:t>Data Analysis Phase</a:t>
            </a:r>
            <a:endParaRPr lang="en-IN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8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63206F-D9C9-CAB4-E419-5FABAF319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719970"/>
              </p:ext>
            </p:extLst>
          </p:nvPr>
        </p:nvGraphicFramePr>
        <p:xfrm>
          <a:off x="98323" y="1524000"/>
          <a:ext cx="4719483" cy="1905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DD78D5-9CDF-BFB5-84FA-0A1A0392F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472134"/>
              </p:ext>
            </p:extLst>
          </p:nvPr>
        </p:nvGraphicFramePr>
        <p:xfrm>
          <a:off x="5987844" y="1649672"/>
          <a:ext cx="5102943" cy="166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DD5767-E073-D167-0FCE-92F2E97BF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676969"/>
              </p:ext>
            </p:extLst>
          </p:nvPr>
        </p:nvGraphicFramePr>
        <p:xfrm>
          <a:off x="98323" y="4001729"/>
          <a:ext cx="4788309" cy="179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38BB07F-2F07-4224-2183-90FD66ADD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058718"/>
              </p:ext>
            </p:extLst>
          </p:nvPr>
        </p:nvGraphicFramePr>
        <p:xfrm>
          <a:off x="5987843" y="4001729"/>
          <a:ext cx="5102943" cy="179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49E41E-1AB0-EFD1-CA72-020594AD95B9}"/>
              </a:ext>
            </a:extLst>
          </p:cNvPr>
          <p:cNvSpPr txBox="1"/>
          <p:nvPr/>
        </p:nvSpPr>
        <p:spPr>
          <a:xfrm>
            <a:off x="5987843" y="1165123"/>
            <a:ext cx="501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Insights and Observations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ABEA1-6FC3-2861-EE11-E6E5BAD703CF}"/>
              </a:ext>
            </a:extLst>
          </p:cNvPr>
          <p:cNvSpPr txBox="1"/>
          <p:nvPr/>
        </p:nvSpPr>
        <p:spPr>
          <a:xfrm>
            <a:off x="98323" y="1069258"/>
            <a:ext cx="458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Merged Dataset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DC417-ED0A-424F-6356-05867885C667}"/>
              </a:ext>
            </a:extLst>
          </p:cNvPr>
          <p:cNvSpPr txBox="1"/>
          <p:nvPr/>
        </p:nvSpPr>
        <p:spPr>
          <a:xfrm>
            <a:off x="98323" y="3544218"/>
            <a:ext cx="4719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Jupyter Notebook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F89F7-14DB-F404-9B01-0E64CC9291A8}"/>
              </a:ext>
            </a:extLst>
          </p:cNvPr>
          <p:cNvSpPr txBox="1"/>
          <p:nvPr/>
        </p:nvSpPr>
        <p:spPr>
          <a:xfrm>
            <a:off x="6037004" y="3544218"/>
            <a:ext cx="500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PowerPoint Presentation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B0242-2617-FCB8-1E2A-F4C48A135617}"/>
              </a:ext>
            </a:extLst>
          </p:cNvPr>
          <p:cNvSpPr txBox="1"/>
          <p:nvPr/>
        </p:nvSpPr>
        <p:spPr>
          <a:xfrm>
            <a:off x="0" y="4081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effectLst/>
              </a:rPr>
              <a:t>Final Submission Components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1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604F5A-6497-5CDE-EC18-34F5D8E3D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906300"/>
              </p:ext>
            </p:extLst>
          </p:nvPr>
        </p:nvGraphicFramePr>
        <p:xfrm>
          <a:off x="98325" y="1386349"/>
          <a:ext cx="3165985" cy="131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6E7D314-2A79-2C0A-F586-242447B05071}"/>
              </a:ext>
            </a:extLst>
          </p:cNvPr>
          <p:cNvSpPr/>
          <p:nvPr/>
        </p:nvSpPr>
        <p:spPr>
          <a:xfrm>
            <a:off x="186813" y="363794"/>
            <a:ext cx="3077497" cy="1130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effectLst/>
              </a:rPr>
              <a:t>Unified Dataset Creation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6A33C07-D80E-3531-2DF2-7DE875AC2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45165"/>
              </p:ext>
            </p:extLst>
          </p:nvPr>
        </p:nvGraphicFramePr>
        <p:xfrm>
          <a:off x="3687096" y="1494504"/>
          <a:ext cx="4552335" cy="1130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39D44DB-3E8B-C0D7-5F79-CA60E5DB74A4}"/>
              </a:ext>
            </a:extLst>
          </p:cNvPr>
          <p:cNvSpPr/>
          <p:nvPr/>
        </p:nvSpPr>
        <p:spPr>
          <a:xfrm>
            <a:off x="4355690" y="363794"/>
            <a:ext cx="3274142" cy="11237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</a:rPr>
              <a:t>Advanced Data-Wrangling Techniques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98DC348-3A8F-C3BB-0606-8B7A7FAE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95179"/>
              </p:ext>
            </p:extLst>
          </p:nvPr>
        </p:nvGraphicFramePr>
        <p:xfrm>
          <a:off x="7787148" y="1386350"/>
          <a:ext cx="4306526" cy="123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1E8C3F-41CD-3755-158B-C03FFC36CEE3}"/>
              </a:ext>
            </a:extLst>
          </p:cNvPr>
          <p:cNvSpPr/>
          <p:nvPr/>
        </p:nvSpPr>
        <p:spPr>
          <a:xfrm>
            <a:off x="8239430" y="363794"/>
            <a:ext cx="3342969" cy="115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</a:rPr>
              <a:t>Exploratory Data Analysis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AE31D20-7C4C-4777-CF51-659F32836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384092"/>
              </p:ext>
            </p:extLst>
          </p:nvPr>
        </p:nvGraphicFramePr>
        <p:xfrm>
          <a:off x="1" y="4513006"/>
          <a:ext cx="326430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45600E8-8B27-3240-2380-F2655A8F420E}"/>
              </a:ext>
            </a:extLst>
          </p:cNvPr>
          <p:cNvSpPr/>
          <p:nvPr/>
        </p:nvSpPr>
        <p:spPr>
          <a:xfrm>
            <a:off x="142569" y="3814916"/>
            <a:ext cx="3165984" cy="1181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</a:rPr>
              <a:t>Visualization of Insights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C273674-DD7E-3855-0564-A902E3D7E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020378"/>
              </p:ext>
            </p:extLst>
          </p:nvPr>
        </p:nvGraphicFramePr>
        <p:xfrm>
          <a:off x="3264309" y="4847302"/>
          <a:ext cx="5840361" cy="136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A5A164-1331-953E-BE56-3D99FF9CD22D}"/>
              </a:ext>
            </a:extLst>
          </p:cNvPr>
          <p:cNvSpPr/>
          <p:nvPr/>
        </p:nvSpPr>
        <p:spPr>
          <a:xfrm>
            <a:off x="4513006" y="3814917"/>
            <a:ext cx="3362633" cy="11012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</a:rPr>
              <a:t>Practical Experience Gained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E5B5B-C313-79CA-DC32-92CDF5DC2692}"/>
              </a:ext>
            </a:extLst>
          </p:cNvPr>
          <p:cNvSpPr txBox="1"/>
          <p:nvPr/>
        </p:nvSpPr>
        <p:spPr>
          <a:xfrm>
            <a:off x="2989006" y="33481"/>
            <a:ext cx="545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effectLst/>
              </a:rPr>
              <a:t>Key Insights and Observations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1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4C193C-AC3E-96A9-CBA8-8513058264D7}"/>
              </a:ext>
            </a:extLst>
          </p:cNvPr>
          <p:cNvSpPr txBox="1"/>
          <p:nvPr/>
        </p:nvSpPr>
        <p:spPr>
          <a:xfrm>
            <a:off x="98322" y="376223"/>
            <a:ext cx="3342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effectLst/>
              </a:rPr>
              <a:t>Learning Outcomes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05CAD-E6FC-7B6B-91B5-7AC9BBC0486C}"/>
              </a:ext>
            </a:extLst>
          </p:cNvPr>
          <p:cNvSpPr txBox="1"/>
          <p:nvPr/>
        </p:nvSpPr>
        <p:spPr>
          <a:xfrm>
            <a:off x="216309" y="1132856"/>
            <a:ext cx="4227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Practical Experience in Data Handling</a:t>
            </a: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E02CA3-6B6C-BD9F-AFF1-32BEC0E67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806070"/>
              </p:ext>
            </p:extLst>
          </p:nvPr>
        </p:nvGraphicFramePr>
        <p:xfrm>
          <a:off x="216309" y="1630459"/>
          <a:ext cx="3932904" cy="22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81E99E-49B2-BF96-08CE-A6FAC82A7E12}"/>
              </a:ext>
            </a:extLst>
          </p:cNvPr>
          <p:cNvSpPr txBox="1"/>
          <p:nvPr/>
        </p:nvSpPr>
        <p:spPr>
          <a:xfrm>
            <a:off x="6587613" y="1120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Exploratory Data Analysis Techniques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D519-B70D-A48B-CE4A-F355C8AE9037}"/>
              </a:ext>
            </a:extLst>
          </p:cNvPr>
          <p:cNvSpPr/>
          <p:nvPr/>
        </p:nvSpPr>
        <p:spPr>
          <a:xfrm>
            <a:off x="6813755" y="1630459"/>
            <a:ext cx="4129548" cy="228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</a:rPr>
              <a:t>Understand and apply various statistical methods for data analysis.</a:t>
            </a:r>
          </a:p>
          <a:p>
            <a:r>
              <a:rPr lang="en-US" dirty="0">
                <a:effectLst/>
              </a:rPr>
              <a:t>Utilize visualizations such as boxplots and heatmaps to derive insights.</a:t>
            </a: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7D631-16B0-5983-CA84-612BADC3AE1E}"/>
              </a:ext>
            </a:extLst>
          </p:cNvPr>
          <p:cNvSpPr txBox="1"/>
          <p:nvPr/>
        </p:nvSpPr>
        <p:spPr>
          <a:xfrm>
            <a:off x="216309" y="4039812"/>
            <a:ext cx="402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Preparation for Advanced Modelling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0988A4-AB6C-2C2D-360B-A8141B999E5E}"/>
              </a:ext>
            </a:extLst>
          </p:cNvPr>
          <p:cNvSpPr/>
          <p:nvPr/>
        </p:nvSpPr>
        <p:spPr>
          <a:xfrm>
            <a:off x="294967" y="4537415"/>
            <a:ext cx="3854246" cy="2178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</a:rPr>
              <a:t>Learn to prepare datasets for subsequent modeling and business applications.</a:t>
            </a:r>
          </a:p>
          <a:p>
            <a:r>
              <a:rPr lang="en-US" dirty="0">
                <a:effectLst/>
              </a:rPr>
              <a:t>Enhance ability to communicate findings effectively through presentations and documentation.</a:t>
            </a: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5CE0F2-9B50-C725-4B3B-35195FE3A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0" y="4409144"/>
            <a:ext cx="4277033" cy="2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10C8C2-849E-6D27-9ABF-C0EAF80088CC}"/>
              </a:ext>
            </a:extLst>
          </p:cNvPr>
          <p:cNvSpPr txBox="1"/>
          <p:nvPr/>
        </p:nvSpPr>
        <p:spPr>
          <a:xfrm>
            <a:off x="2989007" y="2212258"/>
            <a:ext cx="5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 for watching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EF1F-6AC0-575E-893B-C5C63195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2EF5C7-B3B1-31C5-6FA6-D2248C564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305958"/>
              </p:ext>
            </p:extLst>
          </p:nvPr>
        </p:nvGraphicFramePr>
        <p:xfrm>
          <a:off x="137653" y="216309"/>
          <a:ext cx="11857702" cy="651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D191-3A64-EDC7-6DE2-D4253C2E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0B9F-6515-9646-0C48-A355FFF6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Project</a:t>
            </a:r>
          </a:p>
          <a:p>
            <a:r>
              <a:rPr lang="en-US" sz="2100" dirty="0">
                <a:effectLst/>
              </a:rPr>
              <a:t>Objective of the Project: To resolve ambiguities and inconsistencies in multiple datasets, creating a clean, unified dataset for business analysis and modeling.</a:t>
            </a:r>
          </a:p>
          <a:p>
            <a:r>
              <a:rPr lang="en-US" sz="2100" dirty="0">
                <a:effectLst/>
              </a:rPr>
              <a:t>Key Deliverables: A well-integrated dataset prepared through systematic data wrangling. Insightful analysis ready for downstream applications, including trends and relationships derived from the data.</a:t>
            </a:r>
          </a:p>
          <a:p>
            <a:r>
              <a:rPr lang="en-US" sz="2100" dirty="0">
                <a:effectLst/>
              </a:rPr>
              <a:t>Datasets Utilized: Three datasets: Dataset_1, Dataset_2, and Dataset_3, sourced from Google Sheets for comprehensive analysis.</a:t>
            </a:r>
          </a:p>
          <a:p>
            <a:r>
              <a:rPr lang="en-US" sz="2100" dirty="0">
                <a:effectLst/>
              </a:rPr>
              <a:t>Phases of the Project: Phase 1: Data Preparation, including handling missing values and basic statistical analysis. Phase 2: Dataset Integration, focusing on merging datasets and outlier detection. Phase 3: Advanced Data Analysis, utilizing techniques such as skewness analysis and correlation computation.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1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5A49-9D05-2DEA-5BC6-F7E8CE6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6C728-7CBD-42E5-852D-6733F2B3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4086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/>
              </a:rPr>
              <a:t>Data Integration Challenges                               Advanced Data-Wrangling Techniques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6A320-118D-ADE6-A96C-88CCDB58F69C}"/>
              </a:ext>
            </a:extLst>
          </p:cNvPr>
          <p:cNvSpPr/>
          <p:nvPr/>
        </p:nvSpPr>
        <p:spPr>
          <a:xfrm>
            <a:off x="677334" y="2615380"/>
            <a:ext cx="3991897" cy="35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</a:rPr>
              <a:t>Addressing ambiguities and inconsistencies across multiple datasets to create a unified dataset for analysis.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864F1-41E5-5F20-9F46-A670147F829D}"/>
              </a:ext>
            </a:extLst>
          </p:cNvPr>
          <p:cNvSpPr/>
          <p:nvPr/>
        </p:nvSpPr>
        <p:spPr>
          <a:xfrm>
            <a:off x="5781368" y="2615381"/>
            <a:ext cx="4100052" cy="3519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</a:rPr>
              <a:t>Applying systematic methods to effectively merge datasets and handle missing values and outliers for accurate business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32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96FC31-284B-A90B-1CB6-6C337E8A6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930232"/>
              </p:ext>
            </p:extLst>
          </p:nvPr>
        </p:nvGraphicFramePr>
        <p:xfrm>
          <a:off x="838200" y="1101212"/>
          <a:ext cx="4510548" cy="239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4E66A61-531A-8457-06AB-95107F0F94BD}"/>
              </a:ext>
            </a:extLst>
          </p:cNvPr>
          <p:cNvSpPr/>
          <p:nvPr/>
        </p:nvSpPr>
        <p:spPr>
          <a:xfrm>
            <a:off x="7148052" y="1101213"/>
            <a:ext cx="3519948" cy="2399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effectLst/>
              </a:rPr>
              <a:t>A detailed summary of data wrangling processes</a:t>
            </a:r>
          </a:p>
          <a:p>
            <a:r>
              <a:rPr lang="en-US" sz="1200" dirty="0">
                <a:effectLst/>
              </a:rPr>
              <a:t>Highlighting key observations, trends, and relationships derived from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C3E62-6540-1211-0362-9514A41AD6DF}"/>
              </a:ext>
            </a:extLst>
          </p:cNvPr>
          <p:cNvSpPr/>
          <p:nvPr/>
        </p:nvSpPr>
        <p:spPr>
          <a:xfrm>
            <a:off x="1258529" y="4611329"/>
            <a:ext cx="3578941" cy="2143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effectLst/>
              </a:rPr>
              <a:t>A </a:t>
            </a:r>
            <a:r>
              <a:rPr lang="en-US" sz="1200" dirty="0" err="1">
                <a:effectLst/>
              </a:rPr>
              <a:t>Jupyter</a:t>
            </a:r>
            <a:r>
              <a:rPr lang="en-US" sz="1200" dirty="0">
                <a:effectLst/>
              </a:rPr>
              <a:t> Notebook containing all code, visualizations, and explanations</a:t>
            </a:r>
          </a:p>
          <a:p>
            <a:r>
              <a:rPr lang="en-US" sz="1200" dirty="0">
                <a:effectLst/>
              </a:rPr>
              <a:t>A PowerPoint presentation summarizing project objectives and findings</a:t>
            </a:r>
          </a:p>
          <a:p>
            <a:pPr algn="ctr"/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3C1B7-2195-D26B-F1D5-0DD1B6509D2E}"/>
              </a:ext>
            </a:extLst>
          </p:cNvPr>
          <p:cNvSpPr txBox="1"/>
          <p:nvPr/>
        </p:nvSpPr>
        <p:spPr>
          <a:xfrm>
            <a:off x="1258529" y="731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Integrated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BA881-25A3-6A78-FA79-66B668B099DB}"/>
              </a:ext>
            </a:extLst>
          </p:cNvPr>
          <p:cNvSpPr txBox="1"/>
          <p:nvPr/>
        </p:nvSpPr>
        <p:spPr>
          <a:xfrm>
            <a:off x="7148052" y="731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Insightful Analysis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4A788-76D5-D3CC-A397-9F87E9795E2E}"/>
              </a:ext>
            </a:extLst>
          </p:cNvPr>
          <p:cNvSpPr txBox="1"/>
          <p:nvPr/>
        </p:nvSpPr>
        <p:spPr>
          <a:xfrm>
            <a:off x="1258529" y="4249371"/>
            <a:ext cx="662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Documentation and Presentation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46307-D9AB-F372-C5D0-6847C05229E6}"/>
              </a:ext>
            </a:extLst>
          </p:cNvPr>
          <p:cNvSpPr txBox="1"/>
          <p:nvPr/>
        </p:nvSpPr>
        <p:spPr>
          <a:xfrm>
            <a:off x="341672" y="103239"/>
            <a:ext cx="6622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effectLst/>
              </a:rPr>
              <a:t>Key Deliverables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223526-BBD2-B22A-D293-903E8B40B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1" y="3598606"/>
            <a:ext cx="6744929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690D-9836-C440-BF39-E8DF63E9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4129"/>
            <a:ext cx="10515600" cy="737419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</a:rPr>
              <a:t>Dataset Overview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A460-0D51-AC3B-51E9-80A1125B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9521"/>
            <a:ext cx="5157787" cy="460118"/>
          </a:xfrm>
        </p:spPr>
        <p:txBody>
          <a:bodyPr/>
          <a:lstStyle/>
          <a:p>
            <a:r>
              <a:rPr lang="en-IN" dirty="0">
                <a:effectLst/>
              </a:rPr>
              <a:t>Datasets Utilized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21BE5-33CA-6DF0-6F4A-8C5E72083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7613"/>
            <a:ext cx="5157787" cy="188579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Dataset_1: Contains attributes related to user rentals and weather conditions.</a:t>
            </a:r>
          </a:p>
          <a:p>
            <a:r>
              <a:rPr lang="en-US" sz="1800" dirty="0">
                <a:effectLst/>
              </a:rPr>
              <a:t>Dataset_2: Provides additional user rental data for comprehensive analysis.</a:t>
            </a:r>
          </a:p>
          <a:p>
            <a:r>
              <a:rPr lang="en-US" sz="1800" dirty="0">
                <a:effectLst/>
              </a:rPr>
              <a:t>Dataset_3: Integrates with the other datasets to enhance insights.</a:t>
            </a:r>
          </a:p>
          <a:p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B294D-8DB2-1EA4-5268-2EC37AB24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9521"/>
            <a:ext cx="5183188" cy="460118"/>
          </a:xfrm>
        </p:spPr>
        <p:txBody>
          <a:bodyPr/>
          <a:lstStyle/>
          <a:p>
            <a:r>
              <a:rPr lang="en-IN" dirty="0">
                <a:effectLst/>
              </a:rPr>
              <a:t>Key Attributes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2051C-1173-B6C9-BA0D-1A32F93D0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7613"/>
            <a:ext cx="5183188" cy="188579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Date: Represents the date of the ride.</a:t>
            </a:r>
          </a:p>
          <a:p>
            <a:r>
              <a:rPr lang="en-US" sz="1800" dirty="0">
                <a:effectLst/>
              </a:rPr>
              <a:t>Season: Coded as 1 (spring), 2 (summer), 3 (fall), 4 (winter).</a:t>
            </a:r>
          </a:p>
          <a:p>
            <a:r>
              <a:rPr lang="en-US" sz="1800" dirty="0">
                <a:effectLst/>
              </a:rPr>
              <a:t>User Rentals: Includes casual and registered rentals, with total counts for analysis.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5E834-148E-9A50-E002-0532653E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406"/>
            <a:ext cx="12192000" cy="29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6D30-006E-F67C-F5EA-082469BA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</a:rPr>
              <a:t>Tools and Techniques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8ED3-9D0A-0B97-09D9-0095D087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6684"/>
            <a:ext cx="5157787" cy="589935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Data Manipulation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2B321-E5A8-2B05-F1B9-9B76EEDD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392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Utilization of Pandas for efficient data handling and transformation.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C305-3707-7514-B416-D3B4A3845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6684"/>
            <a:ext cx="5341374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Numerical Computations</a:t>
            </a:r>
          </a:p>
          <a:p>
            <a:r>
              <a:rPr lang="en-US" sz="1800" b="0" dirty="0">
                <a:effectLst/>
              </a:rPr>
              <a:t>Application of NumPy for performing complex mathematical operations on datasets.</a:t>
            </a:r>
            <a:endParaRPr lang="en-IN" sz="18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65678-6045-68D7-8BEC-9E8540471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93806"/>
            <a:ext cx="5183188" cy="249585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/>
              </a:rPr>
              <a:t>   Data Integration and Cleaning</a:t>
            </a:r>
          </a:p>
          <a:p>
            <a:r>
              <a:rPr lang="en-US" sz="1800" dirty="0">
                <a:effectLst/>
              </a:rPr>
              <a:t>Merging multiple datasets using common keys and addressing missing values through imputation techniques.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EFCBF-4779-0D4B-BA3E-D77588C9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4" y="3554981"/>
            <a:ext cx="5044366" cy="29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70AE3D8-D18C-388D-2029-196E637DC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631073"/>
              </p:ext>
            </p:extLst>
          </p:nvPr>
        </p:nvGraphicFramePr>
        <p:xfrm>
          <a:off x="245806" y="1376516"/>
          <a:ext cx="267437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5F90DC42-B6D0-01C5-B2AF-2878901B53F5}"/>
              </a:ext>
            </a:extLst>
          </p:cNvPr>
          <p:cNvSpPr/>
          <p:nvPr/>
        </p:nvSpPr>
        <p:spPr>
          <a:xfrm>
            <a:off x="1125793" y="4621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737E439-80FA-B1D8-5615-69DD4C0F6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614486"/>
              </p:ext>
            </p:extLst>
          </p:nvPr>
        </p:nvGraphicFramePr>
        <p:xfrm>
          <a:off x="3048000" y="1376516"/>
          <a:ext cx="2113935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E31E40B1-6C31-A26F-7BEB-F2E56D37DA85}"/>
              </a:ext>
            </a:extLst>
          </p:cNvPr>
          <p:cNvSpPr/>
          <p:nvPr/>
        </p:nvSpPr>
        <p:spPr>
          <a:xfrm>
            <a:off x="3647767" y="5014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8B04ED1-2D10-8142-6ECB-6F9DEA89F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623126"/>
              </p:ext>
            </p:extLst>
          </p:nvPr>
        </p:nvGraphicFramePr>
        <p:xfrm>
          <a:off x="5761701" y="1415845"/>
          <a:ext cx="1415847" cy="361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4EA49963-715B-01C1-6446-14E325E29ABE}"/>
              </a:ext>
            </a:extLst>
          </p:cNvPr>
          <p:cNvSpPr/>
          <p:nvPr/>
        </p:nvSpPr>
        <p:spPr>
          <a:xfrm>
            <a:off x="6012424" y="5014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46E8DEE-B479-0CE6-9F04-F098D635B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630898"/>
              </p:ext>
            </p:extLst>
          </p:nvPr>
        </p:nvGraphicFramePr>
        <p:xfrm>
          <a:off x="8141108" y="1514167"/>
          <a:ext cx="1415847" cy="351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4F1D84AB-5F25-E68C-34FE-61628ED25AE1}"/>
              </a:ext>
            </a:extLst>
          </p:cNvPr>
          <p:cNvSpPr/>
          <p:nvPr/>
        </p:nvSpPr>
        <p:spPr>
          <a:xfrm>
            <a:off x="8377081" y="5997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D3C7922-5649-7D74-F28B-94FDFBC82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504976"/>
              </p:ext>
            </p:extLst>
          </p:nvPr>
        </p:nvGraphicFramePr>
        <p:xfrm>
          <a:off x="10520514" y="1514167"/>
          <a:ext cx="1573161" cy="351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08F6A9B2-44B2-848C-0EB1-C096585223E0}"/>
              </a:ext>
            </a:extLst>
          </p:cNvPr>
          <p:cNvSpPr/>
          <p:nvPr/>
        </p:nvSpPr>
        <p:spPr>
          <a:xfrm>
            <a:off x="10849894" y="5997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28CBD-70F6-ADDF-A510-6DCC124AB4B2}"/>
              </a:ext>
            </a:extLst>
          </p:cNvPr>
          <p:cNvSpPr txBox="1"/>
          <p:nvPr/>
        </p:nvSpPr>
        <p:spPr>
          <a:xfrm>
            <a:off x="368708" y="451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/>
              </a:rPr>
              <a:t>Project Workflow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2C7D27-6DA0-037D-A014-83936EE68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879758"/>
              </p:ext>
            </p:extLst>
          </p:nvPr>
        </p:nvGraphicFramePr>
        <p:xfrm>
          <a:off x="137653" y="1052052"/>
          <a:ext cx="3480618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F60FEF1-BDCC-7D0A-4C6A-C07F3CDA2F34}"/>
              </a:ext>
            </a:extLst>
          </p:cNvPr>
          <p:cNvSpPr/>
          <p:nvPr/>
        </p:nvSpPr>
        <p:spPr>
          <a:xfrm>
            <a:off x="1307690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B458FD-0F44-C548-CA09-B5FD6D2A5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291573"/>
              </p:ext>
            </p:extLst>
          </p:nvPr>
        </p:nvGraphicFramePr>
        <p:xfrm>
          <a:off x="4090218" y="1052052"/>
          <a:ext cx="4404853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7C896B4-7919-9E88-2AE6-5D225576A6EB}"/>
              </a:ext>
            </a:extLst>
          </p:cNvPr>
          <p:cNvSpPr/>
          <p:nvPr/>
        </p:nvSpPr>
        <p:spPr>
          <a:xfrm>
            <a:off x="5761703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60F592D-B58F-35D1-C1A8-4443BBE8D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510846"/>
              </p:ext>
            </p:extLst>
          </p:nvPr>
        </p:nvGraphicFramePr>
        <p:xfrm>
          <a:off x="8721212" y="1052052"/>
          <a:ext cx="3087329" cy="376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E5F38B1F-09A5-6154-B9A3-32F661E7D5D5}"/>
              </a:ext>
            </a:extLst>
          </p:cNvPr>
          <p:cNvSpPr/>
          <p:nvPr/>
        </p:nvSpPr>
        <p:spPr>
          <a:xfrm>
            <a:off x="9709356" y="1573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DC662-0359-AAB0-A14C-08920D182147}"/>
              </a:ext>
            </a:extLst>
          </p:cNvPr>
          <p:cNvSpPr txBox="1"/>
          <p:nvPr/>
        </p:nvSpPr>
        <p:spPr>
          <a:xfrm>
            <a:off x="191728" y="237499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/>
              </a:rPr>
              <a:t>Data Acquisition Phase</a:t>
            </a:r>
            <a:endParaRPr lang="en-I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1124</Words>
  <Application>Microsoft Office PowerPoint</Application>
  <PresentationFormat>Widescreen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 Black</vt:lpstr>
      <vt:lpstr>Trebuchet MS</vt:lpstr>
      <vt:lpstr>Wingdings 3</vt:lpstr>
      <vt:lpstr>Facet</vt:lpstr>
      <vt:lpstr>Driven Project Management</vt:lpstr>
      <vt:lpstr>PowerPoint Presentation</vt:lpstr>
      <vt:lpstr>Project Overview</vt:lpstr>
      <vt:lpstr>Problem Statement</vt:lpstr>
      <vt:lpstr>PowerPoint Presentation</vt:lpstr>
      <vt:lpstr>Dataset Overview</vt:lpstr>
      <vt:lpstr>Tools and Techniques</vt:lpstr>
      <vt:lpstr>PowerPoint Presentation</vt:lpstr>
      <vt:lpstr>PowerPoint Presentation</vt:lpstr>
      <vt:lpstr>                          Data Wrangling Phase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Dharmendra Kumar</dc:creator>
  <cp:lastModifiedBy>Dharmendra Kumar</cp:lastModifiedBy>
  <cp:revision>6</cp:revision>
  <dcterms:created xsi:type="dcterms:W3CDTF">2025-01-04T06:03:39Z</dcterms:created>
  <dcterms:modified xsi:type="dcterms:W3CDTF">2025-01-04T13:34:07Z</dcterms:modified>
</cp:coreProperties>
</file>