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61" r:id="rId5"/>
    <p:sldId id="276" r:id="rId6"/>
    <p:sldId id="259" r:id="rId7"/>
    <p:sldId id="258" r:id="rId8"/>
    <p:sldId id="260" r:id="rId9"/>
    <p:sldId id="277" r:id="rId10"/>
    <p:sldId id="262" r:id="rId11"/>
    <p:sldId id="278" r:id="rId12"/>
    <p:sldId id="263" r:id="rId13"/>
    <p:sldId id="279" r:id="rId14"/>
    <p:sldId id="280" r:id="rId15"/>
    <p:sldId id="281" r:id="rId16"/>
    <p:sldId id="264" r:id="rId17"/>
    <p:sldId id="282" r:id="rId18"/>
    <p:sldId id="283" r:id="rId19"/>
    <p:sldId id="265" r:id="rId20"/>
    <p:sldId id="284" r:id="rId21"/>
    <p:sldId id="266" r:id="rId22"/>
    <p:sldId id="285" r:id="rId23"/>
    <p:sldId id="267" r:id="rId24"/>
    <p:sldId id="286" r:id="rId25"/>
    <p:sldId id="287" r:id="rId26"/>
    <p:sldId id="268" r:id="rId27"/>
    <p:sldId id="288" r:id="rId28"/>
    <p:sldId id="269" r:id="rId29"/>
    <p:sldId id="289" r:id="rId30"/>
    <p:sldId id="290" r:id="rId31"/>
    <p:sldId id="270" r:id="rId32"/>
    <p:sldId id="271" r:id="rId33"/>
    <p:sldId id="291" r:id="rId34"/>
    <p:sldId id="272" r:id="rId35"/>
    <p:sldId id="273" r:id="rId36"/>
    <p:sldId id="292" r:id="rId37"/>
    <p:sldId id="274" r:id="rId38"/>
    <p:sldId id="2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3543" autoAdjust="0"/>
  </p:normalViewPr>
  <p:slideViewPr>
    <p:cSldViewPr>
      <p:cViewPr>
        <p:scale>
          <a:sx n="75" d="100"/>
          <a:sy n="75" d="100"/>
        </p:scale>
        <p:origin x="-123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66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5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[Order Management System]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3342453"/>
          </a:xfrm>
        </p:spPr>
        <p:txBody>
          <a:bodyPr/>
          <a:lstStyle/>
          <a:p>
            <a:r>
              <a:rPr lang="en-US" dirty="0" smtClean="0"/>
              <a:t>[Let’s Shop e-commerce Website]</a:t>
            </a:r>
          </a:p>
          <a:p>
            <a:r>
              <a:rPr lang="en-US" sz="1600" dirty="0" smtClean="0"/>
              <a:t>[June – July 2012]</a:t>
            </a:r>
            <a:endParaRPr lang="en-US" sz="1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Ashok Bijoy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Debnath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account details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1" y="990600"/>
            <a:ext cx="7848600" cy="5135563"/>
          </a:xfrm>
        </p:spPr>
      </p:pic>
    </p:spTree>
    <p:extLst>
      <p:ext uri="{BB962C8B-B14F-4D97-AF65-F5344CB8AC3E}">
        <p14:creationId xmlns:p14="http://schemas.microsoft.com/office/powerpoint/2010/main" xmlns="" val="289677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administrator can do all the Create, Read, Update and Delete operations on the products in the website.</a:t>
            </a:r>
          </a:p>
          <a:p>
            <a:endParaRPr lang="en-US" sz="1200" dirty="0"/>
          </a:p>
          <a:p>
            <a:r>
              <a:rPr lang="en-US" dirty="0" smtClean="0"/>
              <a:t>He can view the list of all the users registered with the website, and export them to an excel file.</a:t>
            </a:r>
          </a:p>
          <a:p>
            <a:endParaRPr lang="en-US" sz="1200" dirty="0"/>
          </a:p>
          <a:p>
            <a:r>
              <a:rPr lang="en-US" dirty="0" smtClean="0"/>
              <a:t>He can change the transaction status of the order from “Processing” to “Shipped”.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Admin creating a new product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1143000"/>
            <a:ext cx="7543800" cy="4983163"/>
          </a:xfrm>
        </p:spPr>
      </p:pic>
    </p:spTree>
    <p:extLst>
      <p:ext uri="{BB962C8B-B14F-4D97-AF65-F5344CB8AC3E}">
        <p14:creationId xmlns:p14="http://schemas.microsoft.com/office/powerpoint/2010/main" xmlns="" val="97183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List of users – Admin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1143000"/>
            <a:ext cx="7467600" cy="4983163"/>
          </a:xfrm>
        </p:spPr>
      </p:pic>
    </p:spTree>
    <p:extLst>
      <p:ext uri="{BB962C8B-B14F-4D97-AF65-F5344CB8AC3E}">
        <p14:creationId xmlns:p14="http://schemas.microsoft.com/office/powerpoint/2010/main" xmlns="" val="305645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Updating transaction status – (Admin)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1" y="1066800"/>
            <a:ext cx="7696200" cy="5059363"/>
          </a:xfrm>
        </p:spPr>
      </p:pic>
    </p:spTree>
    <p:extLst>
      <p:ext uri="{BB962C8B-B14F-4D97-AF65-F5344CB8AC3E}">
        <p14:creationId xmlns:p14="http://schemas.microsoft.com/office/powerpoint/2010/main" xmlns="" val="225418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products have been divided into categories and subcategories. Any user (registered or un-registered) can browse through the products in the website according to categories and subcategories.</a:t>
            </a:r>
          </a:p>
          <a:p>
            <a:endParaRPr lang="en-US" sz="1200" dirty="0"/>
          </a:p>
          <a:p>
            <a:r>
              <a:rPr lang="en-US" dirty="0" smtClean="0"/>
              <a:t>The products have also been paged with 10 products per page. Users can jump to any page at any instant,  and buy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019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Books category page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990600"/>
            <a:ext cx="7772399" cy="5135563"/>
          </a:xfrm>
        </p:spPr>
      </p:pic>
    </p:spTree>
    <p:extLst>
      <p:ext uri="{BB962C8B-B14F-4D97-AF65-F5344CB8AC3E}">
        <p14:creationId xmlns:p14="http://schemas.microsoft.com/office/powerpoint/2010/main" xmlns="" val="234441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Paging of products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" y="1066800"/>
            <a:ext cx="7848600" cy="5059363"/>
          </a:xfrm>
        </p:spPr>
      </p:pic>
    </p:spTree>
    <p:extLst>
      <p:ext uri="{BB962C8B-B14F-4D97-AF65-F5344CB8AC3E}">
        <p14:creationId xmlns:p14="http://schemas.microsoft.com/office/powerpoint/2010/main" xmlns="" val="90847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can be searched based on their names. Any substring can be used to filter all the products that contain that string.</a:t>
            </a:r>
          </a:p>
          <a:p>
            <a:endParaRPr lang="en-US" sz="1200" dirty="0"/>
          </a:p>
          <a:p>
            <a:r>
              <a:rPr lang="en-US" dirty="0" smtClean="0"/>
              <a:t>Multiple results are displayed, if they exist. The search results are also paged if it contains more than 10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55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Search results for “the”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1066800"/>
            <a:ext cx="7543800" cy="5059363"/>
          </a:xfrm>
        </p:spPr>
      </p:pic>
    </p:spTree>
    <p:extLst>
      <p:ext uri="{BB962C8B-B14F-4D97-AF65-F5344CB8AC3E}">
        <p14:creationId xmlns:p14="http://schemas.microsoft.com/office/powerpoint/2010/main" xmlns="" val="32712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“Let’s Shop” is an online e-commerce platform where anyone can buy anything. An user cannot buy an item unless he is logged in to his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Technologies and platforms used to achieve this – </a:t>
            </a:r>
          </a:p>
          <a:p>
            <a:pPr lvl="1"/>
            <a:r>
              <a:rPr lang="en-US" dirty="0" smtClean="0"/>
              <a:t>1. ASP.NET MVC 3 (Visual Studio 2010)</a:t>
            </a:r>
          </a:p>
          <a:p>
            <a:pPr lvl="1"/>
            <a:r>
              <a:rPr lang="en-US" dirty="0" smtClean="0"/>
              <a:t>2. SQL Server 2008</a:t>
            </a:r>
          </a:p>
          <a:p>
            <a:pPr lvl="1"/>
            <a:r>
              <a:rPr lang="en-US" dirty="0" smtClean="0"/>
              <a:t>Enterprise Library 5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46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products by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products within a particular category can be filtered based on the minimum and maximum price </a:t>
            </a:r>
            <a:r>
              <a:rPr lang="en-US" dirty="0" smtClean="0"/>
              <a:t>provided.</a:t>
            </a:r>
          </a:p>
          <a:p>
            <a:endParaRPr lang="en-US" sz="1200" dirty="0"/>
          </a:p>
          <a:p>
            <a:r>
              <a:rPr lang="en-US" dirty="0"/>
              <a:t>The user can narrow down his search and easily place an order directly from the search </a:t>
            </a:r>
            <a:r>
              <a:rPr lang="en-US" dirty="0" smtClean="0"/>
              <a:t>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18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Books between Rs. 300 and 400 -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066800"/>
            <a:ext cx="7619999" cy="5059363"/>
          </a:xfrm>
        </p:spPr>
      </p:pic>
    </p:spTree>
    <p:extLst>
      <p:ext uri="{BB962C8B-B14F-4D97-AF65-F5344CB8AC3E}">
        <p14:creationId xmlns:p14="http://schemas.microsoft.com/office/powerpoint/2010/main" xmlns="" val="336608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Informatio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users can add items to cart before proceeding to buy them.</a:t>
            </a:r>
          </a:p>
          <a:p>
            <a:endParaRPr lang="en-US" sz="1200" dirty="0" smtClean="0"/>
          </a:p>
          <a:p>
            <a:r>
              <a:rPr lang="en-US" dirty="0" smtClean="0"/>
              <a:t>Items stored in cart will remain even if he/she logs out, in case he/she wishes to buy them later.</a:t>
            </a:r>
          </a:p>
          <a:p>
            <a:endParaRPr lang="en-US" sz="1200" dirty="0"/>
          </a:p>
          <a:p>
            <a:r>
              <a:rPr lang="en-US" dirty="0" smtClean="0"/>
              <a:t>Once an item is added to cart, the user can increase or decrease the quantity of the item he wishes to buy. Or, he can even remove the item altogether.</a:t>
            </a:r>
          </a:p>
          <a:p>
            <a:endParaRPr lang="en-US" sz="1200" dirty="0"/>
          </a:p>
          <a:p>
            <a:r>
              <a:rPr lang="en-US" dirty="0" smtClean="0"/>
              <a:t>Cart will be cleared once an order is placed. User can also clear the cart at one go before placing the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39218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Cart page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990600"/>
            <a:ext cx="7543800" cy="5135563"/>
          </a:xfrm>
        </p:spPr>
      </p:pic>
    </p:spTree>
    <p:extLst>
      <p:ext uri="{BB962C8B-B14F-4D97-AF65-F5344CB8AC3E}">
        <p14:creationId xmlns:p14="http://schemas.microsoft.com/office/powerpoint/2010/main" xmlns="" val="313784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Empty Cart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066800"/>
            <a:ext cx="7391399" cy="5059363"/>
          </a:xfrm>
        </p:spPr>
      </p:pic>
    </p:spTree>
    <p:extLst>
      <p:ext uri="{BB962C8B-B14F-4D97-AF65-F5344CB8AC3E}">
        <p14:creationId xmlns:p14="http://schemas.microsoft.com/office/powerpoint/2010/main" xmlns="" val="202979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user has to undergo the checkout process once he proceeds to buy the items in his cart.</a:t>
            </a:r>
          </a:p>
          <a:p>
            <a:endParaRPr lang="en-US" sz="1200" dirty="0"/>
          </a:p>
          <a:p>
            <a:r>
              <a:rPr lang="en-US" dirty="0" smtClean="0"/>
              <a:t>The checkout process consists of 3 tabs – tab 1 for user details, tab 2 for order summary and tab 3 for payment details. If the user has previously filled his details, they are automatically populated in the respective fields, making the checkout process easier.</a:t>
            </a:r>
          </a:p>
          <a:p>
            <a:endParaRPr lang="en-US" sz="1200" dirty="0"/>
          </a:p>
          <a:p>
            <a:r>
              <a:rPr lang="en-US" dirty="0" smtClean="0"/>
              <a:t>Once the checkout process is completed, the order is placed.</a:t>
            </a:r>
          </a:p>
        </p:txBody>
      </p:sp>
    </p:spTree>
    <p:extLst>
      <p:ext uri="{BB962C8B-B14F-4D97-AF65-F5344CB8AC3E}">
        <p14:creationId xmlns:p14="http://schemas.microsoft.com/office/powerpoint/2010/main" xmlns="" val="73243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Checkout process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43000"/>
            <a:ext cx="7315199" cy="4983163"/>
          </a:xfrm>
        </p:spPr>
      </p:pic>
    </p:spTree>
    <p:extLst>
      <p:ext uri="{BB962C8B-B14F-4D97-AF65-F5344CB8AC3E}">
        <p14:creationId xmlns:p14="http://schemas.microsoft.com/office/powerpoint/2010/main" xmlns="" val="304532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Admin can track all the orders that has been placed by the registered users, and can download them to an excel </a:t>
            </a:r>
            <a:r>
              <a:rPr lang="en-US" dirty="0" smtClean="0"/>
              <a:t>file.</a:t>
            </a:r>
          </a:p>
          <a:p>
            <a:endParaRPr lang="en-US" sz="1200" dirty="0"/>
          </a:p>
          <a:p>
            <a:r>
              <a:rPr lang="en-US" dirty="0"/>
              <a:t>Any registered user can see the history of all the orders he has placed, along with its details – including the products in that </a:t>
            </a:r>
            <a:r>
              <a:rPr lang="en-US" dirty="0" smtClean="0"/>
              <a:t>order.</a:t>
            </a:r>
          </a:p>
          <a:p>
            <a:endParaRPr lang="en-US" sz="1200" dirty="0"/>
          </a:p>
          <a:p>
            <a:r>
              <a:rPr lang="en-US" dirty="0"/>
              <a:t>Users get Order statuses. When the products in an order are shipped, the user shall be updated with the </a:t>
            </a:r>
            <a:r>
              <a:rPr lang="en-US" dirty="0" smtClean="0"/>
              <a:t>information in his ‘MyAccount’ section.</a:t>
            </a:r>
          </a:p>
          <a:p>
            <a:endParaRPr lang="en-US" sz="1200" dirty="0"/>
          </a:p>
          <a:p>
            <a:r>
              <a:rPr lang="en-US" dirty="0"/>
              <a:t>He can cancel the order after it is placed, provided the order has not yet been shipped.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4485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History of orders of a particular user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1143000"/>
            <a:ext cx="7391400" cy="4983163"/>
          </a:xfrm>
        </p:spPr>
      </p:pic>
    </p:spTree>
    <p:extLst>
      <p:ext uri="{BB962C8B-B14F-4D97-AF65-F5344CB8AC3E}">
        <p14:creationId xmlns:p14="http://schemas.microsoft.com/office/powerpoint/2010/main" xmlns="" val="1125197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Details of a particular order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1143000"/>
            <a:ext cx="7315200" cy="4983163"/>
          </a:xfrm>
        </p:spPr>
      </p:pic>
    </p:spTree>
    <p:extLst>
      <p:ext uri="{BB962C8B-B14F-4D97-AF65-F5344CB8AC3E}">
        <p14:creationId xmlns:p14="http://schemas.microsoft.com/office/powerpoint/2010/main" xmlns="" val="1603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pPr algn="ctr"/>
            <a:r>
              <a:rPr lang="en-US" i="1" dirty="0" smtClean="0"/>
              <a:t>Features of the website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7593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is done on the list of all the products in order to make the accessing faster.</a:t>
            </a:r>
          </a:p>
          <a:p>
            <a:endParaRPr lang="en-US" sz="1200" dirty="0"/>
          </a:p>
          <a:p>
            <a:r>
              <a:rPr lang="en-US" dirty="0" smtClean="0"/>
              <a:t>The cache is given an expiration date. It exists for one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52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encountered are logged using two policies – UI policy and Database policy.</a:t>
            </a:r>
          </a:p>
          <a:p>
            <a:endParaRPr lang="en-US" sz="1200" dirty="0"/>
          </a:p>
          <a:p>
            <a:r>
              <a:rPr lang="en-US" dirty="0" smtClean="0"/>
              <a:t>The exceptions are caught and their details are logged in a rolling flat file, with each having a maximum capacity of 10MB.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1448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Logging the exceptions in rolling flat file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1219200"/>
            <a:ext cx="7239000" cy="4906963"/>
          </a:xfrm>
        </p:spPr>
      </p:pic>
    </p:spTree>
    <p:extLst>
      <p:ext uri="{BB962C8B-B14F-4D97-AF65-F5344CB8AC3E}">
        <p14:creationId xmlns:p14="http://schemas.microsoft.com/office/powerpoint/2010/main" xmlns="" val="349286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Mocking is done on the </a:t>
            </a:r>
            <a:r>
              <a:rPr lang="en-US" dirty="0"/>
              <a:t>Create , Update and Search functionality of products </a:t>
            </a:r>
            <a:r>
              <a:rPr lang="en-US" dirty="0" smtClean="0"/>
              <a:t> using moq.dll</a:t>
            </a:r>
          </a:p>
          <a:p>
            <a:endParaRPr lang="en-US" dirty="0"/>
          </a:p>
          <a:p>
            <a:r>
              <a:rPr lang="en-US" dirty="0" smtClean="0"/>
              <a:t>Mocking of search functionality is done in two ways – search by </a:t>
            </a:r>
            <a:r>
              <a:rPr lang="en-US" dirty="0"/>
              <a:t>product</a:t>
            </a:r>
            <a:r>
              <a:rPr lang="en-US" dirty="0" smtClean="0"/>
              <a:t> name and search by product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75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Cart data – </a:t>
            </a:r>
          </a:p>
          <a:p>
            <a:pPr lvl="1"/>
            <a:r>
              <a:rPr lang="en-US" dirty="0" smtClean="0"/>
              <a:t>When a </a:t>
            </a:r>
            <a:r>
              <a:rPr lang="en-US" dirty="0"/>
              <a:t>p</a:t>
            </a:r>
            <a:r>
              <a:rPr lang="en-US" dirty="0" smtClean="0"/>
              <a:t>roduct is </a:t>
            </a:r>
            <a:r>
              <a:rPr lang="en-US" dirty="0"/>
              <a:t>added to cart , a green </a:t>
            </a:r>
            <a:r>
              <a:rPr lang="en-US" dirty="0" smtClean="0"/>
              <a:t>check </a:t>
            </a:r>
            <a:r>
              <a:rPr lang="en-US" dirty="0"/>
              <a:t>is </a:t>
            </a:r>
            <a:r>
              <a:rPr lang="en-US" dirty="0" smtClean="0"/>
              <a:t>displayed corresponding </a:t>
            </a:r>
            <a:r>
              <a:rPr lang="en-US" dirty="0"/>
              <a:t>to the </a:t>
            </a:r>
            <a:r>
              <a:rPr lang="en-US" dirty="0" smtClean="0"/>
              <a:t>product which </a:t>
            </a:r>
            <a:r>
              <a:rPr lang="en-US" dirty="0"/>
              <a:t>is </a:t>
            </a:r>
            <a:r>
              <a:rPr lang="en-US" dirty="0" smtClean="0"/>
              <a:t>added.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Breadcrumb – 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/>
              <a:t>Path is been displayed in </a:t>
            </a:r>
            <a:r>
              <a:rPr lang="en-US" dirty="0" smtClean="0"/>
              <a:t>all the pages so that </a:t>
            </a:r>
            <a:r>
              <a:rPr lang="en-US" dirty="0"/>
              <a:t>the user </a:t>
            </a:r>
            <a:r>
              <a:rPr lang="en-US" dirty="0" smtClean="0"/>
              <a:t>finds it </a:t>
            </a:r>
            <a:r>
              <a:rPr lang="en-US" dirty="0"/>
              <a:t>easy to </a:t>
            </a:r>
            <a:r>
              <a:rPr lang="en-US" dirty="0" smtClean="0"/>
              <a:t>navigate in the website.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XML commenting  and documentation – </a:t>
            </a:r>
          </a:p>
          <a:p>
            <a:pPr lvl="1"/>
            <a:r>
              <a:rPr lang="en-US" dirty="0"/>
              <a:t>Every Method is </a:t>
            </a:r>
            <a:r>
              <a:rPr lang="en-US" dirty="0" smtClean="0"/>
              <a:t>Xml-commented and a document is prepared in the bin folder which lists all the methods and their summary in the project.</a:t>
            </a:r>
          </a:p>
          <a:p>
            <a:pPr lvl="1"/>
            <a:endParaRPr lang="en-US" sz="1300" dirty="0" smtClean="0"/>
          </a:p>
          <a:p>
            <a:r>
              <a:rPr lang="en-US" dirty="0" smtClean="0"/>
              <a:t>Paging of products – </a:t>
            </a:r>
          </a:p>
          <a:p>
            <a:pPr lvl="1"/>
            <a:r>
              <a:rPr lang="en-US" dirty="0" smtClean="0"/>
              <a:t>The list of products has been paged with 10 products per 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26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XML Documentation -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1143000"/>
            <a:ext cx="7315200" cy="4983163"/>
          </a:xfrm>
        </p:spPr>
      </p:pic>
    </p:spTree>
    <p:extLst>
      <p:ext uri="{BB962C8B-B14F-4D97-AF65-F5344CB8AC3E}">
        <p14:creationId xmlns:p14="http://schemas.microsoft.com/office/powerpoint/2010/main" xmlns="" val="4680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and all the class files which access the database are placed in a separate Class Library project. Controllers and Views are in one separate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770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>
                <a:latin typeface="Lucida Calligraphy" pitchFamily="66" charset="0"/>
              </a:rPr>
              <a:t>Thank you !</a:t>
            </a:r>
            <a:endParaRPr lang="en-US" sz="4400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5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143000"/>
            <a:ext cx="7772401" cy="4983163"/>
          </a:xfrm>
        </p:spPr>
      </p:pic>
    </p:spTree>
    <p:extLst>
      <p:ext uri="{BB962C8B-B14F-4D97-AF65-F5344CB8AC3E}">
        <p14:creationId xmlns:p14="http://schemas.microsoft.com/office/powerpoint/2010/main" xmlns="" val="40590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buy a product, a user must first have an account.</a:t>
            </a:r>
          </a:p>
          <a:p>
            <a:endParaRPr lang="en-US" sz="12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+mj-lt"/>
                <a:ea typeface="Verdana" pitchFamily="34" charset="0"/>
                <a:cs typeface="Verdana" pitchFamily="34" charset="0"/>
              </a:rPr>
              <a:t>A new user can register his account providing the minimum required fields – username, email id and password.</a:t>
            </a:r>
          </a:p>
          <a:p>
            <a:endParaRPr lang="en-US" sz="1200" dirty="0" smtClean="0"/>
          </a:p>
          <a:p>
            <a:r>
              <a:rPr lang="en-US" dirty="0" smtClean="0"/>
              <a:t>The username is a unique field. New users shall be prompted if the username provided is not available, and also on successful creation of his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3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purchase any item,  a user must login to his account.</a:t>
            </a:r>
          </a:p>
          <a:p>
            <a:endParaRPr lang="en-US" sz="1200" dirty="0"/>
          </a:p>
          <a:p>
            <a:r>
              <a:rPr lang="en-US" dirty="0" smtClean="0"/>
              <a:t>User can login only when authentication is successful, else he shall be prompted with an error message. </a:t>
            </a:r>
          </a:p>
          <a:p>
            <a:endParaRPr lang="en-US" sz="1200" dirty="0"/>
          </a:p>
          <a:p>
            <a:r>
              <a:rPr lang="en-US" dirty="0" smtClean="0"/>
              <a:t>Additional features (like CRUD operations on products, update order status, view all registered users and orders etc.) are available to a user if he has administrator privileges.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32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an user </a:t>
            </a:r>
            <a:r>
              <a:rPr lang="en-US" dirty="0"/>
              <a:t>loses the password, he/she has the option to recover it by providing the correct answer to </a:t>
            </a:r>
            <a:r>
              <a:rPr lang="en-US" dirty="0" smtClean="0"/>
              <a:t>his/her </a:t>
            </a:r>
            <a:r>
              <a:rPr lang="en-US" dirty="0"/>
              <a:t>security </a:t>
            </a:r>
            <a:r>
              <a:rPr lang="en-US" dirty="0" smtClean="0"/>
              <a:t>question.</a:t>
            </a:r>
          </a:p>
          <a:p>
            <a:endParaRPr lang="en-US" sz="1200" dirty="0"/>
          </a:p>
          <a:p>
            <a:r>
              <a:rPr lang="en-US" dirty="0" smtClean="0"/>
              <a:t>User shall be asked to confirm his username prior to answering the security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200" dirty="0" smtClean="0"/>
              <a:t>Login, Sign Up and Forgot Password sections (with jQuery validations)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43000"/>
            <a:ext cx="8000999" cy="5059363"/>
          </a:xfrm>
        </p:spPr>
      </p:pic>
    </p:spTree>
    <p:extLst>
      <p:ext uri="{BB962C8B-B14F-4D97-AF65-F5344CB8AC3E}">
        <p14:creationId xmlns:p14="http://schemas.microsoft.com/office/powerpoint/2010/main" xmlns="" val="296261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user can store his account details any time after logging in to his account. This makes the checkout process easier.</a:t>
            </a:r>
          </a:p>
          <a:p>
            <a:endParaRPr lang="en-US" sz="1200" dirty="0"/>
          </a:p>
          <a:p>
            <a:r>
              <a:rPr lang="en-US" dirty="0" smtClean="0"/>
              <a:t>He can update the account details if and when he needs to.</a:t>
            </a:r>
          </a:p>
        </p:txBody>
      </p:sp>
    </p:spTree>
    <p:extLst>
      <p:ext uri="{BB962C8B-B14F-4D97-AF65-F5344CB8AC3E}">
        <p14:creationId xmlns:p14="http://schemas.microsoft.com/office/powerpoint/2010/main" xmlns="" val="9363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8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260</TotalTime>
  <Words>1121</Words>
  <Application>Microsoft Office PowerPoint</Application>
  <PresentationFormat>On-screen Show (4:3)</PresentationFormat>
  <Paragraphs>122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TS010385378</vt:lpstr>
      <vt:lpstr>[Order Management System]</vt:lpstr>
      <vt:lpstr>Abstract :</vt:lpstr>
      <vt:lpstr>Features of the website</vt:lpstr>
      <vt:lpstr>Home page</vt:lpstr>
      <vt:lpstr>Register a new User</vt:lpstr>
      <vt:lpstr>Login functionality</vt:lpstr>
      <vt:lpstr>Forgot Password</vt:lpstr>
      <vt:lpstr>Login, Sign Up and Forgot Password sections (with jQuery validations)</vt:lpstr>
      <vt:lpstr>Registered User Account</vt:lpstr>
      <vt:lpstr>User account details</vt:lpstr>
      <vt:lpstr>Administrator privileges</vt:lpstr>
      <vt:lpstr>Admin creating a new product - </vt:lpstr>
      <vt:lpstr>List of users – Admin page</vt:lpstr>
      <vt:lpstr>Updating transaction status – (Admin)</vt:lpstr>
      <vt:lpstr>Division of Products</vt:lpstr>
      <vt:lpstr>Books category page - </vt:lpstr>
      <vt:lpstr>Paging of products - </vt:lpstr>
      <vt:lpstr>Searching Products</vt:lpstr>
      <vt:lpstr>Search results for “the” - </vt:lpstr>
      <vt:lpstr>Filtering products by Price</vt:lpstr>
      <vt:lpstr>Books between Rs. 300 and 400 - </vt:lpstr>
      <vt:lpstr>Cart Information</vt:lpstr>
      <vt:lpstr>Cart page - </vt:lpstr>
      <vt:lpstr>Empty Cart - </vt:lpstr>
      <vt:lpstr>Checkout process</vt:lpstr>
      <vt:lpstr>Checkout process - </vt:lpstr>
      <vt:lpstr>Order tracking</vt:lpstr>
      <vt:lpstr>History of orders of a particular user - </vt:lpstr>
      <vt:lpstr>Details of a particular order - </vt:lpstr>
      <vt:lpstr>Caching</vt:lpstr>
      <vt:lpstr>Exception logging</vt:lpstr>
      <vt:lpstr>Logging the exceptions in rolling flat file</vt:lpstr>
      <vt:lpstr>Mocking</vt:lpstr>
      <vt:lpstr>Best Practices - </vt:lpstr>
      <vt:lpstr>XML Documentation - </vt:lpstr>
      <vt:lpstr>Layers</vt:lpstr>
      <vt:lpstr>Thank you !</vt:lpstr>
    </vt:vector>
  </TitlesOfParts>
  <Company>Sapient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[Order Management System]</dc:title>
  <dc:creator>WIN764BIT</dc:creator>
  <cp:lastModifiedBy>Nabanita</cp:lastModifiedBy>
  <cp:revision>13</cp:revision>
  <dcterms:created xsi:type="dcterms:W3CDTF">2012-07-06T07:51:15Z</dcterms:created>
  <dcterms:modified xsi:type="dcterms:W3CDTF">2012-09-19T14:46:51Z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