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75" r:id="rId5"/>
    <p:sldId id="257" r:id="rId6"/>
    <p:sldId id="258" r:id="rId7"/>
    <p:sldId id="259" r:id="rId8"/>
    <p:sldId id="260" r:id="rId9"/>
    <p:sldId id="261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/>
    <p:restoredTop sz="82015"/>
  </p:normalViewPr>
  <p:slideViewPr>
    <p:cSldViewPr snapToGrid="0" snapToObjects="1">
      <p:cViewPr varScale="1">
        <p:scale>
          <a:sx n="72" d="100"/>
          <a:sy n="72" d="100"/>
        </p:scale>
        <p:origin x="21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Email Client Project Requirements handout (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Quiz/Cardinality worksheet.docx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Bring lots of index cards, rubber bands to fasten them together.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Have TAs work on making up packs of 8-10 cards and rubber banding them together to be handed out at the end of class.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updated Game Of Life that has Start, Stop, Quit, demonstrating all of this.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 quick UML from the code (omit methods except for LoadSaveHandler)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students to examples of these in the LoadSaveHandler. loadGameState() and LoadSaveHandler. saveGameState()</a:t>
            </a: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0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10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Object-Oriented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85840" y="6242040"/>
            <a:ext cx="5313960" cy="36396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out 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FilesAndExceptions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</a:t>
            </a: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Throwing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 new EOFException(“Missing column”);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(ExceptionType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no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410080" y="3309840"/>
            <a:ext cx="25135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495680" y="5549760"/>
            <a:ext cx="38851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886200" y="41832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876920" y="416988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next line executed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495680" y="5549760"/>
            <a:ext cx="34279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334120" y="3323160"/>
            <a:ext cx="37328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readData(String filename)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throws IOException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Scanner inScanner =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File(filename));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inScanner.close();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readAllFiles -&gt; readData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181480" y="209556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473080" y="3332520"/>
            <a:ext cx="3240720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does not execute,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 breaks immediately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6997320" y="7608240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4803120" y="5465160"/>
            <a:ext cx="4164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unhandled, exception bounces to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 that called it, then up the chain.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rot="10800000">
            <a:off x="4451760" y="7650360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228520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Just declare that our method will pass any exceptions along…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can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potentially “exceptional” code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catch (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ExceptionType</a:t>
            </a:r>
            <a:r>
              <a:rPr lang="en-US" sz="2400" b="1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var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handle exception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code that requires “clean up</a:t>
            </a:r>
            <a:r>
              <a:rPr lang="en-US" sz="24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”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</a:t>
            </a:r>
            <a:r>
              <a:rPr lang="en-US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// </a:t>
            </a:r>
            <a:r>
              <a:rPr lang="en-US" sz="24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then maybe some catches </a:t>
            </a:r>
            <a:endParaRPr lang="en-US" sz="2400" b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Typewriter"/>
              <a:ea typeface="ＭＳ Ｐゴシック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finally 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runs even if exception occurred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204040" y="2514600"/>
            <a:ext cx="227520" cy="377640"/>
          </a:xfrm>
          <a:prstGeom prst="rightBrace">
            <a:avLst>
              <a:gd name="adj1" fmla="val 8340"/>
              <a:gd name="adj2" fmla="val 50000"/>
            </a:avLst>
          </a:prstGeom>
          <a:noFill/>
          <a:ln w="55080">
            <a:solidFill>
              <a:srgbClr val="39639D"/>
            </a:solidFill>
            <a:round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6553080" y="3032280"/>
            <a:ext cx="2284920" cy="1186920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FileAverage, focusing on the use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FileBestScore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Paper part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(~50 pts) includes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UML (~9 points)</a:t>
            </a: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coupling, cohesion (~4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1-2 Design Problem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(~12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exceptions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(~4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Compile/runtime/printing question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(~11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Tracing a recursive function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(~10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bring 1 sheet of notes + OO Principles for 220 + UML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Cheatsheet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CATME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survey today to voice your preferences for project partners.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Announcements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1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part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must use inheritance or interfaces to remove code duplication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Take-home Part: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where you have to layout a GUI and handle updates using listeners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000"/>
            <a:ext cx="8229240" cy="1144800"/>
          </a:xfrm>
        </p:spPr>
        <p:txBody>
          <a:bodyPr/>
          <a:lstStyle/>
          <a:p>
            <a:r>
              <a:rPr lang="en-US" dirty="0" smtClean="0"/>
              <a:t>Don’t forget!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52893" y="3835507"/>
            <a:ext cx="8229240" cy="114480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CATME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survey today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by 5PM to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voice your preferences for project partners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4835160" y="2762640"/>
            <a:ext cx="76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1..10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794040" y="4191120"/>
            <a:ext cx="3088800" cy="1599120"/>
          </a:xfrm>
          <a:prstGeom prst="wedgeRectCallout">
            <a:avLst>
              <a:gd name="adj1" fmla="val -5559"/>
              <a:gd name="adj2" fmla="val -1015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in an arraylist?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2895480" y="1828800"/>
            <a:ext cx="1522800" cy="532440"/>
          </a:xfrm>
          <a:prstGeom prst="wedgeRectCallout">
            <a:avLst>
              <a:gd name="adj1" fmla="val -13092"/>
              <a:gd name="adj2" fmla="val 1730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4982400" y="2659320"/>
            <a:ext cx="7610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24960" y="278424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1523880" y="4572000"/>
            <a:ext cx="2437200" cy="1751400"/>
          </a:xfrm>
          <a:prstGeom prst="wedgeRectCallout">
            <a:avLst>
              <a:gd name="adj1" fmla="val 32392"/>
              <a:gd name="adj2" fmla="val -12468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05520" y="4572000"/>
            <a:ext cx="3275640" cy="2056320"/>
          </a:xfrm>
          <a:prstGeom prst="wedgeRectCallout">
            <a:avLst>
              <a:gd name="adj1" fmla="val -44238"/>
              <a:gd name="adj2" fmla="val -1099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*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40160" y="35877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448800" y="512892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429000" y="22870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99120" y="412128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4287240" y="281988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4280760" y="322704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371840" y="410292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350600" y="479592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 a level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</TotalTime>
  <Words>1126</Words>
  <Application>Microsoft Office PowerPoint</Application>
  <PresentationFormat>On-screen Show (4:3)</PresentationFormat>
  <Paragraphs>213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Calibri</vt:lpstr>
      <vt:lpstr>DejaVu Sans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forget!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Yoder, Jason</cp:lastModifiedBy>
  <cp:revision>666</cp:revision>
  <cp:lastPrinted>2012-01-26T10:38:16Z</cp:lastPrinted>
  <dcterms:created xsi:type="dcterms:W3CDTF">2011-04-27T01:38:22Z</dcterms:created>
  <dcterms:modified xsi:type="dcterms:W3CDTF">2020-01-27T17:19:39Z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