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02" r:id="rId3"/>
    <p:sldId id="303" r:id="rId4"/>
    <p:sldId id="304" r:id="rId5"/>
    <p:sldId id="257" r:id="rId6"/>
    <p:sldId id="258" r:id="rId7"/>
    <p:sldId id="259" r:id="rId8"/>
    <p:sldId id="260" r:id="rId9"/>
    <p:sldId id="261" r:id="rId10"/>
    <p:sldId id="306" r:id="rId11"/>
    <p:sldId id="305" r:id="rId12"/>
    <p:sldId id="307" r:id="rId13"/>
    <p:sldId id="277" r:id="rId14"/>
    <p:sldId id="278" r:id="rId15"/>
    <p:sldId id="308" r:id="rId16"/>
    <p:sldId id="279" r:id="rId17"/>
    <p:sldId id="280" r:id="rId18"/>
    <p:sldId id="297" r:id="rId19"/>
    <p:sldId id="295" r:id="rId20"/>
    <p:sldId id="296"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106" d="100"/>
          <a:sy n="106" d="100"/>
        </p:scale>
        <p:origin x="29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9/13/19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3</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15</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10</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11</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13</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9/13/19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285750" y="6242050"/>
            <a:ext cx="778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dirty="0"/>
              <a:t>Import </a:t>
            </a:r>
            <a:r>
              <a:rPr lang="en-US" i="1" dirty="0" err="1"/>
              <a:t>ObjectIntroAndMiscPractice</a:t>
            </a:r>
            <a:r>
              <a:rPr lang="en-US" i="1" dirty="0"/>
              <a:t> </a:t>
            </a:r>
            <a:r>
              <a:rPr lang="en-US" dirty="0"/>
              <a:t>project from git repo</a:t>
            </a:r>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p:txBody>
          <a:bodyPr/>
          <a:lstStyle/>
          <a:p>
            <a:r>
              <a:rPr lang="en-US" dirty="0"/>
              <a:t>No method on the string class will modify the content of a string</a:t>
            </a:r>
          </a:p>
          <a:p>
            <a:r>
              <a:rPr lang="en-US" dirty="0"/>
              <a:t>All methods instead return a new string</a:t>
            </a:r>
          </a:p>
        </p:txBody>
      </p:sp>
    </p:spTree>
    <p:extLst>
      <p:ext uri="{BB962C8B-B14F-4D97-AF65-F5344CB8AC3E}">
        <p14:creationId xmlns:p14="http://schemas.microsoft.com/office/powerpoint/2010/main" val="982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t>	public class </a:t>
            </a:r>
            <a:r>
              <a:rPr lang="en-US" dirty="0" err="1"/>
              <a:t>ClassName</a:t>
            </a:r>
            <a:r>
              <a:rPr lang="en-US" dirty="0"/>
              <a:t> {</a:t>
            </a:r>
          </a:p>
          <a:p>
            <a:pPr marL="0" indent="0">
              <a:buNone/>
            </a:pPr>
            <a:r>
              <a:rPr lang="en-US" dirty="0"/>
              <a:t>		//fields</a:t>
            </a:r>
          </a:p>
          <a:p>
            <a:pPr marL="0" indent="0">
              <a:buNone/>
            </a:pPr>
            <a:r>
              <a:rPr lang="en-US" dirty="0"/>
              <a:t>		//methods</a:t>
            </a:r>
          </a:p>
          <a:p>
            <a:pPr marL="0" indent="0">
              <a:buNone/>
            </a:pPr>
            <a:r>
              <a:rPr lang="en-US" dirty="0"/>
              <a:t>	}</a:t>
            </a:r>
          </a:p>
        </p:txBody>
      </p:sp>
    </p:spTree>
    <p:extLst>
      <p:ext uri="{BB962C8B-B14F-4D97-AF65-F5344CB8AC3E}">
        <p14:creationId xmlns:p14="http://schemas.microsoft.com/office/powerpoint/2010/main" val="35821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a:solidFill>
                  <a:srgbClr val="0070C0"/>
                </a:solidFill>
                <a:latin typeface="Courier New" pitchFamily="49" charset="0"/>
                <a:cs typeface="Courier New" pitchFamily="49" charset="0"/>
              </a:rPr>
              <a:t>int</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state</a:t>
            </a:r>
          </a:p>
          <a:p>
            <a:pPr marL="0" indent="0">
              <a:buNone/>
            </a:pPr>
            <a:r>
              <a:rPr lang="en-US" dirty="0"/>
              <a:t>How: </a:t>
            </a:r>
            <a:r>
              <a:rPr lang="en-US" b="1" dirty="0"/>
              <a:t>always has the same name as the class</a:t>
            </a:r>
            <a:r>
              <a:rPr lang="en-US" dirty="0"/>
              <a:t>.</a:t>
            </a:r>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err="1"/>
              <a:t>int</a:t>
            </a:r>
            <a:r>
              <a:rPr lang="en-US" dirty="0"/>
              <a:t> </a:t>
            </a:r>
            <a:r>
              <a:rPr lang="en-US" dirty="0" err="1"/>
              <a:t>num</a:t>
            </a:r>
            <a:r>
              <a:rPr lang="en-US" dirty="0"/>
              <a:t> = 5;</a:t>
            </a:r>
          </a:p>
          <a:p>
            <a:pPr lvl="1"/>
            <a:r>
              <a:rPr lang="en-US" dirty="0"/>
              <a:t>This works for primitive typed data</a:t>
            </a:r>
          </a:p>
          <a:p>
            <a:pPr lvl="1"/>
            <a:endParaRPr lang="en-US" dirty="0"/>
          </a:p>
          <a:p>
            <a:r>
              <a:rPr lang="en-US" dirty="0"/>
              <a:t>What about “objects” (made from classes)?</a:t>
            </a:r>
          </a:p>
        </p:txBody>
      </p:sp>
    </p:spTree>
    <p:extLst>
      <p:ext uri="{BB962C8B-B14F-4D97-AF65-F5344CB8AC3E}">
        <p14:creationId xmlns:p14="http://schemas.microsoft.com/office/powerpoint/2010/main" val="364952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a:latin typeface="Arial"/>
                <a:ea typeface="Arial"/>
                <a:cs typeface="Arial"/>
                <a:sym typeface="Arial"/>
              </a:rPr>
              <a:t>The constructor arguments 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t>Open BankAccount.java</a:t>
            </a:r>
          </a:p>
          <a:p>
            <a:pPr lvl="1"/>
            <a:r>
              <a:rPr lang="en-US" dirty="0"/>
              <a:t>Let’s do the first few, then work on your own</a:t>
            </a:r>
          </a:p>
          <a:p>
            <a:pPr lvl="1"/>
            <a:r>
              <a:rPr lang="en-US" dirty="0"/>
              <a:t>When you’re done and it works, solve the last quiz question</a:t>
            </a:r>
          </a:p>
          <a:p>
            <a:pPr lvl="1"/>
            <a:endParaRPr lang="en-US" dirty="0"/>
          </a:p>
        </p:txBody>
      </p:sp>
    </p:spTree>
    <p:extLst>
      <p:ext uri="{BB962C8B-B14F-4D97-AF65-F5344CB8AC3E}">
        <p14:creationId xmlns:p14="http://schemas.microsoft.com/office/powerpoint/2010/main" val="309306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b="1" dirty="0" err="1">
                <a:solidFill>
                  <a:srgbClr val="0070C0"/>
                </a:solidFill>
                <a:latin typeface="Courier New" pitchFamily="49" charset="0"/>
                <a:cs typeface="Courier New" pitchFamily="49" charset="0"/>
              </a:rPr>
              <a:t>ClassNamesLikeThis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 xmlns:ma14="http://schemas.microsoft.com/office/mac/drawingml/2011/main"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a:t>
            </a:r>
            <a:r>
              <a:rPr lang="en-US" sz="2400">
                <a:hlinkClick r:id="rId2"/>
              </a:rPr>
              <a:t>.md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9221</TotalTime>
  <Words>1236</Words>
  <Application>Microsoft Macintosh PowerPoint</Application>
  <PresentationFormat>On-screen Show (4:3)</PresentationFormat>
  <Paragraphs>182</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Gill Sans</vt:lpstr>
      <vt:lpstr>Lucida Sans</vt:lpstr>
      <vt:lpstr>Verdana</vt:lpstr>
      <vt:lpstr>Wingdings 3</vt:lpstr>
      <vt:lpstr>Office Theme</vt:lpstr>
      <vt:lpstr>Object Intro and Miscellaneous</vt:lpstr>
      <vt:lpstr>Writing clean code</vt:lpstr>
      <vt:lpstr>Functions</vt:lpstr>
      <vt:lpstr>Naming in Java</vt:lpstr>
      <vt:lpstr>Javadoc comments</vt:lpstr>
      <vt:lpstr>Writing Javadocs</vt:lpstr>
      <vt:lpstr>In all your code:</vt:lpstr>
      <vt:lpstr>Debugging</vt:lpstr>
      <vt:lpstr>Debugging—Demo</vt:lpstr>
      <vt:lpstr>Exception Breakpoint</vt:lpstr>
      <vt:lpstr>Important gotcha: Strings in java are immutable</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Wilkin, Aaron</cp:lastModifiedBy>
  <cp:revision>61</cp:revision>
  <dcterms:created xsi:type="dcterms:W3CDTF">2016-08-30T15:29:41Z</dcterms:created>
  <dcterms:modified xsi:type="dcterms:W3CDTF">2019-09-13T13:39:18Z</dcterms:modified>
  <cp:category/>
</cp:coreProperties>
</file>