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7" r:id="rId10"/>
    <p:sldId id="268" r:id="rId11"/>
    <p:sldId id="262" r:id="rId12"/>
    <p:sldId id="269" r:id="rId13"/>
    <p:sldId id="270" r:id="rId14"/>
    <p:sldId id="265" r:id="rId15"/>
    <p:sldId id="271" r:id="rId16"/>
    <p:sldId id="266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/>
    <p:restoredTop sz="68582"/>
  </p:normalViewPr>
  <p:slideViewPr>
    <p:cSldViewPr snapToGrid="0" snapToObjects="1">
      <p:cViewPr varScale="1">
        <p:scale>
          <a:sx n="60" d="100"/>
          <a:sy n="60" d="100"/>
        </p:scale>
        <p:origin x="20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120BB76-3C7A-48DA-92EC-DAF431D3FC5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hard copy of code from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IntroToJavaGraphics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solution.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QUIZ TODAY is </a:t>
            </a:r>
            <a:r>
              <a:rPr lang="en-US" sz="2000" b="0" strike="noStrike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GraphicsQuiz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4F2A428F-657C-42A9-813D-BB16FC49E3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0AF73492-4D4C-4F85-9EED-FB15AC3F638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667107FB-E422-43A5-9D1F-1DAE54AC70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code is already in today’s project as a reference.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aqua callouts are shown one at a time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window with a title bar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cannot draw directly onto a frame – “think of it like a picture frame, you shouldn’t draw on a frame, you have to place a canvas IN it… then you draw/paint something.”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have to construct a component and add it to a frame, if you wish to show something inside the frame – “a component is </a:t>
            </a:r>
            <a:r>
              <a:rPr lang="en-US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canvas”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E1ECA46-F577-4591-A625-160103D61F9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82E09146-3424-4E02-AED3-77803399C1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 some time to work on this.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the angle for arcs increase in the counter clockwise direction.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are also measured in degrees.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8304FB4-BA04-44DD-B78C-0DE82315C6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endParaRPr lang="en-US" baseline="0" dirty="0"/>
          </a:p>
          <a:p>
            <a:r>
              <a:rPr lang="en-US" baseline="0" dirty="0"/>
              <a:t>-Will suggest mathematics to calculate the position (</a:t>
            </a:r>
            <a:r>
              <a:rPr lang="en-US" baseline="0" dirty="0" err="1"/>
              <a:t>x,y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Manageable, but we can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99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r>
              <a:rPr lang="en-US" baseline="0" dirty="0"/>
              <a:t>-Will suggest mathematics to calculate the position based on trig functions…</a:t>
            </a:r>
          </a:p>
          <a:p>
            <a:endParaRPr lang="en-US" baseline="0" dirty="0"/>
          </a:p>
          <a:p>
            <a:r>
              <a:rPr lang="en-US" baseline="0" dirty="0"/>
              <a:t>TOO HARD – LAZINESS IS A VIRTUE!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99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88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 if showing how</a:t>
            </a:r>
            <a:r>
              <a:rPr lang="en-US" baseline="0" dirty="0"/>
              <a:t> to make sure to undo translate and rotate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833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Wednesday, March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3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458DA3-A124-461E-90B7-7075DC13EDE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5A8C58-2AE9-4FD3-962B-B668530547B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776FAF-2E38-456B-A059-E17E97C51F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 220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 to Java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28600" y="6095880"/>
            <a:ext cx="8534160" cy="60912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IntroToJavaGraphics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repo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87480" y="1143000"/>
            <a:ext cx="3456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Originally, origin of 0,0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top left of screen (with (50,50)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marked below)</a:t>
            </a:r>
          </a:p>
        </p:txBody>
      </p:sp>
      <p:sp>
        <p:nvSpPr>
          <p:cNvPr id="144" name="CustomShape 3"/>
          <p:cNvSpPr/>
          <p:nvPr/>
        </p:nvSpPr>
        <p:spPr>
          <a:xfrm>
            <a:off x="5494680" y="2264400"/>
            <a:ext cx="3492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called g2.translate(50, 50),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here‘s what would happen:</a:t>
            </a:r>
          </a:p>
        </p:txBody>
      </p:sp>
      <p:sp>
        <p:nvSpPr>
          <p:cNvPr id="145" name="Line 4"/>
          <p:cNvSpPr/>
          <p:nvPr/>
        </p:nvSpPr>
        <p:spPr>
          <a:xfrm>
            <a:off x="669960" y="113184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5"/>
          <p:cNvSpPr/>
          <p:nvPr/>
        </p:nvSpPr>
        <p:spPr>
          <a:xfrm>
            <a:off x="212760" y="1741680"/>
            <a:ext cx="495324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719640" y="183096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49" name="CustomShape 8"/>
          <p:cNvSpPr/>
          <p:nvPr/>
        </p:nvSpPr>
        <p:spPr>
          <a:xfrm>
            <a:off x="2142360" y="3574440"/>
            <a:ext cx="90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(50,50)</a:t>
            </a:r>
          </a:p>
        </p:txBody>
      </p:sp>
      <p:sp>
        <p:nvSpPr>
          <p:cNvPr id="151" name="CustomShape 10"/>
          <p:cNvSpPr/>
          <p:nvPr/>
        </p:nvSpPr>
        <p:spPr>
          <a:xfrm>
            <a:off x="2669331" y="30337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52" name="Line 11"/>
          <p:cNvSpPr/>
          <p:nvPr/>
        </p:nvSpPr>
        <p:spPr>
          <a:xfrm>
            <a:off x="2626920" y="104436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2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665280" y="2121386"/>
            <a:ext cx="105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(-50,-50)</a:t>
            </a:r>
          </a:p>
        </p:txBody>
      </p:sp>
      <p:sp>
        <p:nvSpPr>
          <p:cNvPr id="156" name="CustomShape 15"/>
          <p:cNvSpPr/>
          <p:nvPr/>
        </p:nvSpPr>
        <p:spPr>
          <a:xfrm>
            <a:off x="575280" y="163953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6"/>
          <p:cNvSpPr/>
          <p:nvPr/>
        </p:nvSpPr>
        <p:spPr>
          <a:xfrm>
            <a:off x="5487120" y="3062880"/>
            <a:ext cx="37958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want to make sure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 the pen, so when we’re done,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need to translate back to where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started, in this case: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g2.translate(-50,-50)</a:t>
            </a:r>
          </a:p>
        </p:txBody>
      </p:sp>
      <p:sp>
        <p:nvSpPr>
          <p:cNvPr id="19" name="CustomShape 14"/>
          <p:cNvSpPr/>
          <p:nvPr/>
        </p:nvSpPr>
        <p:spPr>
          <a:xfrm>
            <a:off x="2531880" y="332766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483008" y="148043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4568" y="316109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CustomShape 9"/>
          <p:cNvSpPr/>
          <p:nvPr/>
        </p:nvSpPr>
        <p:spPr>
          <a:xfrm>
            <a:off x="470709" y="1535400"/>
            <a:ext cx="413280" cy="413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Box 26"/>
          <p:cNvSpPr txBox="1"/>
          <p:nvPr/>
        </p:nvSpPr>
        <p:spPr>
          <a:xfrm>
            <a:off x="808800" y="1757569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73042" y="3495743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0530" y="2030699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30" name="CustomShape 10"/>
          <p:cNvSpPr/>
          <p:nvPr/>
        </p:nvSpPr>
        <p:spPr>
          <a:xfrm>
            <a:off x="817876" y="2491964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3150" y="2971377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2872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9" grpId="0"/>
      <p:bldP spid="151" grpId="0"/>
      <p:bldP spid="154" grpId="0"/>
      <p:bldP spid="2" grpId="0"/>
      <p:bldP spid="21" grpId="0"/>
      <p:bldP spid="27" grpId="0"/>
      <p:bldP spid="28" grpId="0"/>
      <p:bldP spid="29" grpId="0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 flipH="1">
            <a:off x="1159380" y="1820520"/>
            <a:ext cx="3277080" cy="2850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2"/>
          <p:cNvSpPr/>
          <p:nvPr/>
        </p:nvSpPr>
        <p:spPr>
          <a:xfrm>
            <a:off x="1274245" y="1827645"/>
            <a:ext cx="2942466" cy="338307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Shape 3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497200" y="1143000"/>
            <a:ext cx="35992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say we’ve already translated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put the origin at (50,50)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(mostly to make the slides look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nicer)</a:t>
            </a:r>
          </a:p>
        </p:txBody>
      </p:sp>
      <p:sp>
        <p:nvSpPr>
          <p:cNvPr id="162" name="CustomShape 5"/>
          <p:cNvSpPr/>
          <p:nvPr/>
        </p:nvSpPr>
        <p:spPr>
          <a:xfrm>
            <a:off x="5495040" y="2514600"/>
            <a:ext cx="34027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drew a rectangle here like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g2.drawRect(0, 0, 50, 10);,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get something like…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7"/>
          <p:cNvSpPr/>
          <p:nvPr/>
        </p:nvSpPr>
        <p:spPr>
          <a:xfrm>
            <a:off x="2627280" y="1256040"/>
            <a:ext cx="0" cy="4131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8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2550206" y="3306006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0"/>
          <p:cNvSpPr/>
          <p:nvPr/>
        </p:nvSpPr>
        <p:spPr>
          <a:xfrm>
            <a:off x="2653231" y="3409920"/>
            <a:ext cx="1563480" cy="28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5496120" y="3992040"/>
            <a:ext cx="37335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would happen if we called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g2.rotate(Math.PI/4); (radians)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call g2.drawRect(0, 0, 50, 10);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again?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 rot="2786400">
            <a:off x="2336515" y="3933235"/>
            <a:ext cx="1563480" cy="28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"/>
          <p:cNvSpPr/>
          <p:nvPr/>
        </p:nvSpPr>
        <p:spPr>
          <a:xfrm>
            <a:off x="5494680" y="5388120"/>
            <a:ext cx="34286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Remember, y is positive down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of up, so the rotate will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reverse of what you might be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expecting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2645246" y="345240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11901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the 3 todos in the translationrotation package (TranslateComponent, RotateComponent)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solve the HourTimer Problem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are in the PDF within your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each step as you go!</a:t>
            </a:r>
          </a:p>
          <a:p>
            <a:r>
              <a:rPr lang="en-US" dirty="0"/>
              <a:t>First make sure you get something visible</a:t>
            </a:r>
          </a:p>
          <a:p>
            <a:r>
              <a:rPr lang="en-US" dirty="0"/>
              <a:t>1. translate</a:t>
            </a:r>
          </a:p>
          <a:p>
            <a:r>
              <a:rPr lang="en-US" dirty="0"/>
              <a:t>2. rotate </a:t>
            </a:r>
          </a:p>
          <a:p>
            <a:r>
              <a:rPr lang="en-US" dirty="0"/>
              <a:t>3. draw</a:t>
            </a:r>
          </a:p>
          <a:p>
            <a:r>
              <a:rPr lang="en-US" dirty="0"/>
              <a:t>4. un-rotate</a:t>
            </a:r>
          </a:p>
          <a:p>
            <a:r>
              <a:rPr lang="en-US" dirty="0"/>
              <a:t>5. un-translate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1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Introduction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project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160" y="927100"/>
            <a:ext cx="7024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FF0000"/>
                </a:solidFill>
              </a:rPr>
              <a:t>Warning: </a:t>
            </a:r>
            <a:r>
              <a:rPr lang="en-US" sz="3200" i="1" dirty="0" smtClean="0"/>
              <a:t>JavaFX </a:t>
            </a:r>
            <a:r>
              <a:rPr lang="en-US" sz="3200" i="1" dirty="0"/>
              <a:t>is </a:t>
            </a:r>
          </a:p>
          <a:p>
            <a:pPr algn="ctr"/>
            <a:r>
              <a:rPr lang="en-US" sz="3200" i="1" dirty="0"/>
              <a:t>not taught in CSSE220</a:t>
            </a:r>
          </a:p>
          <a:p>
            <a:pPr algn="ctr"/>
            <a:r>
              <a:rPr lang="en-US" sz="3200" i="1" dirty="0"/>
              <a:t>and you will </a:t>
            </a:r>
            <a:r>
              <a:rPr lang="en-US" sz="3200" b="1" i="1" u="sng" dirty="0"/>
              <a:t>not</a:t>
            </a:r>
            <a:r>
              <a:rPr lang="en-US" sz="3200" i="1" dirty="0"/>
              <a:t> receive credit for solutions produced using it</a:t>
            </a:r>
          </a:p>
          <a:p>
            <a:pPr algn="ctr"/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Announcement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 1 next week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We’re splitting the exam into written and programming and doing them on separate days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 next class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written portion of the 201510 written exam (provided on the schedule page)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Bring any questions you have to class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time yourself to make sure you can complete it within the given 50 minutes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Graphics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Simplest Java Graphics Program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417680"/>
            <a:ext cx="8457840" cy="528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import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javax.swing.JFrame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From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2, Big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@author Cay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Horstmann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EmptyFrameViewer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Draws a frame.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@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param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ignored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main(String[]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frame = 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frame.setSize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(300,400);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frame.setTitle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("An Empty Frame");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frame.setDefaultCloseOperation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JFrame.EXIT_ON_CLOSE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frame.setVisible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true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886360" y="1411200"/>
            <a:ext cx="3028680" cy="82188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code is already in your project for today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515280" y="2971800"/>
            <a:ext cx="2400120" cy="856800"/>
          </a:xfrm>
          <a:prstGeom prst="borderCallout1">
            <a:avLst>
              <a:gd name="adj1" fmla="val 18750"/>
              <a:gd name="adj2" fmla="val -8333"/>
              <a:gd name="adj3" fmla="val 191311"/>
              <a:gd name="adj4" fmla="val -6405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 a graphics frame object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896160" y="4176720"/>
            <a:ext cx="2018880" cy="466200"/>
          </a:xfrm>
          <a:prstGeom prst="borderCallout1">
            <a:avLst>
              <a:gd name="adj1" fmla="val 18750"/>
              <a:gd name="adj2" fmla="val -8333"/>
              <a:gd name="adj3" fmla="val 186323"/>
              <a:gd name="adj4" fmla="val -13027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Configures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114960" y="5772240"/>
            <a:ext cx="2800080" cy="999720"/>
          </a:xfrm>
          <a:prstGeom prst="borderCallout1">
            <a:avLst>
              <a:gd name="adj1" fmla="val 18750"/>
              <a:gd name="adj2" fmla="val -8333"/>
              <a:gd name="adj3" fmla="val -17365"/>
              <a:gd name="adj4" fmla="val -2896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Tells Java to exit program when user closes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3200400" y="6114960"/>
            <a:ext cx="2400120" cy="466200"/>
          </a:xfrm>
          <a:prstGeom prst="borderCallout1">
            <a:avLst>
              <a:gd name="adj1" fmla="val 18750"/>
              <a:gd name="adj2" fmla="val -8333"/>
              <a:gd name="adj3" fmla="val -57772"/>
              <a:gd name="adj4" fmla="val -223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Coding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 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(Based on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RectangleComponent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Big Java)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Shapes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28600" y="1481040"/>
            <a:ext cx="87627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Ellipse2D.Double(double x, double y, 
				   double w, double h)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Line2D.Double(double x1, double y1,
				double x2, double y2)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Point2D.Double(double x, double y)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Line2D.Double(Point2D p1, Point2D p2)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Arc2D.Double(double x, double y, 				    double w, double h, 				    	    double start, double extent, 
		    int type)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Polygon(int[] x, int[] y, int nPoints);</a:t>
            </a:r>
            <a:r>
              <a:rPr lang="en-US" sz="24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some of these!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an ellipse and both kinds of lines to </a:t>
            </a:r>
            <a:r>
              <a:rPr lang="en-US" sz="28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shape at different positions?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160" y="19070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160" y="28976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160" y="38882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8180" y="1925045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11560" y="2897639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39948" y="3870233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rotated shape?</a:t>
            </a:r>
          </a:p>
        </p:txBody>
      </p:sp>
      <p:sp>
        <p:nvSpPr>
          <p:cNvPr id="4" name="Rectangle 3"/>
          <p:cNvSpPr/>
          <p:nvPr/>
        </p:nvSpPr>
        <p:spPr>
          <a:xfrm rot="1395179">
            <a:off x="627019" y="353568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4249399">
            <a:off x="3365768" y="319732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6143399">
            <a:off x="5778139" y="3191004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translate and rotate successfully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 and rotate to adjust the “state” of the pen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usually easier to move the pen, then draw in a fixed configuration around (0,0), then move the pen back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(0,0) your center of rotation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change the point of origin using translate() so you can rotate different portions of the 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11046</TotalTime>
  <Words>1174</Words>
  <Application>Microsoft Office PowerPoint</Application>
  <PresentationFormat>On-screen Show (4:3)</PresentationFormat>
  <Paragraphs>161</Paragraphs>
  <Slides>14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Consolas</vt:lpstr>
      <vt:lpstr>DejaVu Sans</vt:lpstr>
      <vt:lpstr>Lucida Sans Typewriter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Graphics Debugging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dc:description/>
  <cp:lastModifiedBy>Yoder, Jason</cp:lastModifiedBy>
  <cp:revision>258</cp:revision>
  <cp:lastPrinted>2016-09-13T15:44:44Z</cp:lastPrinted>
  <dcterms:created xsi:type="dcterms:W3CDTF">2007-11-19T15:20:41Z</dcterms:created>
  <dcterms:modified xsi:type="dcterms:W3CDTF">2020-03-12T00:22:33Z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_TemplateID">
    <vt:lpwstr>TC101671231033</vt:lpwstr>
  </property>
</Properties>
</file>