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8" r:id="rId3"/>
    <p:sldId id="274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5C728-6612-45B4-8640-89AA1B9CA7C2}" v="4" dt="2021-10-14T19:34:16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4"/>
    <p:restoredTop sz="94316"/>
  </p:normalViewPr>
  <p:slideViewPr>
    <p:cSldViewPr snapToGrid="0" snapToObjects="1">
      <p:cViewPr varScale="1">
        <p:scale>
          <a:sx n="82" d="100"/>
          <a:sy n="82" d="100"/>
        </p:scale>
        <p:origin x="28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nika Bobbili" userId="fc29886a10c6274e" providerId="LiveId" clId="{9415C728-6612-45B4-8640-89AA1B9CA7C2}"/>
    <pc:docChg chg="modSld">
      <pc:chgData name="Mounika Bobbili" userId="fc29886a10c6274e" providerId="LiveId" clId="{9415C728-6612-45B4-8640-89AA1B9CA7C2}" dt="2021-10-14T19:34:16.344" v="5" actId="1076"/>
      <pc:docMkLst>
        <pc:docMk/>
      </pc:docMkLst>
      <pc:sldChg chg="modSp">
        <pc:chgData name="Mounika Bobbili" userId="fc29886a10c6274e" providerId="LiveId" clId="{9415C728-6612-45B4-8640-89AA1B9CA7C2}" dt="2021-10-14T19:34:16.344" v="5" actId="1076"/>
        <pc:sldMkLst>
          <pc:docMk/>
          <pc:sldMk cId="2047763885" sldId="268"/>
        </pc:sldMkLst>
        <pc:picChg chg="mod">
          <ac:chgData name="Mounika Bobbili" userId="fc29886a10c6274e" providerId="LiveId" clId="{9415C728-6612-45B4-8640-89AA1B9CA7C2}" dt="2021-10-14T19:34:16.344" v="5" actId="1076"/>
          <ac:picMkLst>
            <pc:docMk/>
            <pc:sldMk cId="2047763885" sldId="268"/>
            <ac:picMk id="11" creationId="{45326E14-EBCD-47FE-BF55-1E037081E69E}"/>
          </ac:picMkLst>
        </pc:picChg>
      </pc:sldChg>
      <pc:sldChg chg="modSp mod">
        <pc:chgData name="Mounika Bobbili" userId="fc29886a10c6274e" providerId="LiveId" clId="{9415C728-6612-45B4-8640-89AA1B9CA7C2}" dt="2021-10-14T19:33:48.040" v="1" actId="1076"/>
        <pc:sldMkLst>
          <pc:docMk/>
          <pc:sldMk cId="3664501769" sldId="274"/>
        </pc:sldMkLst>
        <pc:spChg chg="mod">
          <ac:chgData name="Mounika Bobbili" userId="fc29886a10c6274e" providerId="LiveId" clId="{9415C728-6612-45B4-8640-89AA1B9CA7C2}" dt="2021-10-14T19:33:48.040" v="1" actId="1076"/>
          <ac:spMkLst>
            <pc:docMk/>
            <pc:sldMk cId="3664501769" sldId="274"/>
            <ac:spMk id="3" creationId="{3F18F52B-0500-D54C-943F-09CC8CA9BE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0DA9-51E7-FC49-B06E-E483344A7D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68F3-51D6-4941-828D-60A737A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0DA9-51E7-FC49-B06E-E483344A7D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68F3-51D6-4941-828D-60A737A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6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0DA9-51E7-FC49-B06E-E483344A7D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68F3-51D6-4941-828D-60A737A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5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0DA9-51E7-FC49-B06E-E483344A7D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68F3-51D6-4941-828D-60A737A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5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0DA9-51E7-FC49-B06E-E483344A7D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68F3-51D6-4941-828D-60A737A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0DA9-51E7-FC49-B06E-E483344A7D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68F3-51D6-4941-828D-60A737A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0DA9-51E7-FC49-B06E-E483344A7D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68F3-51D6-4941-828D-60A737A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0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0DA9-51E7-FC49-B06E-E483344A7D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68F3-51D6-4941-828D-60A737A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0DA9-51E7-FC49-B06E-E483344A7D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68F3-51D6-4941-828D-60A737A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0DA9-51E7-FC49-B06E-E483344A7D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68F3-51D6-4941-828D-60A737A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1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0DA9-51E7-FC49-B06E-E483344A7D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68F3-51D6-4941-828D-60A737A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0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0DA9-51E7-FC49-B06E-E483344A7DAE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468F3-51D6-4941-828D-60A737AD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4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EC65F-81D8-D94B-95A6-0F892E2FF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690" y="2208344"/>
            <a:ext cx="8117134" cy="775845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Scalability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D594B-00B7-BD49-BDEC-49ABEE99C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553" y="3384281"/>
            <a:ext cx="9163757" cy="141897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Sathish Reddy Thadamla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700725818</a:t>
            </a:r>
          </a:p>
          <a:p>
            <a:endParaRPr lang="en-US" sz="800" dirty="0">
              <a:solidFill>
                <a:schemeClr val="tx2"/>
              </a:solidFill>
            </a:endParaRPr>
          </a:p>
        </p:txBody>
      </p:sp>
      <p:grpSp>
        <p:nvGrpSpPr>
          <p:cNvPr id="40" name="Group 4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Graphic 6" descr="Cloud">
            <a:extLst>
              <a:ext uri="{FF2B5EF4-FFF2-40B4-BE49-F238E27FC236}">
                <a16:creationId xmlns:a16="http://schemas.microsoft.com/office/drawing/2014/main" id="{2241006F-27E3-4D06-826E-3CCB84D9D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247" y="73790"/>
            <a:ext cx="2836567" cy="2083072"/>
          </a:xfrm>
          <a:prstGeom prst="rect">
            <a:avLst/>
          </a:prstGeom>
        </p:spPr>
      </p:pic>
      <p:grpSp>
        <p:nvGrpSpPr>
          <p:cNvPr id="42" name="Group 5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437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45754-5773-A74D-AEF8-8F8351AB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97" y="386297"/>
            <a:ext cx="9833548" cy="679688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When to use Cloud Scalability:</a:t>
            </a:r>
            <a:endParaRPr lang="en-US" sz="6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D687-3CDB-BA40-BE41-3DE94529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96" y="1128687"/>
            <a:ext cx="10663763" cy="4989955"/>
          </a:xfrm>
        </p:spPr>
        <p:txBody>
          <a:bodyPr anchor="ctr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Scalability drives migration to the cloud. When a business grows and needs more resources, cloud scalability enables a rapid response. It also offers a cost-effective solution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Having said that, it’s important to think about how your business should scale, to get the optimal experience. Is horizontal scaling optimal or should you scale vertically. Is auto-scaling right for organization. Whatever, cloud computing scalability is important for a company.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710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D687-3CDB-BA40-BE41-3DE94529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9" y="318734"/>
            <a:ext cx="9247750" cy="4930336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800" b="1" dirty="0">
                <a:solidFill>
                  <a:schemeClr val="accent1"/>
                </a:solidFill>
                <a:latin typeface="Amienne" panose="04000508060000020003" pitchFamily="82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8000" b="1" dirty="0">
              <a:solidFill>
                <a:schemeClr val="accent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D09AE-7D36-46FF-9E97-8F52A4CD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83" y="3087631"/>
            <a:ext cx="2438405" cy="2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210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52B-0500-D54C-943F-09CC8CA9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50" y="292608"/>
            <a:ext cx="10806545" cy="603504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Scalability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What is Cloud Scalability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Why is Cloud Scalable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Types of Scalabilities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Difference between Vertical Scaling and Horizontal Scaling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Major Benefits of Cloud Scalability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When to use Cloud Scalability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References</a:t>
            </a:r>
          </a:p>
        </p:txBody>
      </p:sp>
    </p:spTree>
    <p:extLst>
      <p:ext uri="{BB962C8B-B14F-4D97-AF65-F5344CB8AC3E}">
        <p14:creationId xmlns:p14="http://schemas.microsoft.com/office/powerpoint/2010/main" val="42299628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0865D-A43C-3E49-B002-3F42DC23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45" y="329700"/>
            <a:ext cx="10753062" cy="614039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52B-0500-D54C-943F-09CC8CA9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130" y="1052117"/>
            <a:ext cx="10806545" cy="4546162"/>
          </a:xfrm>
        </p:spPr>
        <p:txBody>
          <a:bodyPr anchor="ctr">
            <a:normAutofit fontScale="40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5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Scalability is a term used to describe how the application will handle increased loads of traffic volume.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5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most influential characteristics of cloud computing is its scalability.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7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 Scalability: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5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Cloud scalability in cloud computing refers to the ability to increase or decrease IT resources as needed to meet changing demand. It’s the ability of a system to accommodate larger or smaller loads</a:t>
            </a:r>
            <a:r>
              <a:rPr lang="en-US" sz="51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5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Businesses can scale up or down (vertically) and out or in (horizontally). For example, scaling up makes hardware stronger; scaling out adds additional nodes. </a:t>
            </a:r>
          </a:p>
          <a:p>
            <a:pPr marL="0" indent="0">
              <a:lnSpc>
                <a:spcPct val="170000"/>
              </a:lnSpc>
              <a:buNone/>
            </a:pPr>
            <a:endParaRPr lang="en-US" sz="44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01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45754-5773-A74D-AEF8-8F8351AB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50" y="268062"/>
            <a:ext cx="9833548" cy="661008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Scalability </a:t>
            </a: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D687-3CDB-BA40-BE41-3DE94529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488" y="947961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mainly three types of cloud scalabilities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Vertical Scaling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Horizontal Scaling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Diagonal Scaling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5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45754-5773-A74D-AEF8-8F8351AB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50" y="98721"/>
            <a:ext cx="9833548" cy="661008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Scalability:</a:t>
            </a: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D687-3CDB-BA40-BE41-3DE94529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98" y="828752"/>
            <a:ext cx="10117078" cy="2875894"/>
          </a:xfrm>
        </p:spPr>
        <p:txBody>
          <a:bodyPr anchor="ctr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scalability is the ability to increase the capacity of existing Machine  by adding resources.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resizing the capabilities of the working machine.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to alter the code 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 as Scaling up.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1" name="Picture 2" descr="Vertical Scaling and Horizontal Scaling in AWS | My Passion Behind Blogging">
            <a:extLst>
              <a:ext uri="{FF2B5EF4-FFF2-40B4-BE49-F238E27FC236}">
                <a16:creationId xmlns:a16="http://schemas.microsoft.com/office/drawing/2014/main" id="{45326E14-EBCD-47FE-BF55-1E037081E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40" y="3469900"/>
            <a:ext cx="8775525" cy="273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7638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45754-5773-A74D-AEF8-8F8351AB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50" y="176827"/>
            <a:ext cx="9833548" cy="661008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Scalability:</a:t>
            </a: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D687-3CDB-BA40-BE41-3DE94529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97" y="828752"/>
            <a:ext cx="10205095" cy="2464555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works by incorporating additional nodes into the existing infrastructure.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increased number of nodes helps to handle the increased workload rate.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Know as Scaling out.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Vertical Scaling and Horizontal Scaling in AWS | My Passion Behind Blogging">
            <a:extLst>
              <a:ext uri="{FF2B5EF4-FFF2-40B4-BE49-F238E27FC236}">
                <a16:creationId xmlns:a16="http://schemas.microsoft.com/office/drawing/2014/main" id="{A222FABB-4944-47EC-A069-04A3DADE6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2" y="2681492"/>
            <a:ext cx="9471676" cy="344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855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45754-5773-A74D-AEF8-8F8351AB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50" y="176827"/>
            <a:ext cx="9833548" cy="661008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 Scalability:</a:t>
            </a: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D687-3CDB-BA40-BE41-3DE94529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97" y="877651"/>
            <a:ext cx="10205095" cy="2232288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combination of both Vertical and Horizontal Scalability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 mode we can get the flexibility of adding and removing of resources at a specific time instance.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How to Build Scalable Applications in AWS Cloud">
            <a:extLst>
              <a:ext uri="{FF2B5EF4-FFF2-40B4-BE49-F238E27FC236}">
                <a16:creationId xmlns:a16="http://schemas.microsoft.com/office/drawing/2014/main" id="{8127FC9B-4CE6-482A-814E-747553454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718" y="2554716"/>
            <a:ext cx="6661365" cy="407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094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45754-5773-A74D-AEF8-8F8351AB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97" y="386297"/>
            <a:ext cx="9833548" cy="679688"/>
          </a:xfrm>
        </p:spPr>
        <p:txBody>
          <a:bodyPr anchor="b">
            <a:normAutofit/>
          </a:bodyPr>
          <a:lstStyle/>
          <a:p>
            <a:r>
              <a:rPr lang="en-US" sz="2800" b="1" spc="-5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Difference between Vertical and Horizontal Scaling: </a:t>
            </a:r>
            <a:endParaRPr 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D687-3CDB-BA40-BE41-3DE94529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97" y="1065985"/>
            <a:ext cx="10376240" cy="5119662"/>
          </a:xfrm>
        </p:spPr>
        <p:txBody>
          <a:bodyPr anchor="ctr"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Horizontal Scaling we Breaking a sequential piece of logic into smaller parts so that it can be performed in parallel through several machines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vertical scaling there is no need to alter the code 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Downtime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Concurrency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passing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Databases</a:t>
            </a:r>
          </a:p>
        </p:txBody>
      </p:sp>
    </p:spTree>
    <p:extLst>
      <p:ext uri="{BB962C8B-B14F-4D97-AF65-F5344CB8AC3E}">
        <p14:creationId xmlns:p14="http://schemas.microsoft.com/office/powerpoint/2010/main" val="13944379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45754-5773-A74D-AEF8-8F8351AB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97" y="386297"/>
            <a:ext cx="9833548" cy="679688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Major Benefits of Cloud Scalability: </a:t>
            </a:r>
            <a:endParaRPr lang="en-US" sz="5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D687-3CDB-BA40-BE41-3DE94529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97" y="1065984"/>
            <a:ext cx="10376240" cy="5287789"/>
          </a:xfrm>
        </p:spPr>
        <p:txBody>
          <a:bodyPr anchor="ctr"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Cost-efficient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 the cost of storge and the setting up of infrastructure unused by most of the time.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scalable architecture can deal with sudden increase or decrease in traffic and perform accordingly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 and Flexible: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adding additional recourses there is no delay in the services once the payment is completed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Capable of taking care of your growth and data requirements.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88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508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Amienne</vt:lpstr>
      <vt:lpstr>Arial</vt:lpstr>
      <vt:lpstr>Calibri</vt:lpstr>
      <vt:lpstr>Calibri Light</vt:lpstr>
      <vt:lpstr>Times New Roman</vt:lpstr>
      <vt:lpstr>Wingdings</vt:lpstr>
      <vt:lpstr>Office Theme</vt:lpstr>
      <vt:lpstr>Cloud Scalability</vt:lpstr>
      <vt:lpstr>PowerPoint Presentation</vt:lpstr>
      <vt:lpstr>Scalability:</vt:lpstr>
      <vt:lpstr>Types of Scalability </vt:lpstr>
      <vt:lpstr>Vertical Scalability:</vt:lpstr>
      <vt:lpstr>Horizontal Scalability:</vt:lpstr>
      <vt:lpstr>Diagonal Scalability:</vt:lpstr>
      <vt:lpstr>Difference between Vertical and Horizontal Scaling: </vt:lpstr>
      <vt:lpstr>Major Benefits of Cloud Scalability: </vt:lpstr>
      <vt:lpstr>When to use Cloud Scalability: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Scalability</dc:title>
  <dc:creator>Darmala, Venu</dc:creator>
  <cp:lastModifiedBy>Mounika Bobbili</cp:lastModifiedBy>
  <cp:revision>23</cp:revision>
  <dcterms:created xsi:type="dcterms:W3CDTF">2021-03-31T03:25:44Z</dcterms:created>
  <dcterms:modified xsi:type="dcterms:W3CDTF">2021-10-14T19:34:39Z</dcterms:modified>
</cp:coreProperties>
</file>