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FE87E1-3005-445B-8267-0C3A1D2D4B87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D573E8-693C-4819-B7D3-2D826046F4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63738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Web designing project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072608" cy="2495128"/>
          </a:xfrm>
        </p:spPr>
        <p:txBody>
          <a:bodyPr/>
          <a:lstStyle/>
          <a:p>
            <a:r>
              <a:rPr lang="en-US" dirty="0" smtClean="0"/>
              <a:t>Name – </a:t>
            </a:r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 smtClean="0"/>
          </a:p>
          <a:p>
            <a:r>
              <a:rPr lang="en-US" dirty="0" smtClean="0"/>
              <a:t>Topic – Cards website</a:t>
            </a:r>
          </a:p>
          <a:p>
            <a:r>
              <a:rPr lang="en-US" dirty="0" smtClean="0"/>
              <a:t>Submitted to – </a:t>
            </a:r>
            <a:r>
              <a:rPr lang="en-US" dirty="0" err="1" smtClean="0"/>
              <a:t>Arpit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lang="en-US" dirty="0" smtClean="0"/>
              <a:t> sir.</a:t>
            </a:r>
          </a:p>
          <a:p>
            <a:r>
              <a:rPr lang="en-US" dirty="0" smtClean="0"/>
              <a:t>Technology used – HTML,CSS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3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2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3212976"/>
            <a:ext cx="5842992" cy="291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Thank you</a:t>
            </a:r>
            <a:endParaRPr lang="en-IN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designing is the process of planning, conceptualizing, and implementing the plan for designing a website in a way that is functional and offers a good user experience.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What is web designing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en-US" dirty="0"/>
              <a:t>HTML is a markup language used by the browser to manipulate text, images, and other content, in order to display it in the required format. HTML was created by Tim Berners-Lee in 1991. The first-ever version of HTML was HTML 1.0, but the first standard version was HTML 2.0, published in 1995.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About HTML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3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&lt;head&gt;</a:t>
            </a:r>
          </a:p>
          <a:p>
            <a:r>
              <a:rPr lang="en-IN" dirty="0" smtClean="0"/>
              <a:t>	&lt;meta charset="UTF-8"&gt;</a:t>
            </a:r>
          </a:p>
          <a:p>
            <a:r>
              <a:rPr lang="en-IN" dirty="0" smtClean="0"/>
              <a:t>	&lt;meta name="viewport" content="width=device-width, initial-scale=1.0"&gt;</a:t>
            </a:r>
          </a:p>
          <a:p>
            <a:r>
              <a:rPr lang="en-IN" dirty="0" smtClean="0"/>
              <a:t>&lt;!--The above meta characteristics make a website compatible with different devices. --&gt;</a:t>
            </a:r>
          </a:p>
          <a:p>
            <a:r>
              <a:rPr lang="en-IN" dirty="0" smtClean="0"/>
              <a:t>	&lt;title&gt;Demo Web Page&lt;/title&gt;</a:t>
            </a:r>
          </a:p>
          <a:p>
            <a:r>
              <a:rPr lang="en-IN" dirty="0" smtClean="0"/>
              <a:t>&lt;/head&gt;</a:t>
            </a:r>
          </a:p>
          <a:p>
            <a:endParaRPr lang="en-IN" dirty="0" smtClean="0"/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	&lt;h1&gt;</a:t>
            </a:r>
          </a:p>
          <a:p>
            <a:r>
              <a:rPr lang="en-IN" dirty="0" smtClean="0"/>
              <a:t> &lt;/h1&gt;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&lt;p&gt;A computer science portal f&lt;/p&gt;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 </a:t>
            </a:r>
            <a:r>
              <a:rPr lang="en-US" sz="3600" dirty="0" smtClean="0">
                <a:latin typeface="Algerian" pitchFamily="82" charset="0"/>
              </a:rPr>
              <a:t>basic </a:t>
            </a:r>
            <a:r>
              <a:rPr lang="en-US" sz="3600" dirty="0">
                <a:latin typeface="Algerian" pitchFamily="82" charset="0"/>
              </a:rPr>
              <a:t>structure of </a:t>
            </a:r>
            <a:r>
              <a:rPr lang="en-US" sz="3600" dirty="0" smtClean="0">
                <a:latin typeface="Algerian" pitchFamily="82" charset="0"/>
              </a:rPr>
              <a:t>HTML </a:t>
            </a:r>
            <a:r>
              <a:rPr lang="en-US" sz="3600" dirty="0">
                <a:latin typeface="Algerian" pitchFamily="82" charset="0"/>
              </a:rPr>
              <a:t>code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3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/>
              <a:t>stands for Cascading Style Sheets</a:t>
            </a:r>
          </a:p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</a:t>
            </a:r>
            <a:r>
              <a:rPr lang="en-US" dirty="0" err="1"/>
              <a:t>stylesheets</a:t>
            </a:r>
            <a:r>
              <a:rPr lang="en-US" dirty="0"/>
              <a:t> are stored in CSS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What is </a:t>
            </a:r>
            <a:r>
              <a:rPr lang="en-US" dirty="0" err="1" smtClean="0">
                <a:latin typeface="Algerian" pitchFamily="82" charset="0"/>
              </a:rPr>
              <a:t>css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9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body {</a:t>
            </a:r>
            <a:br>
              <a:rPr lang="en-IN" sz="2800" dirty="0"/>
            </a:br>
            <a:r>
              <a:rPr lang="en-IN" sz="2800" dirty="0"/>
              <a:t>  background-</a:t>
            </a:r>
            <a:r>
              <a:rPr lang="en-IN" sz="2800" dirty="0" err="1"/>
              <a:t>color</a:t>
            </a:r>
            <a:r>
              <a:rPr lang="en-IN" sz="2800" dirty="0"/>
              <a:t>: </a:t>
            </a:r>
            <a:r>
              <a:rPr lang="en-IN" sz="2800" dirty="0" err="1"/>
              <a:t>lightblue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}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h1 {</a:t>
            </a:r>
            <a:br>
              <a:rPr lang="en-IN" sz="2800" dirty="0"/>
            </a:br>
            <a:r>
              <a:rPr lang="en-IN" sz="2800" dirty="0"/>
              <a:t>  </a:t>
            </a:r>
            <a:r>
              <a:rPr lang="en-IN" sz="2800" dirty="0" err="1"/>
              <a:t>color</a:t>
            </a:r>
            <a:r>
              <a:rPr lang="en-IN" sz="2800" dirty="0"/>
              <a:t>: white;</a:t>
            </a:r>
            <a:br>
              <a:rPr lang="en-IN" sz="2800" dirty="0"/>
            </a:br>
            <a:r>
              <a:rPr lang="en-IN" sz="2800" dirty="0"/>
              <a:t>  text-align: </a:t>
            </a:r>
            <a:r>
              <a:rPr lang="en-IN" sz="2800" dirty="0" err="1"/>
              <a:t>center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}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p {</a:t>
            </a:r>
            <a:br>
              <a:rPr lang="en-IN" sz="2800" dirty="0"/>
            </a:br>
            <a:r>
              <a:rPr lang="en-IN" sz="2800" dirty="0"/>
              <a:t>  font-family: </a:t>
            </a:r>
            <a:r>
              <a:rPr lang="en-IN" sz="2800" dirty="0" err="1"/>
              <a:t>verdana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  font-size: 20px;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CSS example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en-US" dirty="0" smtClean="0"/>
              <a:t>In this website, I have designed a website for taking orders of cards.</a:t>
            </a:r>
          </a:p>
          <a:p>
            <a:r>
              <a:rPr lang="en-US" dirty="0" smtClean="0"/>
              <a:t>I have used HTML and CSS for designing of the  website.</a:t>
            </a:r>
          </a:p>
          <a:p>
            <a:r>
              <a:rPr lang="en-US" dirty="0" smtClean="0"/>
              <a:t>Anyone wants to make cards for any thing can come to this website and book their slots.</a:t>
            </a:r>
          </a:p>
          <a:p>
            <a:r>
              <a:rPr lang="en-US" dirty="0" smtClean="0"/>
              <a:t>By doing some simple steps any one can book their slots after completing payment.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About Cards website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9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4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5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226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Web designing project</vt:lpstr>
      <vt:lpstr>What is web designing</vt:lpstr>
      <vt:lpstr>About HTML</vt:lpstr>
      <vt:lpstr> basic structure of HTML code. </vt:lpstr>
      <vt:lpstr>What is css</vt:lpstr>
      <vt:lpstr>CSS example</vt:lpstr>
      <vt:lpstr>About Cards website</vt:lpstr>
      <vt:lpstr>Screenshots</vt:lpstr>
      <vt:lpstr>  </vt:lpstr>
      <vt:lpstr>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project</dc:title>
  <dc:creator>USER</dc:creator>
  <cp:lastModifiedBy>USER</cp:lastModifiedBy>
  <cp:revision>13</cp:revision>
  <dcterms:created xsi:type="dcterms:W3CDTF">2023-08-06T16:46:48Z</dcterms:created>
  <dcterms:modified xsi:type="dcterms:W3CDTF">2023-08-06T17:08:08Z</dcterms:modified>
</cp:coreProperties>
</file>