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sldIdLst>
    <p:sldId id="267" r:id="rId5"/>
    <p:sldId id="270" r:id="rId6"/>
    <p:sldId id="271" r:id="rId7"/>
    <p:sldId id="269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82080-DFB7-4D58-B854-701FE7156F4E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9827E-D12D-45BE-8B06-B53B720C90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02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6E64283-4DED-4BB4-B905-C8E06E9743AB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B138-D4A0-4DE4-B999-8DAC2C156CD0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E6B95E82-E30C-4C29-BF62-FDAFBBD67D71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8169-F9D5-439A-9DCC-1A8DE3F7B049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914F06C-EF64-44BE-B33D-87D4EE4B0C4E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0723-E7A2-44D8-945E-35A8A775075C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40AF-8F6E-4802-9332-ADA3EE94DFE8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40EC-09F9-4174-96A8-01B02B8CB2F9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B46D-89DC-4C6F-8C9B-88EE87C6478C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2D9C-C0C3-4E55-9C15-34AA9C9AE431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EA57-A89A-4F58-8F39-5DB3E3DD9E65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032D038-A2DC-4C64-8132-9648D2DE7706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r3suvhro/covid-19-xray-image-dataset-with-huge-samples?select=COVID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2219-1CC5-461F-B93A-AD74100DF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1454" y="1143293"/>
            <a:ext cx="5946953" cy="4268965"/>
          </a:xfrm>
        </p:spPr>
        <p:txBody>
          <a:bodyPr>
            <a:normAutofit/>
          </a:bodyPr>
          <a:lstStyle/>
          <a:p>
            <a:r>
              <a:rPr lang="en-US" sz="3600" dirty="0"/>
              <a:t>Covid-19 detection using chest </a:t>
            </a:r>
            <a:r>
              <a:rPr lang="en-US" sz="3600" dirty="0" smtClean="0"/>
              <a:t>x-ray </a:t>
            </a:r>
            <a:r>
              <a:rPr lang="en-US" sz="3600" dirty="0"/>
              <a:t>with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BC79F-F6F5-4F2D-8F47-A2F710579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1454" y="5141843"/>
            <a:ext cx="5946954" cy="11024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By- </a:t>
            </a:r>
            <a:r>
              <a:rPr lang="en-US" dirty="0" err="1" smtClean="0"/>
              <a:t>Abhinav</a:t>
            </a:r>
            <a:r>
              <a:rPr lang="en-US" dirty="0" smtClean="0"/>
              <a:t> </a:t>
            </a:r>
            <a:r>
              <a:rPr lang="en-US" dirty="0" err="1" smtClean="0"/>
              <a:t>Bahuguna</a:t>
            </a:r>
            <a:r>
              <a:rPr lang="en-US" dirty="0" smtClean="0"/>
              <a:t>		Sec/Roll No.- A/01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Student ID- 20011541		</a:t>
            </a:r>
            <a:r>
              <a:rPr lang="en-US" dirty="0" err="1" smtClean="0"/>
              <a:t>Sem</a:t>
            </a:r>
            <a:r>
              <a:rPr lang="en-US" dirty="0" smtClean="0"/>
              <a:t>- 6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FEC06-B1D3-4F3C-9119-B7D9ACA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04" r="7579" b="-1"/>
          <a:stretch/>
        </p:blipFill>
        <p:spPr>
          <a:xfrm>
            <a:off x="20" y="10"/>
            <a:ext cx="4635294" cy="685799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C7A4BEB-4899-4448-A309-875F28EA60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69584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6">
            <a:extLst>
              <a:ext uri="{FF2B5EF4-FFF2-40B4-BE49-F238E27FC236}">
                <a16:creationId xmlns:a16="http://schemas.microsoft.com/office/drawing/2014/main" id="{9D7560CF-257B-4022-9664-FA9DE30306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389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809461"/>
            <a:ext cx="8296654" cy="3048414"/>
          </a:xfrm>
        </p:spPr>
        <p:txBody>
          <a:bodyPr>
            <a:normAutofit/>
          </a:bodyPr>
          <a:lstStyle/>
          <a:p>
            <a:pPr algn="l"/>
            <a:r>
              <a:rPr lang="en-US" sz="2800" cap="none" dirty="0" smtClean="0"/>
              <a:t>The primary objective of the project was to create A COVID-19 detection system that can assist healthcare professionals in swiftly identifying +</a:t>
            </a:r>
            <a:r>
              <a:rPr lang="en-US" sz="2800" cap="none" dirty="0" err="1" smtClean="0"/>
              <a:t>ve</a:t>
            </a:r>
            <a:r>
              <a:rPr lang="en-US" sz="2800" cap="none" dirty="0" smtClean="0"/>
              <a:t>/-</a:t>
            </a:r>
            <a:r>
              <a:rPr lang="en-US" sz="2800" cap="none" dirty="0" err="1" smtClean="0"/>
              <a:t>ve</a:t>
            </a:r>
            <a:r>
              <a:rPr lang="en-US" sz="2800" cap="none" dirty="0" smtClean="0"/>
              <a:t> cases through the analysis of chest x-ray images. </a:t>
            </a:r>
            <a:endParaRPr lang="en-IN" sz="2800" cap="none" dirty="0"/>
          </a:p>
        </p:txBody>
      </p:sp>
      <p:sp>
        <p:nvSpPr>
          <p:cNvPr id="6" name="Rectangle 5"/>
          <p:cNvSpPr/>
          <p:nvPr/>
        </p:nvSpPr>
        <p:spPr>
          <a:xfrm>
            <a:off x="3773891" y="1151787"/>
            <a:ext cx="4644221" cy="1200329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OBJECTIVE</a:t>
            </a:r>
            <a:endParaRPr lang="en-US" sz="7200" b="1" i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38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9787" y="369909"/>
            <a:ext cx="3608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OVERVIEW</a:t>
            </a:r>
            <a:endParaRPr lang="en-US" sz="5400" b="1" i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745" y="1293239"/>
            <a:ext cx="8869013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2" y="2571722"/>
            <a:ext cx="8866101" cy="3286153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/>
              <a:t>- </a:t>
            </a:r>
            <a:r>
              <a:rPr lang="en-IN" sz="2400" cap="none" dirty="0" smtClean="0"/>
              <a:t>Python (ver. 3.10.4), flas</a:t>
            </a:r>
            <a:r>
              <a:rPr lang="en-IN" sz="2400" cap="none" dirty="0" smtClean="0"/>
              <a:t>k (2.3.2)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- </a:t>
            </a:r>
            <a:r>
              <a:rPr lang="en-IN" sz="2400" cap="none" dirty="0" err="1" smtClean="0"/>
              <a:t>Tensorflow</a:t>
            </a:r>
            <a:r>
              <a:rPr lang="en-IN" sz="2400" cap="none" dirty="0"/>
              <a:t> </a:t>
            </a:r>
            <a:r>
              <a:rPr lang="en-IN" sz="2400" cap="none" dirty="0" smtClean="0"/>
              <a:t>(2.10.1)</a:t>
            </a:r>
            <a:r>
              <a:rPr lang="en-IN" sz="2400" cap="none" dirty="0" smtClean="0"/>
              <a:t>, </a:t>
            </a:r>
            <a:r>
              <a:rPr lang="en-IN" sz="2400" cap="none" dirty="0" err="1" smtClean="0"/>
              <a:t>keras</a:t>
            </a:r>
            <a:r>
              <a:rPr lang="en-IN" sz="2400" cap="none" dirty="0" smtClean="0"/>
              <a:t>, </a:t>
            </a:r>
            <a:r>
              <a:rPr lang="en-IN" sz="2400" cap="none" dirty="0" err="1" smtClean="0"/>
              <a:t>numpy</a:t>
            </a:r>
            <a:r>
              <a:rPr lang="en-IN" sz="2400" cap="none" dirty="0" smtClean="0"/>
              <a:t>, pandas, </a:t>
            </a:r>
            <a:r>
              <a:rPr lang="en-IN" sz="2400" cap="none" dirty="0" err="1" smtClean="0"/>
              <a:t>matplotlib</a:t>
            </a:r>
            <a:r>
              <a:rPr lang="en-IN" sz="2400" cap="none" smtClean="0"/>
              <a:t>, etc. 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- </a:t>
            </a:r>
            <a:r>
              <a:rPr lang="en-IN" sz="2400" cap="none" dirty="0" err="1" smtClean="0"/>
              <a:t>Jupyter</a:t>
            </a:r>
            <a:r>
              <a:rPr lang="en-IN" sz="2400" cap="none" dirty="0" smtClean="0"/>
              <a:t> notebook (for model training) </a:t>
            </a:r>
            <a:br>
              <a:rPr lang="en-IN" sz="2400" cap="none" dirty="0" smtClean="0"/>
            </a:br>
            <a:r>
              <a:rPr lang="en-IN" sz="2400" cap="none" dirty="0"/>
              <a:t/>
            </a:r>
            <a:br>
              <a:rPr lang="en-IN" sz="2400" cap="none" dirty="0"/>
            </a:br>
            <a:r>
              <a:rPr lang="en-IN" sz="2400" cap="none" dirty="0" smtClean="0"/>
              <a:t>- Dataset</a:t>
            </a:r>
            <a:r>
              <a:rPr lang="en-IN" sz="2400" cap="none" dirty="0"/>
              <a:t>: </a:t>
            </a:r>
            <a:r>
              <a:rPr lang="en-IN" sz="2400" cap="none" dirty="0">
                <a:hlinkClick r:id="rId2"/>
              </a:rPr>
              <a:t>https://</a:t>
            </a:r>
            <a:r>
              <a:rPr lang="en-IN" sz="2400" cap="none" dirty="0" smtClean="0">
                <a:hlinkClick r:id="rId2"/>
              </a:rPr>
              <a:t>www.kaggle.com/datasets/mr3suvhro/covid-19-xray-image-dataset-with-huge-samples?select=COVID</a:t>
            </a:r>
            <a:r>
              <a:rPr lang="en-IN" sz="2400" cap="none" dirty="0" smtClean="0"/>
              <a:t/>
            </a:r>
            <a:br>
              <a:rPr lang="en-IN" sz="2400" cap="none" dirty="0" smtClean="0"/>
            </a:b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662609"/>
            <a:ext cx="8401429" cy="155028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Requirements:-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78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385391"/>
            <a:ext cx="8296654" cy="3472484"/>
          </a:xfrm>
        </p:spPr>
        <p:txBody>
          <a:bodyPr/>
          <a:lstStyle/>
          <a:p>
            <a:pPr algn="ctr"/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40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F677CF-1C0A-4204-9388-FE47755154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37D0EA-FE7E-4E9C-9357-7A88A33B4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CBBD45-8B40-43D7-9EDE-9F29D8BA8013}">
  <ds:schemaRefs>
    <ds:schemaRef ds:uri="http://purl.org/dc/elements/1.1/"/>
    <ds:schemaRef ds:uri="http://schemas.microsoft.com/office/2006/metadata/properties"/>
    <ds:schemaRef ds:uri="71af3243-3dd4-4a8d-8c0d-dd76da1f02a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16c05727-aa75-4e4a-9b5f-8a80a1165891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Headlines design</Template>
  <TotalTime>0</TotalTime>
  <Words>111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Schoolbook</vt:lpstr>
      <vt:lpstr>Corbel</vt:lpstr>
      <vt:lpstr>Headlines</vt:lpstr>
      <vt:lpstr>Covid-19 detection using chest x-ray with CNN</vt:lpstr>
      <vt:lpstr>The primary objective of the project was to create A COVID-19 detection system that can assist healthcare professionals in swiftly identifying +ve/-ve cases through the analysis of chest x-ray images. </vt:lpstr>
      <vt:lpstr>PowerPoint Presentation</vt:lpstr>
      <vt:lpstr>- Python (ver. 3.10.4), flask (2.3.2)  - Tensorflow (2.10.1), keras, numpy, pandas, matplotlib, etc.   - Jupyter notebook (for model training)   - Dataset: https://www.kaggle.com/datasets/mr3suvhro/covid-19-xray-image-dataset-with-huge-samples?select=COVID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2023-06-29T16:25:31Z</dcterms:created>
  <dcterms:modified xsi:type="dcterms:W3CDTF">2023-07-22T02:34:39Z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