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70" r:id="rId12"/>
    <p:sldId id="263" r:id="rId13"/>
    <p:sldId id="264" r:id="rId14"/>
    <p:sldId id="265" r:id="rId15"/>
    <p:sldId id="266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946" y="5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Recipe Preparation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IBM </a:t>
            </a:r>
            <a:r>
              <a:rPr lang="en-IN" dirty="0" smtClean="0"/>
              <a:t>CAPSTONE</a:t>
            </a:r>
            <a:r>
              <a:rPr dirty="0" smtClean="0"/>
              <a:t> </a:t>
            </a:r>
            <a:r>
              <a:rPr dirty="0"/>
              <a:t>PROJECT</a:t>
            </a:r>
          </a:p>
          <a:p>
            <a:r>
              <a:rPr dirty="0"/>
              <a:t>Presented By:</a:t>
            </a:r>
          </a:p>
          <a:p>
            <a:r>
              <a:rPr dirty="0" err="1"/>
              <a:t>Abhinav</a:t>
            </a:r>
            <a:r>
              <a:rPr dirty="0"/>
              <a:t> </a:t>
            </a:r>
            <a:r>
              <a:rPr dirty="0" err="1"/>
              <a:t>Negi</a:t>
            </a:r>
            <a:endParaRPr dirty="0"/>
          </a:p>
          <a:p>
            <a:r>
              <a:rPr dirty="0"/>
              <a:t>Graphic Era Deemed to be University</a:t>
            </a:r>
          </a:p>
          <a:p>
            <a:r>
              <a:rPr dirty="0" err="1"/>
              <a:t>B.Tech</a:t>
            </a:r>
            <a:r>
              <a:rPr dirty="0"/>
              <a:t> CSE (AI &amp; ML)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Tools Used</a:t>
            </a:r>
            <a:endParaRPr lang="en-US" dirty="0"/>
          </a:p>
        </p:txBody>
      </p:sp>
      <p:pic>
        <p:nvPicPr>
          <p:cNvPr id="4" name="Content Placeholder 3" descr="Screenshot 2025-08-03 18460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26004"/>
            <a:ext cx="8229600" cy="3874354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5-08-03 18442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3961"/>
            <a:ext cx="8229600" cy="474726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Recipe Preparation Agent empowers users to cook smarter using AI.</a:t>
            </a:r>
          </a:p>
          <a:p>
            <a:r>
              <a:t>It minimizes waste, adapts to dietary needs, and helps save time — delivering a personalized cooking experience using IBM Watsonx.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GitHub</a:t>
            </a:r>
            <a:r>
              <a:rPr dirty="0"/>
              <a:t> </a:t>
            </a:r>
            <a:r>
              <a:rPr dirty="0" smtClean="0"/>
              <a:t>Link</a:t>
            </a:r>
            <a:r>
              <a:rPr lang="en-IN"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 smtClean="0"/>
              <a:t>https://github.com/AbhinavC58/Recipe-Preparation-Agent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Multilingual recipe generation</a:t>
            </a:r>
          </a:p>
          <a:p>
            <a:r>
              <a:t>- Voice-based assistant integration</a:t>
            </a:r>
          </a:p>
          <a:p>
            <a:r>
              <a:t>- Real-time nutrition calculator</a:t>
            </a:r>
          </a:p>
          <a:p>
            <a:r>
              <a:t>- Meal planning and grocery list integration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Getting Started with Artificial Intelligence</a:t>
            </a:r>
            <a:endParaRPr dirty="0"/>
          </a:p>
        </p:txBody>
      </p:sp>
      <p:pic>
        <p:nvPicPr>
          <p:cNvPr id="4" name="Content Placeholder 3" descr="WhatsApp Image 2025-08-04 at 00.15.05_ef97912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138" y="1600200"/>
            <a:ext cx="5917724" cy="45259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Journey to Cloud: Envisioning Your Solution</a:t>
            </a:r>
            <a:endParaRPr lang="en-US" dirty="0"/>
          </a:p>
        </p:txBody>
      </p:sp>
      <p:pic>
        <p:nvPicPr>
          <p:cNvPr id="4" name="Content Placeholder 3" descr="WhatsApp Image 2025-08-04 at 00.15.06_44984a6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078" y="1600200"/>
            <a:ext cx="5993843" cy="4525963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Lab: Retrieval Augmented Generation with </a:t>
            </a:r>
            <a:r>
              <a:rPr lang="en-IN" dirty="0" err="1" smtClean="0"/>
              <a:t>LangChain</a:t>
            </a:r>
            <a:endParaRPr lang="en-US" dirty="0"/>
          </a:p>
        </p:txBody>
      </p:sp>
      <p:pic>
        <p:nvPicPr>
          <p:cNvPr id="4" name="Content Placeholder 3" descr="WhatsApp Image 2025-08-04 at 00.15.06_577cf5c0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645" y="1600200"/>
            <a:ext cx="7284709" cy="4525963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</a:t>
            </a:r>
            <a:r>
              <a:rPr dirty="0" smtClean="0"/>
              <a:t>Statement</a:t>
            </a:r>
            <a:r>
              <a:rPr lang="en-IN" dirty="0" smtClean="0"/>
              <a:t> : 16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Many home cooks struggle with figuring out what meals they can make using the limited ingredients in their kitchen.</a:t>
            </a:r>
          </a:p>
          <a:p>
            <a:endParaRPr dirty="0"/>
          </a:p>
          <a:p>
            <a:r>
              <a:rPr dirty="0"/>
              <a:t>Proposed Solution:</a:t>
            </a:r>
          </a:p>
          <a:p>
            <a:r>
              <a:rPr dirty="0"/>
              <a:t>An AI-powered Recipe Preparation Agent </a:t>
            </a:r>
            <a:r>
              <a:rPr lang="en-IN" dirty="0" smtClean="0"/>
              <a:t>named </a:t>
            </a:r>
            <a:r>
              <a:rPr lang="en-IN" dirty="0" err="1" smtClean="0"/>
              <a:t>CulinaryMind</a:t>
            </a:r>
            <a:r>
              <a:rPr lang="en-IN" dirty="0" smtClean="0"/>
              <a:t> </a:t>
            </a:r>
            <a:r>
              <a:rPr dirty="0" smtClean="0"/>
              <a:t>that </a:t>
            </a:r>
            <a:r>
              <a:rPr dirty="0"/>
              <a:t>uses Retrieval-Augmented Generation (RAG) to generate customized recipes using only the ingredients users have on hand.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IBM Watsonx AI Studio</a:t>
            </a:r>
          </a:p>
          <a:p>
            <a:r>
              <a:t>- IBM Cloud Lite</a:t>
            </a:r>
          </a:p>
          <a:p>
            <a:r>
              <a:t>- IBM Granite Foundation Model</a:t>
            </a:r>
          </a:p>
          <a:p>
            <a:r>
              <a:t>- Retrieval-Augmented Generation (RAG)</a:t>
            </a:r>
          </a:p>
          <a:p>
            <a:r>
              <a:t>- Natural Language Processing (NLP)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IBM Cloud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Watsonx AI Studio</a:t>
            </a:r>
          </a:p>
          <a:p>
            <a:r>
              <a:t>- Watsonx Runtime</a:t>
            </a:r>
          </a:p>
          <a:p>
            <a:r>
              <a:t>- IBM Granite LLM</a:t>
            </a:r>
          </a:p>
          <a:p>
            <a:r>
              <a:t>- IBM Cloud Object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Wow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Reduces food waste and promotes sustainability</a:t>
            </a:r>
          </a:p>
          <a:p>
            <a:r>
              <a:t>- Suggests substitutions and dietary options</a:t>
            </a:r>
          </a:p>
          <a:p>
            <a:r>
              <a:t>- Personalized recipe instructions</a:t>
            </a:r>
          </a:p>
          <a:p>
            <a:r>
              <a:t>- Fast, real-time generation of recipes</a:t>
            </a:r>
          </a:p>
          <a:p>
            <a:r>
              <a:t>- Makes daily cooking smart and efficient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Home Cooks</a:t>
            </a:r>
          </a:p>
          <a:p>
            <a:r>
              <a:t>- Students</a:t>
            </a:r>
          </a:p>
          <a:p>
            <a:r>
              <a:t>- Working Professionals</a:t>
            </a:r>
          </a:p>
          <a:p>
            <a:r>
              <a:t>- Health-Conscious Individuals</a:t>
            </a:r>
          </a:p>
          <a:p>
            <a:r>
              <a:t>- Dieticians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Takes ingredients as input and retrieves relevant recipes</a:t>
            </a:r>
          </a:p>
          <a:p>
            <a:r>
              <a:rPr dirty="0"/>
              <a:t>- Provides step-by-step cooking instructions</a:t>
            </a:r>
          </a:p>
          <a:p>
            <a:r>
              <a:rPr dirty="0"/>
              <a:t>- Substitution options for missing ingredients</a:t>
            </a:r>
          </a:p>
          <a:p>
            <a:r>
              <a:rPr dirty="0"/>
              <a:t>- Adaptability to dietary restrictions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 descr="Screenshot 2025-08-03 163348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78498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shot 2025-08-03 18445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17638"/>
            <a:ext cx="8229600" cy="4701221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285</Words>
  <Application>Microsoft Office PowerPoint</Application>
  <PresentationFormat>On-screen Show (4:3)</PresentationFormat>
  <Paragraphs>54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Recipe Preparation Agent</vt:lpstr>
      <vt:lpstr>Problem Statement : 16</vt:lpstr>
      <vt:lpstr>Technology Used</vt:lpstr>
      <vt:lpstr>IBM Cloud Services Used</vt:lpstr>
      <vt:lpstr>Wow Factor</vt:lpstr>
      <vt:lpstr>End Users</vt:lpstr>
      <vt:lpstr>Results</vt:lpstr>
      <vt:lpstr>Slide 8</vt:lpstr>
      <vt:lpstr>Slide 9</vt:lpstr>
      <vt:lpstr>Tools Used</vt:lpstr>
      <vt:lpstr>Slide 11</vt:lpstr>
      <vt:lpstr>Conclusion</vt:lpstr>
      <vt:lpstr>GitHub Link:</vt:lpstr>
      <vt:lpstr>Future Scope</vt:lpstr>
      <vt:lpstr>Getting Started with Artificial Intelligence</vt:lpstr>
      <vt:lpstr>Journey to Cloud: Envisioning Your Solution</vt:lpstr>
      <vt:lpstr>Lab: Retrieval Augmented Generation with LangChain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Recipe Preparation Agent</dc:title>
  <dc:creator>Abhinav Negi</dc:creator>
  <dc:description>generated using python-pptx</dc:description>
  <cp:lastModifiedBy>Abhinav Negi</cp:lastModifiedBy>
  <cp:revision>27</cp:revision>
  <dcterms:created xsi:type="dcterms:W3CDTF">2013-01-27T09:14:16Z</dcterms:created>
  <dcterms:modified xsi:type="dcterms:W3CDTF">2025-08-03T19:01:19Z</dcterms:modified>
</cp:coreProperties>
</file>