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AC88-37D5-4C36-97EC-9F8EB707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7E817-E23F-4E53-9CE8-667FAF68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E35E-8F9E-4A89-B739-374AA1EA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C882-FB34-4097-B906-10A8050F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BBDB-7399-4F19-BE07-D11D7A4E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16E3-E0CB-4EFF-B1C8-DCE1C183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D1D7-E72B-43DA-B680-8F765DFE0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8EF9-B4D4-476E-880C-90BD7667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693C-4194-4F99-AD0A-79E57DC4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6740-3666-4AB8-93C5-B6764680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B5C03-C38B-47AB-802B-13428990C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F0D1-FBF6-42A3-A1DE-2CF355B4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F893-DAA8-4F78-94C5-073AB61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67EF-0840-49AC-9E3C-8C3879D1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2A23-014F-443B-943E-7E61207C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06D-9787-4EDD-8DEF-E625925F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E98A-5552-473B-B400-51D8130F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3F73-4062-4DA3-9270-4963BAA4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7382-8472-49AF-B3C7-D2C8B97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79DA-3980-47AB-94DC-047E3143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02CA-3C7A-4CB2-8C0D-C2DF593A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5D34-89C5-46F7-B187-2839CA88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C970-A0C5-4F1A-8C5C-2049B58A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4933-D947-437A-8829-C8F0537F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8949-5182-498A-A1CE-46327B5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A2E-9BFB-4513-8E92-906BE4B1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69F6-4446-418D-9190-53594BB6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B203F-C8CD-4F48-B458-4016D3F3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48F2-FAB6-4C11-85B5-EC7CC32A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8662-C344-46E9-A7F6-65C8870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6765-82DA-40D8-8CDB-73C92A36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B0BB-A45A-4521-A930-3ED98AFB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22BF-67BA-4C6F-B15E-950937F5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CEA8-3536-4CA4-93C1-D11CBBDF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A9D21-093D-4209-93B2-4F76D66C4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B7B3E-9B88-42DF-B2DC-9BF23A13F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ADA0-4CC0-4892-8353-CA6D268B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63516-79CF-4360-B193-44AC846B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312C6-980F-4429-811D-9D10799E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3CBF-804E-4F92-8CD2-D76E0E7F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34F0D-F9CB-4571-A8FD-682B322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26BC2-C23A-459F-9659-72840929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BB89-508C-4D15-B888-CB7F5C06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771A-BA18-4011-840C-830DF68F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D28CF-3026-40A3-ABD4-9212290F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5B8A1-B36E-4BAF-ACA1-44678231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157-B796-4415-A227-6ED504C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E47E-0204-4486-89F5-B2D53549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A904-72FF-4CAF-9C71-70834C90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78A0B-9385-4046-B8A8-2DDD24DF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4BD7-E114-4C1F-A853-F7C93CFB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ACFA2-166F-4B2A-9C90-6B09505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DE40-C7A7-44C3-9A78-0492B16E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AB91-3538-45C5-B92E-7D9E6A34D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3BD3-2344-4AC8-8FDA-3A313A80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6E57-232A-4F3B-80B7-C9677BA6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5E9F-28AB-4D3A-A646-23D075D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6F2B-3235-40D7-8BED-DFA7BE5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414BB-E646-4390-930B-F94059D3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9E59-4F43-4882-A2D8-BB158ACE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F826-C83D-466D-A0E5-85FED2F5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45F8-9F5E-4595-86D6-1292B876422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4128-1DA8-49A5-B7B0-776A5BA16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196D-9095-467E-A6E2-5081D65A0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877A-93F5-4332-A204-8CF3EE0A9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11185A9-6D39-4B4C-B0CB-D9C3D8A3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3181910"/>
            <a:ext cx="820831" cy="8208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8EFEA0-20A2-4610-9812-5562AB95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946" y="3181910"/>
            <a:ext cx="820831" cy="82083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F151AF2-30AF-4C2E-82CD-59F47F20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776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 is the architecture after we completed section 12 of deploying the inventory app on the web app services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314C6B14-96D3-42FF-9298-BB4F73E3EAB2}"/>
              </a:ext>
            </a:extLst>
          </p:cNvPr>
          <p:cNvSpPr txBox="1">
            <a:spLocks/>
          </p:cNvSpPr>
          <p:nvPr/>
        </p:nvSpPr>
        <p:spPr>
          <a:xfrm>
            <a:off x="8125946" y="4002741"/>
            <a:ext cx="3115235" cy="3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Weather-App-</a:t>
            </a:r>
            <a:r>
              <a:rPr lang="en-US" sz="1400" b="1" dirty="0" err="1">
                <a:solidFill>
                  <a:srgbClr val="0070C0"/>
                </a:solidFill>
              </a:rPr>
              <a:t>vm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633ED7F6-6D40-4A1A-9300-0C4281EED909}"/>
              </a:ext>
            </a:extLst>
          </p:cNvPr>
          <p:cNvSpPr txBox="1">
            <a:spLocks/>
          </p:cNvSpPr>
          <p:nvPr/>
        </p:nvSpPr>
        <p:spPr>
          <a:xfrm>
            <a:off x="6696075" y="4370761"/>
            <a:ext cx="1049432" cy="3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0000"/>
                </a:solidFill>
              </a:rPr>
              <a:t>Catalog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238E2-F9A9-4F88-A4BB-38544A7BEB57}"/>
              </a:ext>
            </a:extLst>
          </p:cNvPr>
          <p:cNvSpPr/>
          <p:nvPr/>
        </p:nvSpPr>
        <p:spPr>
          <a:xfrm>
            <a:off x="8100733" y="4385494"/>
            <a:ext cx="1582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Weather app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B8D6A0B-F140-4A54-A562-B62F75D18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4608" y="3181909"/>
            <a:ext cx="820832" cy="820832"/>
          </a:xfrm>
          <a:prstGeom prst="rect">
            <a:avLst/>
          </a:prstGeom>
        </p:spPr>
      </p:pic>
      <p:sp>
        <p:nvSpPr>
          <p:cNvPr id="18" name="Title 8">
            <a:extLst>
              <a:ext uri="{FF2B5EF4-FFF2-40B4-BE49-F238E27FC236}">
                <a16:creationId xmlns:a16="http://schemas.microsoft.com/office/drawing/2014/main" id="{F5636B9A-C713-4A92-896A-777F1359D06D}"/>
              </a:ext>
            </a:extLst>
          </p:cNvPr>
          <p:cNvSpPr txBox="1">
            <a:spLocks/>
          </p:cNvSpPr>
          <p:nvPr/>
        </p:nvSpPr>
        <p:spPr>
          <a:xfrm>
            <a:off x="5266203" y="4186751"/>
            <a:ext cx="1174937" cy="55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0000"/>
                </a:solidFill>
              </a:rPr>
              <a:t>Inventory app service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9A7E9D4A-E68B-4642-A03D-CE1DAD4E5A44}"/>
              </a:ext>
            </a:extLst>
          </p:cNvPr>
          <p:cNvSpPr txBox="1">
            <a:spLocks/>
          </p:cNvSpPr>
          <p:nvPr/>
        </p:nvSpPr>
        <p:spPr>
          <a:xfrm>
            <a:off x="6696075" y="4060638"/>
            <a:ext cx="1900518" cy="31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>
                <a:solidFill>
                  <a:srgbClr val="0070C0"/>
                </a:solidFill>
              </a:rPr>
              <a:t>Read-it-vm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11185A9-6D39-4B4C-B0CB-D9C3D8A3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3181910"/>
            <a:ext cx="820831" cy="8208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8EFEA0-20A2-4610-9812-5562AB95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946" y="3181910"/>
            <a:ext cx="820831" cy="82083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F151AF2-30AF-4C2E-82CD-59F47F20D3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This is the architecture after completed section 14 of deploying the container to AKS and we are using ACR to manage the image and run it.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314C6B14-96D3-42FF-9298-BB4F73E3EAB2}"/>
              </a:ext>
            </a:extLst>
          </p:cNvPr>
          <p:cNvSpPr txBox="1">
            <a:spLocks/>
          </p:cNvSpPr>
          <p:nvPr/>
        </p:nvSpPr>
        <p:spPr>
          <a:xfrm>
            <a:off x="8125946" y="4002741"/>
            <a:ext cx="3115235" cy="3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Weather-App-</a:t>
            </a:r>
            <a:r>
              <a:rPr lang="en-US" sz="1400" b="1" dirty="0" err="1">
                <a:solidFill>
                  <a:srgbClr val="0070C0"/>
                </a:solidFill>
              </a:rPr>
              <a:t>vm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633ED7F6-6D40-4A1A-9300-0C4281EED909}"/>
              </a:ext>
            </a:extLst>
          </p:cNvPr>
          <p:cNvSpPr txBox="1">
            <a:spLocks/>
          </p:cNvSpPr>
          <p:nvPr/>
        </p:nvSpPr>
        <p:spPr>
          <a:xfrm>
            <a:off x="6696075" y="4370761"/>
            <a:ext cx="1049432" cy="3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0000"/>
                </a:solidFill>
              </a:rPr>
              <a:t>Catalog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238E2-F9A9-4F88-A4BB-38544A7BEB57}"/>
              </a:ext>
            </a:extLst>
          </p:cNvPr>
          <p:cNvSpPr/>
          <p:nvPr/>
        </p:nvSpPr>
        <p:spPr>
          <a:xfrm>
            <a:off x="8100733" y="4385494"/>
            <a:ext cx="1582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Weather app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B8D6A0B-F140-4A54-A562-B62F75D18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4608" y="3181909"/>
            <a:ext cx="820832" cy="820832"/>
          </a:xfrm>
          <a:prstGeom prst="rect">
            <a:avLst/>
          </a:prstGeom>
        </p:spPr>
      </p:pic>
      <p:sp>
        <p:nvSpPr>
          <p:cNvPr id="18" name="Title 8">
            <a:extLst>
              <a:ext uri="{FF2B5EF4-FFF2-40B4-BE49-F238E27FC236}">
                <a16:creationId xmlns:a16="http://schemas.microsoft.com/office/drawing/2014/main" id="{F5636B9A-C713-4A92-896A-777F1359D06D}"/>
              </a:ext>
            </a:extLst>
          </p:cNvPr>
          <p:cNvSpPr txBox="1">
            <a:spLocks/>
          </p:cNvSpPr>
          <p:nvPr/>
        </p:nvSpPr>
        <p:spPr>
          <a:xfrm>
            <a:off x="5266203" y="4186751"/>
            <a:ext cx="1174937" cy="55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0000"/>
                </a:solidFill>
              </a:rPr>
              <a:t>Inventory app service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9A7E9D4A-E68B-4642-A03D-CE1DAD4E5A44}"/>
              </a:ext>
            </a:extLst>
          </p:cNvPr>
          <p:cNvSpPr txBox="1">
            <a:spLocks/>
          </p:cNvSpPr>
          <p:nvPr/>
        </p:nvSpPr>
        <p:spPr>
          <a:xfrm>
            <a:off x="6696075" y="4060638"/>
            <a:ext cx="1900518" cy="31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>
                <a:solidFill>
                  <a:srgbClr val="0070C0"/>
                </a:solidFill>
              </a:rPr>
              <a:t>Read-it-vm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0E19AE-F1B8-4131-83F1-3B9AD6C63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0778" y="3107670"/>
            <a:ext cx="969310" cy="969310"/>
          </a:xfrm>
          <a:prstGeom prst="rect">
            <a:avLst/>
          </a:prstGeom>
        </p:spPr>
      </p:pic>
      <p:sp>
        <p:nvSpPr>
          <p:cNvPr id="14" name="Title 8">
            <a:extLst>
              <a:ext uri="{FF2B5EF4-FFF2-40B4-BE49-F238E27FC236}">
                <a16:creationId xmlns:a16="http://schemas.microsoft.com/office/drawing/2014/main" id="{6CD1AC8B-A731-4793-9BED-36CECFF04070}"/>
              </a:ext>
            </a:extLst>
          </p:cNvPr>
          <p:cNvSpPr txBox="1">
            <a:spLocks/>
          </p:cNvSpPr>
          <p:nvPr/>
        </p:nvSpPr>
        <p:spPr>
          <a:xfrm>
            <a:off x="4097694" y="4210611"/>
            <a:ext cx="1390931" cy="5520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0000"/>
                </a:solidFill>
              </a:rPr>
              <a:t>Cart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54C6D-D4B7-4755-BCD4-9FADFE6F51CF}"/>
              </a:ext>
            </a:extLst>
          </p:cNvPr>
          <p:cNvSpPr/>
          <p:nvPr/>
        </p:nvSpPr>
        <p:spPr>
          <a:xfrm>
            <a:off x="3837467" y="4086411"/>
            <a:ext cx="129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AKS Service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D703AD-40F4-41DF-8B90-9A1AE16F44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2129" y="4869677"/>
            <a:ext cx="827571" cy="827571"/>
          </a:xfrm>
          <a:prstGeom prst="rect">
            <a:avLst/>
          </a:prstGeom>
        </p:spPr>
      </p:pic>
      <p:sp>
        <p:nvSpPr>
          <p:cNvPr id="19" name="Title 8">
            <a:extLst>
              <a:ext uri="{FF2B5EF4-FFF2-40B4-BE49-F238E27FC236}">
                <a16:creationId xmlns:a16="http://schemas.microsoft.com/office/drawing/2014/main" id="{959A6E3F-BDD6-4D1D-A4DD-E519111B95E7}"/>
              </a:ext>
            </a:extLst>
          </p:cNvPr>
          <p:cNvSpPr txBox="1">
            <a:spLocks/>
          </p:cNvSpPr>
          <p:nvPr/>
        </p:nvSpPr>
        <p:spPr>
          <a:xfrm>
            <a:off x="3837467" y="5848403"/>
            <a:ext cx="1555937" cy="6636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rgbClr val="FF0000"/>
                </a:solidFill>
              </a:rPr>
              <a:t>Container image od cart module</a:t>
            </a:r>
          </a:p>
        </p:txBody>
      </p:sp>
      <p:sp>
        <p:nvSpPr>
          <p:cNvPr id="21" name="Title 8">
            <a:extLst>
              <a:ext uri="{FF2B5EF4-FFF2-40B4-BE49-F238E27FC236}">
                <a16:creationId xmlns:a16="http://schemas.microsoft.com/office/drawing/2014/main" id="{6EA915B4-67B0-478E-A827-DF7F161E345E}"/>
              </a:ext>
            </a:extLst>
          </p:cNvPr>
          <p:cNvSpPr txBox="1">
            <a:spLocks/>
          </p:cNvSpPr>
          <p:nvPr/>
        </p:nvSpPr>
        <p:spPr>
          <a:xfrm>
            <a:off x="4250395" y="5734541"/>
            <a:ext cx="798419" cy="3058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70C0"/>
                </a:solidFill>
              </a:rPr>
              <a:t>ACR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88BF77-3F3E-4E0C-B165-D90924989B7D}"/>
              </a:ext>
            </a:extLst>
          </p:cNvPr>
          <p:cNvCxnSpPr>
            <a:cxnSpLocks/>
          </p:cNvCxnSpPr>
          <p:nvPr/>
        </p:nvCxnSpPr>
        <p:spPr>
          <a:xfrm flipH="1">
            <a:off x="3227294" y="3594285"/>
            <a:ext cx="773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A3367B1-7B48-41F6-86EF-296F9D504B3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2795819" y="4017153"/>
            <a:ext cx="1723704" cy="8089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the architecture after we completed section 12 of deploying the inventory app on the web app services</vt:lpstr>
      <vt:lpstr>This is the architecture after completed section 14 of deploying the container to AKS and we are using ACR to manage the image and run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architecture after we completed section 12 of deploying the inventory app on the web app services</dc:title>
  <dc:creator>Abhinav Deodhar</dc:creator>
  <cp:lastModifiedBy>Abhinav Deodhar</cp:lastModifiedBy>
  <cp:revision>3</cp:revision>
  <dcterms:created xsi:type="dcterms:W3CDTF">2023-10-22T18:36:11Z</dcterms:created>
  <dcterms:modified xsi:type="dcterms:W3CDTF">2023-10-23T18:08:54Z</dcterms:modified>
</cp:coreProperties>
</file>