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1" roundtripDataSignature="AMtx7miw7Fg9BWm7vHNkQBXt29LrrGx/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customschemas.google.com/relationships/presentationmetadata" Target="metadata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A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1dc117e85d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21dc117e85d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g21dc117e85d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f9c2f4f056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f9c2f4f056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1f9c2f4f056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f9c2f4f056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f9c2f4f056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1f9c2f4f056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1dc117e85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21dc117e85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g21dc117e85d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/>
          <p:nvPr/>
        </p:nvSpPr>
        <p:spPr>
          <a:xfrm>
            <a:off x="-1" y="6537960"/>
            <a:ext cx="12192000" cy="32003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raphical user interface&#10;&#10;Description automatically generated with medium confidence" id="17" name="Google Shape;17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"/>
            <a:ext cx="12191999" cy="206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6"/>
          <p:cNvSpPr txBox="1"/>
          <p:nvPr>
            <p:ph type="ctrTitle"/>
          </p:nvPr>
        </p:nvSpPr>
        <p:spPr>
          <a:xfrm>
            <a:off x="1524000" y="2309099"/>
            <a:ext cx="9144000" cy="9777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4400"/>
              <a:buFont typeface="Calibri"/>
              <a:buNone/>
              <a:defRPr>
                <a:solidFill>
                  <a:srgbClr val="F2F2F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subTitle"/>
          </p:nvPr>
        </p:nvSpPr>
        <p:spPr>
          <a:xfrm>
            <a:off x="1524000" y="3405485"/>
            <a:ext cx="91440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2800"/>
              <a:buNone/>
              <a:defRPr>
                <a:solidFill>
                  <a:srgbClr val="F2F2F2"/>
                </a:solidFill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/>
          <p:nvPr/>
        </p:nvSpPr>
        <p:spPr>
          <a:xfrm>
            <a:off x="-3" y="3429000"/>
            <a:ext cx="3612970" cy="3432899"/>
          </a:xfrm>
          <a:prstGeom prst="corner">
            <a:avLst>
              <a:gd fmla="val 9451" name="adj1"/>
              <a:gd fmla="val 9879" name="adj2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7"/>
          <p:cNvSpPr/>
          <p:nvPr/>
        </p:nvSpPr>
        <p:spPr>
          <a:xfrm flipH="1" rot="10800000">
            <a:off x="0" y="0"/>
            <a:ext cx="12192000" cy="1343818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7"/>
          <p:cNvSpPr txBox="1"/>
          <p:nvPr>
            <p:ph type="title"/>
          </p:nvPr>
        </p:nvSpPr>
        <p:spPr>
          <a:xfrm>
            <a:off x="838200" y="182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844731" y="1847304"/>
            <a:ext cx="10515600" cy="42595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2800"/>
              <a:buChar char="•"/>
              <a:defRPr>
                <a:solidFill>
                  <a:srgbClr val="F2F2F2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2F2F2"/>
              </a:buClr>
              <a:buSzPts val="2400"/>
              <a:buChar char="•"/>
              <a:defRPr>
                <a:solidFill>
                  <a:srgbClr val="F2F2F2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2F2F2"/>
              </a:buClr>
              <a:buSzPts val="2000"/>
              <a:buChar char="•"/>
              <a:defRPr>
                <a:solidFill>
                  <a:srgbClr val="F2F2F2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2F2F2"/>
              </a:buClr>
              <a:buSzPts val="1800"/>
              <a:buChar char="•"/>
              <a:defRPr>
                <a:solidFill>
                  <a:srgbClr val="F2F2F2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2F2F2"/>
              </a:buClr>
              <a:buSzPts val="1800"/>
              <a:buChar char="•"/>
              <a:defRPr>
                <a:solidFill>
                  <a:srgbClr val="F2F2F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0" type="dt"/>
          </p:nvPr>
        </p:nvSpPr>
        <p:spPr>
          <a:xfrm>
            <a:off x="-2" y="6544491"/>
            <a:ext cx="838202" cy="3135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/>
        </p:nvSpPr>
        <p:spPr>
          <a:xfrm>
            <a:off x="1241513" y="6551023"/>
            <a:ext cx="1129938" cy="3135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AU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QFin UWA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7"/>
          <p:cNvSpPr txBox="1"/>
          <p:nvPr/>
        </p:nvSpPr>
        <p:spPr>
          <a:xfrm>
            <a:off x="11797936" y="6548957"/>
            <a:ext cx="394064" cy="3135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AU" sz="12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F3F3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ode.visualstudio.com/" TargetMode="External"/><Relationship Id="rId4" Type="http://schemas.openxmlformats.org/officeDocument/2006/relationships/hyperlink" Target="https://www.python.org/downloads/" TargetMode="External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0" y="2828950"/>
            <a:ext cx="12192000" cy="180180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>
            <p:ph type="ctrTitle"/>
          </p:nvPr>
        </p:nvSpPr>
        <p:spPr>
          <a:xfrm>
            <a:off x="1066800" y="3422762"/>
            <a:ext cx="10058400" cy="1059300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80000"/>
              <a:buFont typeface="Arial"/>
              <a:buNone/>
            </a:pPr>
            <a:r>
              <a:rPr lang="en-AU" sz="6000">
                <a:solidFill>
                  <a:srgbClr val="FFFFFF"/>
                </a:solidFill>
              </a:rPr>
              <a:t>Workshop 3: Indicators and the Backtester</a:t>
            </a:r>
            <a:endParaRPr sz="5600"/>
          </a:p>
        </p:txBody>
      </p:sp>
      <p:sp>
        <p:nvSpPr>
          <p:cNvPr id="91" name="Google Shape;91;p1"/>
          <p:cNvSpPr txBox="1"/>
          <p:nvPr>
            <p:ph idx="1" type="subTitle"/>
          </p:nvPr>
        </p:nvSpPr>
        <p:spPr>
          <a:xfrm>
            <a:off x="1066800" y="4790020"/>
            <a:ext cx="10058400" cy="1282800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en-AU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March 24, 2023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idx="1" type="body"/>
          </p:nvPr>
        </p:nvSpPr>
        <p:spPr>
          <a:xfrm>
            <a:off x="838200" y="1511024"/>
            <a:ext cx="10515600" cy="49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613"/>
              <a:buNone/>
            </a:pPr>
            <a:r>
              <a:rPr lang="en-AU"/>
              <a:t>Section 1 - Putting you into teams!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613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613"/>
              <a:buNone/>
            </a:pPr>
            <a:r>
              <a:rPr lang="en-AU"/>
              <a:t>Section 2 - Workshop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613"/>
              <a:buNone/>
            </a:pPr>
            <a:r>
              <a:t/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-"/>
            </a:pPr>
            <a:r>
              <a:rPr lang="en-AU"/>
              <a:t>Recap of last week</a:t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AU"/>
              <a:t>Pulling from API</a:t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AU"/>
              <a:t>qfinuwa package</a:t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AU"/>
              <a:t>Implementing Indicators</a:t>
            </a:r>
            <a:endParaRPr/>
          </a:p>
        </p:txBody>
      </p:sp>
      <p:sp>
        <p:nvSpPr>
          <p:cNvPr id="97" name="Google Shape;97;p2"/>
          <p:cNvSpPr txBox="1"/>
          <p:nvPr>
            <p:ph type="title"/>
          </p:nvPr>
        </p:nvSpPr>
        <p:spPr>
          <a:xfrm>
            <a:off x="838200" y="182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AU" sz="5000"/>
              <a:t>Today’s Agenda:</a:t>
            </a:r>
            <a:endParaRPr sz="5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1dc117e85d_0_15"/>
          <p:cNvSpPr txBox="1"/>
          <p:nvPr>
            <p:ph type="title"/>
          </p:nvPr>
        </p:nvSpPr>
        <p:spPr>
          <a:xfrm>
            <a:off x="838200" y="1825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AU"/>
              <a:t>Optiver event next week!</a:t>
            </a:r>
            <a:endParaRPr/>
          </a:p>
        </p:txBody>
      </p:sp>
      <p:sp>
        <p:nvSpPr>
          <p:cNvPr id="104" name="Google Shape;104;g21dc117e85d_0_15"/>
          <p:cNvSpPr txBox="1"/>
          <p:nvPr>
            <p:ph idx="1" type="body"/>
          </p:nvPr>
        </p:nvSpPr>
        <p:spPr>
          <a:xfrm>
            <a:off x="844731" y="1847304"/>
            <a:ext cx="10515600" cy="42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05" name="Google Shape;105;g21dc117e85d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675" y="1619998"/>
            <a:ext cx="9680700" cy="492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f9c2f4f056_0_1"/>
          <p:cNvSpPr txBox="1"/>
          <p:nvPr>
            <p:ph type="title"/>
          </p:nvPr>
        </p:nvSpPr>
        <p:spPr>
          <a:xfrm>
            <a:off x="838200" y="1825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Another Optiver event next week!</a:t>
            </a:r>
            <a:endParaRPr/>
          </a:p>
        </p:txBody>
      </p:sp>
      <p:sp>
        <p:nvSpPr>
          <p:cNvPr id="112" name="Google Shape;112;g1f9c2f4f056_0_1"/>
          <p:cNvSpPr txBox="1"/>
          <p:nvPr>
            <p:ph idx="1" type="body"/>
          </p:nvPr>
        </p:nvSpPr>
        <p:spPr>
          <a:xfrm>
            <a:off x="844731" y="1847304"/>
            <a:ext cx="10515600" cy="425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g1f9c2f4f056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713" y="1534450"/>
            <a:ext cx="10236075" cy="4885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f9c2f4f056_0_8"/>
          <p:cNvSpPr txBox="1"/>
          <p:nvPr>
            <p:ph type="title"/>
          </p:nvPr>
        </p:nvSpPr>
        <p:spPr>
          <a:xfrm>
            <a:off x="838200" y="1825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TRADING TEAMS</a:t>
            </a:r>
            <a:endParaRPr/>
          </a:p>
        </p:txBody>
      </p:sp>
      <p:sp>
        <p:nvSpPr>
          <p:cNvPr id="120" name="Google Shape;120;g1f9c2f4f056_0_8"/>
          <p:cNvSpPr txBox="1"/>
          <p:nvPr>
            <p:ph idx="1" type="body"/>
          </p:nvPr>
        </p:nvSpPr>
        <p:spPr>
          <a:xfrm>
            <a:off x="844731" y="1847304"/>
            <a:ext cx="10515600" cy="425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g1f9c2f4f056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668" y="2026100"/>
            <a:ext cx="11655725" cy="376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dc117e85d_0_0"/>
          <p:cNvSpPr txBox="1"/>
          <p:nvPr>
            <p:ph type="title"/>
          </p:nvPr>
        </p:nvSpPr>
        <p:spPr>
          <a:xfrm>
            <a:off x="838200" y="1825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AU"/>
              <a:t>Installing VSCode and Python</a:t>
            </a:r>
            <a:endParaRPr/>
          </a:p>
        </p:txBody>
      </p:sp>
      <p:sp>
        <p:nvSpPr>
          <p:cNvPr id="128" name="Google Shape;128;g21dc117e85d_0_0"/>
          <p:cNvSpPr txBox="1"/>
          <p:nvPr>
            <p:ph idx="1" type="body"/>
          </p:nvPr>
        </p:nvSpPr>
        <p:spPr>
          <a:xfrm>
            <a:off x="844731" y="1847304"/>
            <a:ext cx="10515600" cy="42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AU"/>
              <a:t>Install VSCode and Python 10 if you haven’t: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AU" u="sng">
                <a:solidFill>
                  <a:schemeClr val="hlink"/>
                </a:solidFill>
                <a:hlinkClick r:id="rId3"/>
              </a:rPr>
              <a:t>https://code.visualstudio.com/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AU" u="sng">
                <a:solidFill>
                  <a:schemeClr val="hlink"/>
                </a:solidFill>
                <a:hlinkClick r:id="rId4"/>
              </a:rPr>
              <a:t>https://www.python.org/downloads/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AU"/>
              <a:t>Then open up your cmd, and type in: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AU"/>
              <a:t>pip install lxml matplotlib numpy pandas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29" name="Google Shape;129;g21dc117e85d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10750" y="5237697"/>
            <a:ext cx="8480075" cy="65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2021-04-06T05:42:39Z</dcterms:created>
  <dc:creator>Domenico Sauta</dc:creator>
</cp:coreProperties>
</file>