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w7Fg9BWm7vHNkQBXt29LrrGx/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3E40C-9ACA-4259-B355-28C05824811C}" v="5" dt="2023-05-04T06:50:4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ruh" userId="de8bb862-12c7-472f-9cba-bb61f72c7c9e" providerId="ADAL" clId="{1E53E40C-9ACA-4259-B355-28C05824811C}"/>
    <pc:docChg chg="undo custSel addSld delSld modSld">
      <pc:chgData name="Farruh" userId="de8bb862-12c7-472f-9cba-bb61f72c7c9e" providerId="ADAL" clId="{1E53E40C-9ACA-4259-B355-28C05824811C}" dt="2023-05-04T06:54:24.945" v="395" actId="20577"/>
      <pc:docMkLst>
        <pc:docMk/>
      </pc:docMkLst>
      <pc:sldChg chg="modSp mod">
        <pc:chgData name="Farruh" userId="de8bb862-12c7-472f-9cba-bb61f72c7c9e" providerId="ADAL" clId="{1E53E40C-9ACA-4259-B355-28C05824811C}" dt="2023-05-04T06:44:04.678" v="66" actId="20577"/>
        <pc:sldMkLst>
          <pc:docMk/>
          <pc:sldMk cId="0" sldId="256"/>
        </pc:sldMkLst>
        <pc:spChg chg="mod">
          <ac:chgData name="Farruh" userId="de8bb862-12c7-472f-9cba-bb61f72c7c9e" providerId="ADAL" clId="{1E53E40C-9ACA-4259-B355-28C05824811C}" dt="2023-05-04T06:43:44.524" v="46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Farruh" userId="de8bb862-12c7-472f-9cba-bb61f72c7c9e" providerId="ADAL" clId="{1E53E40C-9ACA-4259-B355-28C05824811C}" dt="2023-05-04T06:44:04.678" v="66" actId="20577"/>
          <ac:spMkLst>
            <pc:docMk/>
            <pc:sldMk cId="0" sldId="256"/>
            <ac:spMk id="91" creationId="{00000000-0000-0000-0000-000000000000}"/>
          </ac:spMkLst>
        </pc:spChg>
      </pc:sldChg>
      <pc:sldChg chg="del">
        <pc:chgData name="Farruh" userId="de8bb862-12c7-472f-9cba-bb61f72c7c9e" providerId="ADAL" clId="{1E53E40C-9ACA-4259-B355-28C05824811C}" dt="2023-05-04T06:44:13.776" v="67" actId="47"/>
        <pc:sldMkLst>
          <pc:docMk/>
          <pc:sldMk cId="0" sldId="257"/>
        </pc:sldMkLst>
      </pc:sldChg>
      <pc:sldChg chg="del">
        <pc:chgData name="Farruh" userId="de8bb862-12c7-472f-9cba-bb61f72c7c9e" providerId="ADAL" clId="{1E53E40C-9ACA-4259-B355-28C05824811C}" dt="2023-05-04T06:44:15.224" v="68" actId="47"/>
        <pc:sldMkLst>
          <pc:docMk/>
          <pc:sldMk cId="0" sldId="258"/>
        </pc:sldMkLst>
      </pc:sldChg>
      <pc:sldChg chg="del">
        <pc:chgData name="Farruh" userId="de8bb862-12c7-472f-9cba-bb61f72c7c9e" providerId="ADAL" clId="{1E53E40C-9ACA-4259-B355-28C05824811C}" dt="2023-05-04T06:44:18.834" v="69" actId="47"/>
        <pc:sldMkLst>
          <pc:docMk/>
          <pc:sldMk cId="0" sldId="259"/>
        </pc:sldMkLst>
      </pc:sldChg>
      <pc:sldChg chg="del">
        <pc:chgData name="Farruh" userId="de8bb862-12c7-472f-9cba-bb61f72c7c9e" providerId="ADAL" clId="{1E53E40C-9ACA-4259-B355-28C05824811C}" dt="2023-05-04T06:44:19.591" v="70" actId="47"/>
        <pc:sldMkLst>
          <pc:docMk/>
          <pc:sldMk cId="0" sldId="260"/>
        </pc:sldMkLst>
      </pc:sldChg>
      <pc:sldChg chg="modSp add del mod">
        <pc:chgData name="Farruh" userId="de8bb862-12c7-472f-9cba-bb61f72c7c9e" providerId="ADAL" clId="{1E53E40C-9ACA-4259-B355-28C05824811C}" dt="2023-05-04T06:44:31.983" v="75" actId="47"/>
        <pc:sldMkLst>
          <pc:docMk/>
          <pc:sldMk cId="0" sldId="261"/>
        </pc:sldMkLst>
        <pc:spChg chg="mod">
          <ac:chgData name="Farruh" userId="de8bb862-12c7-472f-9cba-bb61f72c7c9e" providerId="ADAL" clId="{1E53E40C-9ACA-4259-B355-28C05824811C}" dt="2023-05-04T06:44:26.054" v="73" actId="27636"/>
          <ac:spMkLst>
            <pc:docMk/>
            <pc:sldMk cId="0" sldId="261"/>
            <ac:spMk id="128" creationId="{00000000-0000-0000-0000-000000000000}"/>
          </ac:spMkLst>
        </pc:spChg>
      </pc:sldChg>
      <pc:sldChg chg="addSp delSp modSp new mod">
        <pc:chgData name="Farruh" userId="de8bb862-12c7-472f-9cba-bb61f72c7c9e" providerId="ADAL" clId="{1E53E40C-9ACA-4259-B355-28C05824811C}" dt="2023-05-04T06:46:59.230" v="231" actId="20577"/>
        <pc:sldMkLst>
          <pc:docMk/>
          <pc:sldMk cId="1168973492" sldId="262"/>
        </pc:sldMkLst>
        <pc:spChg chg="mod">
          <ac:chgData name="Farruh" userId="de8bb862-12c7-472f-9cba-bb61f72c7c9e" providerId="ADAL" clId="{1E53E40C-9ACA-4259-B355-28C05824811C}" dt="2023-05-04T06:44:41.607" v="105" actId="20577"/>
          <ac:spMkLst>
            <pc:docMk/>
            <pc:sldMk cId="1168973492" sldId="262"/>
            <ac:spMk id="2" creationId="{DD17FC45-2EBC-FD08-F968-44254B245470}"/>
          </ac:spMkLst>
        </pc:spChg>
        <pc:spChg chg="del mod">
          <ac:chgData name="Farruh" userId="de8bb862-12c7-472f-9cba-bb61f72c7c9e" providerId="ADAL" clId="{1E53E40C-9ACA-4259-B355-28C05824811C}" dt="2023-05-04T06:44:49.863" v="109" actId="478"/>
          <ac:spMkLst>
            <pc:docMk/>
            <pc:sldMk cId="1168973492" sldId="262"/>
            <ac:spMk id="3" creationId="{BB4685A3-D684-5044-E967-4160B1C49523}"/>
          </ac:spMkLst>
        </pc:spChg>
        <pc:spChg chg="add mod">
          <ac:chgData name="Farruh" userId="de8bb862-12c7-472f-9cba-bb61f72c7c9e" providerId="ADAL" clId="{1E53E40C-9ACA-4259-B355-28C05824811C}" dt="2023-05-04T06:46:59.230" v="231" actId="20577"/>
          <ac:spMkLst>
            <pc:docMk/>
            <pc:sldMk cId="1168973492" sldId="262"/>
            <ac:spMk id="6" creationId="{40C19153-A6B5-F668-3DEE-4F0091A6F1FB}"/>
          </ac:spMkLst>
        </pc:spChg>
        <pc:picChg chg="add mod modCrop">
          <ac:chgData name="Farruh" userId="de8bb862-12c7-472f-9cba-bb61f72c7c9e" providerId="ADAL" clId="{1E53E40C-9ACA-4259-B355-28C05824811C}" dt="2023-05-04T06:45:43.786" v="120" actId="1036"/>
          <ac:picMkLst>
            <pc:docMk/>
            <pc:sldMk cId="1168973492" sldId="262"/>
            <ac:picMk id="5" creationId="{04E34684-4B64-A34E-9AC5-43E88529D586}"/>
          </ac:picMkLst>
        </pc:picChg>
      </pc:sldChg>
      <pc:sldChg chg="addSp delSp modSp new mod">
        <pc:chgData name="Farruh" userId="de8bb862-12c7-472f-9cba-bb61f72c7c9e" providerId="ADAL" clId="{1E53E40C-9ACA-4259-B355-28C05824811C}" dt="2023-05-04T06:48:21.014" v="279" actId="1076"/>
        <pc:sldMkLst>
          <pc:docMk/>
          <pc:sldMk cId="1783288415" sldId="263"/>
        </pc:sldMkLst>
        <pc:spChg chg="mod">
          <ac:chgData name="Farruh" userId="de8bb862-12c7-472f-9cba-bb61f72c7c9e" providerId="ADAL" clId="{1E53E40C-9ACA-4259-B355-28C05824811C}" dt="2023-05-04T06:48:07.601" v="272" actId="20577"/>
          <ac:spMkLst>
            <pc:docMk/>
            <pc:sldMk cId="1783288415" sldId="263"/>
            <ac:spMk id="2" creationId="{84B1DFA8-FE93-D693-2AA5-523DD8BE2884}"/>
          </ac:spMkLst>
        </pc:spChg>
        <pc:spChg chg="del mod">
          <ac:chgData name="Farruh" userId="de8bb862-12c7-472f-9cba-bb61f72c7c9e" providerId="ADAL" clId="{1E53E40C-9ACA-4259-B355-28C05824811C}" dt="2023-05-04T06:48:10.666" v="274" actId="478"/>
          <ac:spMkLst>
            <pc:docMk/>
            <pc:sldMk cId="1783288415" sldId="263"/>
            <ac:spMk id="3" creationId="{55F5E1F4-C751-9E92-801E-C3F3CFA65450}"/>
          </ac:spMkLst>
        </pc:spChg>
        <pc:picChg chg="add del">
          <ac:chgData name="Farruh" userId="de8bb862-12c7-472f-9cba-bb61f72c7c9e" providerId="ADAL" clId="{1E53E40C-9ACA-4259-B355-28C05824811C}" dt="2023-05-04T06:48:13.625" v="276" actId="478"/>
          <ac:picMkLst>
            <pc:docMk/>
            <pc:sldMk cId="1783288415" sldId="263"/>
            <ac:picMk id="5" creationId="{D36099CC-F2E1-7491-97FC-C6DEC18FDFB6}"/>
          </ac:picMkLst>
        </pc:picChg>
        <pc:picChg chg="add mod">
          <ac:chgData name="Farruh" userId="de8bb862-12c7-472f-9cba-bb61f72c7c9e" providerId="ADAL" clId="{1E53E40C-9ACA-4259-B355-28C05824811C}" dt="2023-05-04T06:48:21.014" v="279" actId="1076"/>
          <ac:picMkLst>
            <pc:docMk/>
            <pc:sldMk cId="1783288415" sldId="263"/>
            <ac:picMk id="7" creationId="{D8823599-FC27-1495-9501-2EB78962743E}"/>
          </ac:picMkLst>
        </pc:picChg>
      </pc:sldChg>
      <pc:sldChg chg="addSp delSp modSp new mod">
        <pc:chgData name="Farruh" userId="de8bb862-12c7-472f-9cba-bb61f72c7c9e" providerId="ADAL" clId="{1E53E40C-9ACA-4259-B355-28C05824811C}" dt="2023-05-04T06:49:49.996" v="340" actId="20577"/>
        <pc:sldMkLst>
          <pc:docMk/>
          <pc:sldMk cId="1780000538" sldId="264"/>
        </pc:sldMkLst>
        <pc:spChg chg="mod">
          <ac:chgData name="Farruh" userId="de8bb862-12c7-472f-9cba-bb61f72c7c9e" providerId="ADAL" clId="{1E53E40C-9ACA-4259-B355-28C05824811C}" dt="2023-05-04T06:49:49.996" v="340" actId="20577"/>
          <ac:spMkLst>
            <pc:docMk/>
            <pc:sldMk cId="1780000538" sldId="264"/>
            <ac:spMk id="2" creationId="{C7DD264B-CE1C-F94F-EE9B-591644A406ED}"/>
          </ac:spMkLst>
        </pc:spChg>
        <pc:spChg chg="del">
          <ac:chgData name="Farruh" userId="de8bb862-12c7-472f-9cba-bb61f72c7c9e" providerId="ADAL" clId="{1E53E40C-9ACA-4259-B355-28C05824811C}" dt="2023-05-04T06:48:33.612" v="324" actId="478"/>
          <ac:spMkLst>
            <pc:docMk/>
            <pc:sldMk cId="1780000538" sldId="264"/>
            <ac:spMk id="3" creationId="{7BF2BA14-C3AA-4BDB-1D0A-3CC124B6CAB3}"/>
          </ac:spMkLst>
        </pc:spChg>
        <pc:picChg chg="add mod">
          <ac:chgData name="Farruh" userId="de8bb862-12c7-472f-9cba-bb61f72c7c9e" providerId="ADAL" clId="{1E53E40C-9ACA-4259-B355-28C05824811C}" dt="2023-05-04T06:49:42.880" v="328" actId="14100"/>
          <ac:picMkLst>
            <pc:docMk/>
            <pc:sldMk cId="1780000538" sldId="264"/>
            <ac:picMk id="5" creationId="{DC3E3E4A-D4C1-C418-CE71-F6E64DD2F16E}"/>
          </ac:picMkLst>
        </pc:picChg>
      </pc:sldChg>
      <pc:sldChg chg="addSp delSp modSp new mod">
        <pc:chgData name="Farruh" userId="de8bb862-12c7-472f-9cba-bb61f72c7c9e" providerId="ADAL" clId="{1E53E40C-9ACA-4259-B355-28C05824811C}" dt="2023-05-04T06:50:48.442" v="372" actId="14826"/>
        <pc:sldMkLst>
          <pc:docMk/>
          <pc:sldMk cId="1288116916" sldId="265"/>
        </pc:sldMkLst>
        <pc:spChg chg="mod">
          <ac:chgData name="Farruh" userId="de8bb862-12c7-472f-9cba-bb61f72c7c9e" providerId="ADAL" clId="{1E53E40C-9ACA-4259-B355-28C05824811C}" dt="2023-05-04T06:50:00.442" v="367" actId="20577"/>
          <ac:spMkLst>
            <pc:docMk/>
            <pc:sldMk cId="1288116916" sldId="265"/>
            <ac:spMk id="2" creationId="{EA2B4730-AE37-6118-E75B-A3DEEB78E548}"/>
          </ac:spMkLst>
        </pc:spChg>
        <pc:spChg chg="del">
          <ac:chgData name="Farruh" userId="de8bb862-12c7-472f-9cba-bb61f72c7c9e" providerId="ADAL" clId="{1E53E40C-9ACA-4259-B355-28C05824811C}" dt="2023-05-04T06:50:04.438" v="368" actId="478"/>
          <ac:spMkLst>
            <pc:docMk/>
            <pc:sldMk cId="1288116916" sldId="265"/>
            <ac:spMk id="3" creationId="{6FE69C23-08C8-BF96-6887-DDE79B59F2C7}"/>
          </ac:spMkLst>
        </pc:spChg>
        <pc:picChg chg="add del mod">
          <ac:chgData name="Farruh" userId="de8bb862-12c7-472f-9cba-bb61f72c7c9e" providerId="ADAL" clId="{1E53E40C-9ACA-4259-B355-28C05824811C}" dt="2023-05-04T06:50:24.643" v="370" actId="478"/>
          <ac:picMkLst>
            <pc:docMk/>
            <pc:sldMk cId="1288116916" sldId="265"/>
            <ac:picMk id="5" creationId="{AF7F3AFA-EA51-0BCF-DE3E-E557845F3DCB}"/>
          </ac:picMkLst>
        </pc:picChg>
        <pc:picChg chg="add mod">
          <ac:chgData name="Farruh" userId="de8bb862-12c7-472f-9cba-bb61f72c7c9e" providerId="ADAL" clId="{1E53E40C-9ACA-4259-B355-28C05824811C}" dt="2023-05-04T06:50:48.442" v="372" actId="14826"/>
          <ac:picMkLst>
            <pc:docMk/>
            <pc:sldMk cId="1288116916" sldId="265"/>
            <ac:picMk id="7" creationId="{F40AF75A-B382-42E6-E842-E5AA12CBAF7E}"/>
          </ac:picMkLst>
        </pc:picChg>
      </pc:sldChg>
      <pc:sldChg chg="modSp new mod">
        <pc:chgData name="Farruh" userId="de8bb862-12c7-472f-9cba-bb61f72c7c9e" providerId="ADAL" clId="{1E53E40C-9ACA-4259-B355-28C05824811C}" dt="2023-05-04T06:54:24.945" v="395" actId="20577"/>
        <pc:sldMkLst>
          <pc:docMk/>
          <pc:sldMk cId="184825024" sldId="266"/>
        </pc:sldMkLst>
        <pc:spChg chg="mod">
          <ac:chgData name="Farruh" userId="de8bb862-12c7-472f-9cba-bb61f72c7c9e" providerId="ADAL" clId="{1E53E40C-9ACA-4259-B355-28C05824811C}" dt="2023-05-04T06:54:24.945" v="395" actId="20577"/>
          <ac:spMkLst>
            <pc:docMk/>
            <pc:sldMk cId="184825024" sldId="266"/>
            <ac:spMk id="2" creationId="{F02CC09A-E061-99A0-AF33-049101430E2F}"/>
          </ac:spMkLst>
        </pc:spChg>
      </pc:sldChg>
      <pc:sldMasterChg chg="addSldLayout delSldLayout">
        <pc:chgData name="Farruh" userId="de8bb862-12c7-472f-9cba-bb61f72c7c9e" providerId="ADAL" clId="{1E53E40C-9ACA-4259-B355-28C05824811C}" dt="2023-05-04T06:44:26.020" v="72" actId="47"/>
        <pc:sldMasterMkLst>
          <pc:docMk/>
          <pc:sldMasterMk cId="0" sldId="2147483648"/>
        </pc:sldMasterMkLst>
        <pc:sldLayoutChg chg="add del">
          <pc:chgData name="Farruh" userId="de8bb862-12c7-472f-9cba-bb61f72c7c9e" providerId="ADAL" clId="{1E53E40C-9ACA-4259-B355-28C05824811C}" dt="2023-05-04T06:44:26.020" v="72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6" descr="Graphical user interfac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20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2309099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40548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8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-3" y="3429000"/>
            <a:ext cx="3612970" cy="3432899"/>
          </a:xfrm>
          <a:prstGeom prst="corner">
            <a:avLst>
              <a:gd name="adj1" fmla="val 9451"/>
              <a:gd name="adj2" fmla="val 9879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 rot="10800000" flipH="1">
            <a:off x="0" y="0"/>
            <a:ext cx="12192000" cy="134381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44731" y="1847304"/>
            <a:ext cx="10515600" cy="425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800"/>
              <a:buChar char="•"/>
              <a:defRPr>
                <a:solidFill>
                  <a:srgbClr val="F2F2F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Char char="•"/>
              <a:defRPr>
                <a:solidFill>
                  <a:srgbClr val="F2F2F2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Char char="•"/>
              <a:defRPr>
                <a:solidFill>
                  <a:srgbClr val="F2F2F2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>
                <a:solidFill>
                  <a:srgbClr val="F2F2F2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>
                <a:solidFill>
                  <a:srgbClr val="F2F2F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-2" y="6544491"/>
            <a:ext cx="838202" cy="3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/>
          <p:nvPr/>
        </p:nvSpPr>
        <p:spPr>
          <a:xfrm>
            <a:off x="1241513" y="6551023"/>
            <a:ext cx="1129938" cy="3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QFin UWA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11797936" y="6548957"/>
            <a:ext cx="394064" cy="3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2828950"/>
            <a:ext cx="12192000" cy="1801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066800" y="3422762"/>
            <a:ext cx="10058400" cy="10593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None/>
            </a:pPr>
            <a:r>
              <a:rPr lang="en-AU" sz="6000" dirty="0">
                <a:solidFill>
                  <a:srgbClr val="FFFFFF"/>
                </a:solidFill>
              </a:rPr>
              <a:t>Team 3</a:t>
            </a:r>
            <a:br>
              <a:rPr lang="en-AU" sz="6000" dirty="0">
                <a:solidFill>
                  <a:srgbClr val="FFFFFF"/>
                </a:solidFill>
              </a:rPr>
            </a:br>
            <a:r>
              <a:rPr lang="en-AU" sz="6000" dirty="0">
                <a:solidFill>
                  <a:srgbClr val="FFFFFF"/>
                </a:solidFill>
              </a:rPr>
              <a:t>ETF Trading Presentation</a:t>
            </a:r>
            <a:endParaRPr sz="56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066800" y="4790020"/>
            <a:ext cx="10058400" cy="12828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AU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AU" sz="24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AU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May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FC45-2EBC-FD08-F968-44254B24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heat map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4E34684-4B64-A34E-9AC5-43E88529D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4" t="9793" r="16003"/>
          <a:stretch/>
        </p:blipFill>
        <p:spPr>
          <a:xfrm>
            <a:off x="464575" y="1540462"/>
            <a:ext cx="8522110" cy="4850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19153-A6B5-F668-3DEE-4F0091A6F1FB}"/>
              </a:ext>
            </a:extLst>
          </p:cNvPr>
          <p:cNvSpPr txBox="1"/>
          <p:nvPr/>
        </p:nvSpPr>
        <p:spPr>
          <a:xfrm>
            <a:off x="9144000" y="1540462"/>
            <a:ext cx="28611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VGT and IYW are highly correlated</a:t>
            </a:r>
          </a:p>
          <a:p>
            <a:pPr algn="ctr"/>
            <a:endParaRPr lang="en-AU" sz="3200" dirty="0">
              <a:solidFill>
                <a:schemeClr val="bg1"/>
              </a:solidFill>
            </a:endParaRPr>
          </a:p>
          <a:p>
            <a:pPr algn="ctr"/>
            <a:r>
              <a:rPr lang="en-AU" sz="3200" dirty="0">
                <a:solidFill>
                  <a:schemeClr val="bg1"/>
                </a:solidFill>
              </a:rPr>
              <a:t>PAIRS TRADING!</a:t>
            </a:r>
          </a:p>
        </p:txBody>
      </p:sp>
    </p:spTree>
    <p:extLst>
      <p:ext uri="{BB962C8B-B14F-4D97-AF65-F5344CB8AC3E}">
        <p14:creationId xmlns:p14="http://schemas.microsoft.com/office/powerpoint/2010/main" val="11689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DFA8-FE93-D693-2AA5-523DD8BE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Pairs Trading - Indicator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23599-FC27-1495-9501-2EB78962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2" y="1488510"/>
            <a:ext cx="562053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264B-CE1C-F94F-EE9B-591644A4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Pairs Trading -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E3E4A-D4C1-C418-CE71-F6E64DD2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8" y="1425677"/>
            <a:ext cx="5446579" cy="50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4730-AE37-6118-E75B-A3DEEB78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Pairs Strategy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AF75A-B382-42E6-E842-E5AA12CBAF7E}"/>
              </a:ext>
            </a:extLst>
          </p:cNvPr>
          <p:cNvPicPr>
            <a:picLocks noChangeAspect="1"/>
          </p:cNvPicPr>
          <p:nvPr/>
        </p:nvPicPr>
        <p:blipFill>
          <a:blip/>
          <a:srcRect/>
          <a:stretch/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C09A-E061-99A0-AF33-04910143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Volatility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81B3A-92B7-606D-3091-7830117D0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2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Team 3 ETF Trading Presentation</vt:lpstr>
      <vt:lpstr>Correlation heat map</vt:lpstr>
      <vt:lpstr>Pairs Trading - Indicator</vt:lpstr>
      <vt:lpstr>Pairs Trading - Strategy</vt:lpstr>
      <vt:lpstr>Pairs Strategy - Results</vt:lpstr>
      <vt:lpstr>Volatility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ETF Trading Presentation</dc:title>
  <dc:creator>Domenico Sauta</dc:creator>
  <cp:lastModifiedBy>Farruh</cp:lastModifiedBy>
  <cp:revision>1</cp:revision>
  <dcterms:created xsi:type="dcterms:W3CDTF">2021-04-06T05:42:39Z</dcterms:created>
  <dcterms:modified xsi:type="dcterms:W3CDTF">2023-05-04T07:03:25Z</dcterms:modified>
</cp:coreProperties>
</file>