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Trading Algorithm Presentation</a:t>
            </a:r>
          </a:p>
        </p:txBody>
      </p:sp>
      <p:sp>
        <p:nvSpPr>
          <p:cNvPr id="3" name="Subtitle 2"/>
          <p:cNvSpPr>
            <a:spLocks noGrp="1"/>
          </p:cNvSpPr>
          <p:nvPr>
            <p:ph type="subTitle" idx="1"/>
          </p:nvPr>
        </p:nvSpPr>
        <p:spPr/>
        <p:txBody>
          <a:bodyPr/>
          <a:lstStyle/>
          <a:p>
            <a:r>
              <a:t>Opening Range Breakout and Momentum Strategy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will discuss our trading algorithm, which is based on an opening range breakout and momentum strategy.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the Strategy Has an Edge in the Market</a:t>
            </a:r>
          </a:p>
        </p:txBody>
      </p:sp>
      <p:sp>
        <p:nvSpPr>
          <p:cNvPr id="3" name="Content Placeholder 2"/>
          <p:cNvSpPr>
            <a:spLocks noGrp="1"/>
          </p:cNvSpPr>
          <p:nvPr>
            <p:ph idx="1"/>
          </p:nvPr>
        </p:nvSpPr>
        <p:spPr/>
        <p:txBody>
          <a:bodyPr/>
          <a:lstStyle/>
          <a:p>
            <a:r>
              <a:t>The opening range breakout strategy takes advantage of market psychology, which often causes price movements to accelerate after a breakout from a period of consolidation. Our algorithm has been backtested and has demonstrated consistent profitability in various market conditions.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We Chose the Opening Range Breakout and Momentum Strategy</a:t>
            </a:r>
          </a:p>
        </p:txBody>
      </p:sp>
      <p:sp>
        <p:nvSpPr>
          <p:cNvPr id="3" name="Content Placeholder 2"/>
          <p:cNvSpPr>
            <a:spLocks noGrp="1"/>
          </p:cNvSpPr>
          <p:nvPr>
            <p:ph idx="1"/>
          </p:nvPr>
        </p:nvSpPr>
        <p:spPr/>
        <p:txBody>
          <a:bodyPr/>
          <a:lstStyle/>
          <a:p>
            <a:r>
              <a:t>We chose this strategy because it has a proven track record of profitability and is based on sound technical analysis principles. The opening range breakout strategy is relatively simple to implement and is applicable across a range of instruments and timeframes.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t>Our algorithm has demonstrated consistent profitability over a specific period of time. It has outperformed the market benchmark over the same period.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Indicators Used and Their Weaknesses</a:t>
            </a:r>
          </a:p>
        </p:txBody>
      </p:sp>
      <p:sp>
        <p:nvSpPr>
          <p:cNvPr id="3" name="Content Placeholder 2"/>
          <p:cNvSpPr>
            <a:spLocks noGrp="1"/>
          </p:cNvSpPr>
          <p:nvPr>
            <p:ph idx="1"/>
          </p:nvPr>
        </p:nvSpPr>
        <p:spPr/>
        <p:txBody>
          <a:bodyPr/>
          <a:lstStyle/>
          <a:p>
            <a:r>
              <a:t>Our algorithm uses opening range breakout and momentum indicators to identify potential breakout opportunities. We have adjusted our indicators to account for their weaknesses and to maximize their effectiveness in our strategy.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Closing Remarks</a:t>
            </a:r>
          </a:p>
        </p:txBody>
      </p:sp>
      <p:sp>
        <p:nvSpPr>
          <p:cNvPr id="3" name="Content Placeholder 2"/>
          <p:cNvSpPr>
            <a:spLocks noGrp="1"/>
          </p:cNvSpPr>
          <p:nvPr>
            <p:ph idx="1"/>
          </p:nvPr>
        </p:nvSpPr>
        <p:spPr/>
        <p:txBody>
          <a:bodyPr/>
          <a:lstStyle/>
          <a:p>
            <a:r>
              <a:t>Thank you for considering our trading algorithm. We believe it has the potential to improve profitability and manage risk in your trading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