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ms-powerpoint.changesinfo+xml" PartName="/ppt/changesInfos/changesInfo1.xml"/>
  <Override ContentType="application/vnd.ms-powerpoint.revisioninfo+xml" PartName="/ppt/revisionInfo.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63" r:id="rId3"/>
    <p:sldId id="259" r:id="rId4"/>
    <p:sldId id="257" r:id="rId5"/>
    <p:sldId id="258" r:id="rId6"/>
    <p:sldId id="260" r:id="rId7"/>
    <p:sldId id="261" r:id="rId8"/>
    <p:sldId id="265"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1E89CE-84EE-2233-0166-D4C9FF2FAC78}" v="269" dt="2021-04-11T19:57:45.805"/>
    <p1510:client id="{7FFAC557-3F57-4CDB-8529-AFD96CC60DC9}" v="39" dt="2021-04-09T20:35:36.101"/>
    <p1510:client id="{8444D69B-C136-28D2-84F8-212CA5388533}" v="3" dt="2021-04-11T13:38:14.736"/>
    <p1510:client id="{A22ABD9F-C0BB-0000-8597-F52A022350BF}" v="69" dt="2021-04-11T10:39:32.304"/>
    <p1510:client id="{AF4BBD9F-601E-0000-841B-0AC17CAC7375}" v="179" dt="2021-04-11T20:17:15.273"/>
    <p1510:client id="{D646BD9F-B0F4-0000-8501-FDFEB83C886B}" v="94" dt="2021-04-11T19:02:25.9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v Dutta" userId="S::abhinav_1901cs02@iitp.ac.in::78970db7-76cf-48b3-80ca-fcb01f1d5cb3" providerId="AD" clId="Web-{3A1E89CE-84EE-2233-0166-D4C9FF2FAC78}"/>
    <pc:docChg chg="addSld delSld modSld sldOrd">
      <pc:chgData name="Abhinav Dutta" userId="S::abhinav_1901cs02@iitp.ac.in::78970db7-76cf-48b3-80ca-fcb01f1d5cb3" providerId="AD" clId="Web-{3A1E89CE-84EE-2233-0166-D4C9FF2FAC78}" dt="2021-04-11T19:57:45.805" v="214" actId="1076"/>
      <pc:docMkLst>
        <pc:docMk/>
      </pc:docMkLst>
      <pc:sldChg chg="addSp delSp modSp mod setBg addAnim delAnim setClrOvrMap">
        <pc:chgData name="Abhinav Dutta" userId="S::abhinav_1901cs02@iitp.ac.in::78970db7-76cf-48b3-80ca-fcb01f1d5cb3" providerId="AD" clId="Web-{3A1E89CE-84EE-2233-0166-D4C9FF2FAC78}" dt="2021-04-11T19:57:25.194" v="212"/>
        <pc:sldMkLst>
          <pc:docMk/>
          <pc:sldMk cId="2980106553" sldId="256"/>
        </pc:sldMkLst>
        <pc:spChg chg="mod">
          <ac:chgData name="Abhinav Dutta" userId="S::abhinav_1901cs02@iitp.ac.in::78970db7-76cf-48b3-80ca-fcb01f1d5cb3" providerId="AD" clId="Web-{3A1E89CE-84EE-2233-0166-D4C9FF2FAC78}" dt="2021-04-11T19:57:25.194" v="212"/>
          <ac:spMkLst>
            <pc:docMk/>
            <pc:sldMk cId="2980106553" sldId="256"/>
            <ac:spMk id="2" creationId="{FB4DCD61-8187-4667-8E55-4053B6EDDC95}"/>
          </ac:spMkLst>
        </pc:spChg>
        <pc:spChg chg="mod">
          <ac:chgData name="Abhinav Dutta" userId="S::abhinav_1901cs02@iitp.ac.in::78970db7-76cf-48b3-80ca-fcb01f1d5cb3" providerId="AD" clId="Web-{3A1E89CE-84EE-2233-0166-D4C9FF2FAC78}" dt="2021-04-11T19:57:25.194" v="212"/>
          <ac:spMkLst>
            <pc:docMk/>
            <pc:sldMk cId="2980106553" sldId="256"/>
            <ac:spMk id="3" creationId="{A557BCA9-E9C2-4643-B609-B50DA7F57F88}"/>
          </ac:spMkLst>
        </pc:spChg>
        <pc:spChg chg="add del">
          <ac:chgData name="Abhinav Dutta" userId="S::abhinav_1901cs02@iitp.ac.in::78970db7-76cf-48b3-80ca-fcb01f1d5cb3" providerId="AD" clId="Web-{3A1E89CE-84EE-2233-0166-D4C9FF2FAC78}" dt="2021-04-11T19:57:25.148" v="211"/>
          <ac:spMkLst>
            <pc:docMk/>
            <pc:sldMk cId="2980106553" sldId="256"/>
            <ac:spMk id="7" creationId="{007891EC-4501-44ED-A8C8-B11B6DB767AB}"/>
          </ac:spMkLst>
        </pc:spChg>
        <pc:spChg chg="add del">
          <ac:chgData name="Abhinav Dutta" userId="S::abhinav_1901cs02@iitp.ac.in::78970db7-76cf-48b3-80ca-fcb01f1d5cb3" providerId="AD" clId="Web-{3A1E89CE-84EE-2233-0166-D4C9FF2FAC78}" dt="2021-04-11T19:57:12.350" v="209"/>
          <ac:spMkLst>
            <pc:docMk/>
            <pc:sldMk cId="2980106553" sldId="256"/>
            <ac:spMk id="9" creationId="{007891EC-4501-44ED-A8C8-B11B6DB767AB}"/>
          </ac:spMkLst>
        </pc:spChg>
        <pc:spChg chg="add">
          <ac:chgData name="Abhinav Dutta" userId="S::abhinav_1901cs02@iitp.ac.in::78970db7-76cf-48b3-80ca-fcb01f1d5cb3" providerId="AD" clId="Web-{3A1E89CE-84EE-2233-0166-D4C9FF2FAC78}" dt="2021-04-11T19:57:25.194" v="212"/>
          <ac:spMkLst>
            <pc:docMk/>
            <pc:sldMk cId="2980106553" sldId="256"/>
            <ac:spMk id="10" creationId="{0AF4F2BA-3C03-4E2C-8ABC-0949B61B3C5E}"/>
          </ac:spMkLst>
        </pc:spChg>
        <pc:spChg chg="add">
          <ac:chgData name="Abhinav Dutta" userId="S::abhinav_1901cs02@iitp.ac.in::78970db7-76cf-48b3-80ca-fcb01f1d5cb3" providerId="AD" clId="Web-{3A1E89CE-84EE-2233-0166-D4C9FF2FAC78}" dt="2021-04-11T19:57:25.194" v="212"/>
          <ac:spMkLst>
            <pc:docMk/>
            <pc:sldMk cId="2980106553" sldId="256"/>
            <ac:spMk id="13" creationId="{B40A8CA7-7D5A-43B0-A1A0-B558ECA9EED1}"/>
          </ac:spMkLst>
        </pc:spChg>
        <pc:picChg chg="add del">
          <ac:chgData name="Abhinav Dutta" userId="S::abhinav_1901cs02@iitp.ac.in::78970db7-76cf-48b3-80ca-fcb01f1d5cb3" providerId="AD" clId="Web-{3A1E89CE-84EE-2233-0166-D4C9FF2FAC78}" dt="2021-04-11T19:57:12.350" v="209"/>
          <ac:picMkLst>
            <pc:docMk/>
            <pc:sldMk cId="2980106553" sldId="256"/>
            <ac:picMk id="5" creationId="{8401492E-7033-40A9-85D6-6E073607C779}"/>
          </ac:picMkLst>
        </pc:picChg>
        <pc:picChg chg="add del">
          <ac:chgData name="Abhinav Dutta" userId="S::abhinav_1901cs02@iitp.ac.in::78970db7-76cf-48b3-80ca-fcb01f1d5cb3" providerId="AD" clId="Web-{3A1E89CE-84EE-2233-0166-D4C9FF2FAC78}" dt="2021-04-11T19:57:25.148" v="211"/>
          <ac:picMkLst>
            <pc:docMk/>
            <pc:sldMk cId="2980106553" sldId="256"/>
            <ac:picMk id="6" creationId="{1EA03C30-8AB0-4CC6-A38E-AD38381D060B}"/>
          </ac:picMkLst>
        </pc:picChg>
        <pc:picChg chg="add">
          <ac:chgData name="Abhinav Dutta" userId="S::abhinav_1901cs02@iitp.ac.in::78970db7-76cf-48b3-80ca-fcb01f1d5cb3" providerId="AD" clId="Web-{3A1E89CE-84EE-2233-0166-D4C9FF2FAC78}" dt="2021-04-11T19:57:25.194" v="212"/>
          <ac:picMkLst>
            <pc:docMk/>
            <pc:sldMk cId="2980106553" sldId="256"/>
            <ac:picMk id="12" creationId="{89456058-33AA-43C2-865B-B37EFEA862BC}"/>
          </ac:picMkLst>
        </pc:picChg>
        <pc:cxnChg chg="add del">
          <ac:chgData name="Abhinav Dutta" userId="S::abhinav_1901cs02@iitp.ac.in::78970db7-76cf-48b3-80ca-fcb01f1d5cb3" providerId="AD" clId="Web-{3A1E89CE-84EE-2233-0166-D4C9FF2FAC78}" dt="2021-04-11T19:57:25.148" v="211"/>
          <ac:cxnSpMkLst>
            <pc:docMk/>
            <pc:sldMk cId="2980106553" sldId="256"/>
            <ac:cxnSpMk id="8" creationId="{34E5597F-CE67-4085-9548-E6A8036DA3BB}"/>
          </ac:cxnSpMkLst>
        </pc:cxnChg>
        <pc:cxnChg chg="add del">
          <ac:chgData name="Abhinav Dutta" userId="S::abhinav_1901cs02@iitp.ac.in::78970db7-76cf-48b3-80ca-fcb01f1d5cb3" providerId="AD" clId="Web-{3A1E89CE-84EE-2233-0166-D4C9FF2FAC78}" dt="2021-04-11T19:57:12.350" v="209"/>
          <ac:cxnSpMkLst>
            <pc:docMk/>
            <pc:sldMk cId="2980106553" sldId="256"/>
            <ac:cxnSpMk id="11" creationId="{34E5597F-CE67-4085-9548-E6A8036DA3BB}"/>
          </ac:cxnSpMkLst>
        </pc:cxnChg>
        <pc:cxnChg chg="add">
          <ac:chgData name="Abhinav Dutta" userId="S::abhinav_1901cs02@iitp.ac.in::78970db7-76cf-48b3-80ca-fcb01f1d5cb3" providerId="AD" clId="Web-{3A1E89CE-84EE-2233-0166-D4C9FF2FAC78}" dt="2021-04-11T19:57:25.194" v="212"/>
          <ac:cxnSpMkLst>
            <pc:docMk/>
            <pc:sldMk cId="2980106553" sldId="256"/>
            <ac:cxnSpMk id="14" creationId="{A07787ED-5EDC-4C54-AD87-55B60D0FE397}"/>
          </ac:cxnSpMkLst>
        </pc:cxnChg>
      </pc:sldChg>
      <pc:sldChg chg="addSp delSp modSp">
        <pc:chgData name="Abhinav Dutta" userId="S::abhinav_1901cs02@iitp.ac.in::78970db7-76cf-48b3-80ca-fcb01f1d5cb3" providerId="AD" clId="Web-{3A1E89CE-84EE-2233-0166-D4C9FF2FAC78}" dt="2021-04-11T19:22:32.888" v="36" actId="20577"/>
        <pc:sldMkLst>
          <pc:docMk/>
          <pc:sldMk cId="3695676988" sldId="258"/>
        </pc:sldMkLst>
        <pc:spChg chg="mod">
          <ac:chgData name="Abhinav Dutta" userId="S::abhinav_1901cs02@iitp.ac.in::78970db7-76cf-48b3-80ca-fcb01f1d5cb3" providerId="AD" clId="Web-{3A1E89CE-84EE-2233-0166-D4C9FF2FAC78}" dt="2021-04-11T19:20:08.706" v="2"/>
          <ac:spMkLst>
            <pc:docMk/>
            <pc:sldMk cId="3695676988" sldId="258"/>
            <ac:spMk id="2" creationId="{0B36A09F-6836-4E35-B370-B794ED2F0944}"/>
          </ac:spMkLst>
        </pc:spChg>
        <pc:spChg chg="mod">
          <ac:chgData name="Abhinav Dutta" userId="S::abhinav_1901cs02@iitp.ac.in::78970db7-76cf-48b3-80ca-fcb01f1d5cb3" providerId="AD" clId="Web-{3A1E89CE-84EE-2233-0166-D4C9FF2FAC78}" dt="2021-04-11T19:22:32.888" v="36" actId="20577"/>
          <ac:spMkLst>
            <pc:docMk/>
            <pc:sldMk cId="3695676988" sldId="258"/>
            <ac:spMk id="5" creationId="{C214B06C-AA19-4E9D-9B7E-B10B51FD0795}"/>
          </ac:spMkLst>
        </pc:spChg>
        <pc:spChg chg="add del">
          <ac:chgData name="Abhinav Dutta" userId="S::abhinav_1901cs02@iitp.ac.in::78970db7-76cf-48b3-80ca-fcb01f1d5cb3" providerId="AD" clId="Web-{3A1E89CE-84EE-2233-0166-D4C9FF2FAC78}" dt="2021-04-11T19:20:08.706" v="2"/>
          <ac:spMkLst>
            <pc:docMk/>
            <pc:sldMk cId="3695676988" sldId="258"/>
            <ac:spMk id="7" creationId="{990D0034-F768-41E7-85D4-F38C4DE85770}"/>
          </ac:spMkLst>
        </pc:spChg>
        <pc:spChg chg="add del">
          <ac:chgData name="Abhinav Dutta" userId="S::abhinav_1901cs02@iitp.ac.in::78970db7-76cf-48b3-80ca-fcb01f1d5cb3" providerId="AD" clId="Web-{3A1E89CE-84EE-2233-0166-D4C9FF2FAC78}" dt="2021-04-11T19:20:08.706" v="2"/>
          <ac:spMkLst>
            <pc:docMk/>
            <pc:sldMk cId="3695676988" sldId="258"/>
            <ac:spMk id="8" creationId="{95B38FD6-641F-41BF-B466-C1C6366420F0}"/>
          </ac:spMkLst>
        </pc:spChg>
        <pc:spChg chg="add del">
          <ac:chgData name="Abhinav Dutta" userId="S::abhinav_1901cs02@iitp.ac.in::78970db7-76cf-48b3-80ca-fcb01f1d5cb3" providerId="AD" clId="Web-{3A1E89CE-84EE-2233-0166-D4C9FF2FAC78}" dt="2021-04-11T19:20:08.706" v="2"/>
          <ac:spMkLst>
            <pc:docMk/>
            <pc:sldMk cId="3695676988" sldId="258"/>
            <ac:spMk id="16" creationId="{1FE461C7-FF45-427F-83D7-18DFBD48188D}"/>
          </ac:spMkLst>
        </pc:spChg>
        <pc:spChg chg="add">
          <ac:chgData name="Abhinav Dutta" userId="S::abhinav_1901cs02@iitp.ac.in::78970db7-76cf-48b3-80ca-fcb01f1d5cb3" providerId="AD" clId="Web-{3A1E89CE-84EE-2233-0166-D4C9FF2FAC78}" dt="2021-04-11T19:20:08.706" v="2"/>
          <ac:spMkLst>
            <pc:docMk/>
            <pc:sldMk cId="3695676988" sldId="258"/>
            <ac:spMk id="18" creationId="{B0E58038-8ACE-4AD9-B404-25C603550D83}"/>
          </ac:spMkLst>
        </pc:spChg>
        <pc:spChg chg="add">
          <ac:chgData name="Abhinav Dutta" userId="S::abhinav_1901cs02@iitp.ac.in::78970db7-76cf-48b3-80ca-fcb01f1d5cb3" providerId="AD" clId="Web-{3A1E89CE-84EE-2233-0166-D4C9FF2FAC78}" dt="2021-04-11T19:20:08.706" v="2"/>
          <ac:spMkLst>
            <pc:docMk/>
            <pc:sldMk cId="3695676988" sldId="258"/>
            <ac:spMk id="20" creationId="{82BCDE19-2810-4337-9C49-8589C421767D}"/>
          </ac:spMkLst>
        </pc:spChg>
        <pc:spChg chg="add del">
          <ac:chgData name="Abhinav Dutta" userId="S::abhinav_1901cs02@iitp.ac.in::78970db7-76cf-48b3-80ca-fcb01f1d5cb3" providerId="AD" clId="Web-{3A1E89CE-84EE-2233-0166-D4C9FF2FAC78}" dt="2021-04-11T19:20:08.674" v="1"/>
          <ac:spMkLst>
            <pc:docMk/>
            <pc:sldMk cId="3695676988" sldId="258"/>
            <ac:spMk id="21" creationId="{990D0034-F768-41E7-85D4-F38C4DE85770}"/>
          </ac:spMkLst>
        </pc:spChg>
        <pc:spChg chg="add del">
          <ac:chgData name="Abhinav Dutta" userId="S::abhinav_1901cs02@iitp.ac.in::78970db7-76cf-48b3-80ca-fcb01f1d5cb3" providerId="AD" clId="Web-{3A1E89CE-84EE-2233-0166-D4C9FF2FAC78}" dt="2021-04-11T19:20:08.674" v="1"/>
          <ac:spMkLst>
            <pc:docMk/>
            <pc:sldMk cId="3695676988" sldId="258"/>
            <ac:spMk id="23" creationId="{95B38FD6-641F-41BF-B466-C1C6366420F0}"/>
          </ac:spMkLst>
        </pc:spChg>
        <pc:spChg chg="add del">
          <ac:chgData name="Abhinav Dutta" userId="S::abhinav_1901cs02@iitp.ac.in::78970db7-76cf-48b3-80ca-fcb01f1d5cb3" providerId="AD" clId="Web-{3A1E89CE-84EE-2233-0166-D4C9FF2FAC78}" dt="2021-04-11T19:20:08.674" v="1"/>
          <ac:spMkLst>
            <pc:docMk/>
            <pc:sldMk cId="3695676988" sldId="258"/>
            <ac:spMk id="27" creationId="{1FE461C7-FF45-427F-83D7-18DFBD48188D}"/>
          </ac:spMkLst>
        </pc:spChg>
        <pc:picChg chg="mod">
          <ac:chgData name="Abhinav Dutta" userId="S::abhinav_1901cs02@iitp.ac.in::78970db7-76cf-48b3-80ca-fcb01f1d5cb3" providerId="AD" clId="Web-{3A1E89CE-84EE-2233-0166-D4C9FF2FAC78}" dt="2021-04-11T19:20:08.706" v="2"/>
          <ac:picMkLst>
            <pc:docMk/>
            <pc:sldMk cId="3695676988" sldId="258"/>
            <ac:picMk id="4" creationId="{B44B4589-8EFE-4B76-9935-74F72AAAD42F}"/>
          </ac:picMkLst>
        </pc:picChg>
        <pc:cxnChg chg="add del">
          <ac:chgData name="Abhinav Dutta" userId="S::abhinav_1901cs02@iitp.ac.in::78970db7-76cf-48b3-80ca-fcb01f1d5cb3" providerId="AD" clId="Web-{3A1E89CE-84EE-2233-0166-D4C9FF2FAC78}" dt="2021-04-11T19:20:08.706" v="2"/>
          <ac:cxnSpMkLst>
            <pc:docMk/>
            <pc:sldMk cId="3695676988" sldId="258"/>
            <ac:cxnSpMk id="9" creationId="{6BF9119E-766E-4526-AAE5-639F577C0493}"/>
          </ac:cxnSpMkLst>
        </pc:cxnChg>
        <pc:cxnChg chg="add">
          <ac:chgData name="Abhinav Dutta" userId="S::abhinav_1901cs02@iitp.ac.in::78970db7-76cf-48b3-80ca-fcb01f1d5cb3" providerId="AD" clId="Web-{3A1E89CE-84EE-2233-0166-D4C9FF2FAC78}" dt="2021-04-11T19:20:08.706" v="2"/>
          <ac:cxnSpMkLst>
            <pc:docMk/>
            <pc:sldMk cId="3695676988" sldId="258"/>
            <ac:cxnSpMk id="19" creationId="{38A34772-9011-42B5-AA63-FD6DEC92EE72}"/>
          </ac:cxnSpMkLst>
        </pc:cxnChg>
        <pc:cxnChg chg="add del">
          <ac:chgData name="Abhinav Dutta" userId="S::abhinav_1901cs02@iitp.ac.in::78970db7-76cf-48b3-80ca-fcb01f1d5cb3" providerId="AD" clId="Web-{3A1E89CE-84EE-2233-0166-D4C9FF2FAC78}" dt="2021-04-11T19:20:08.674" v="1"/>
          <ac:cxnSpMkLst>
            <pc:docMk/>
            <pc:sldMk cId="3695676988" sldId="258"/>
            <ac:cxnSpMk id="25" creationId="{6BF9119E-766E-4526-AAE5-639F577C0493}"/>
          </ac:cxnSpMkLst>
        </pc:cxnChg>
      </pc:sldChg>
      <pc:sldChg chg="addSp delSp modSp new mod ord setBg setClrOvrMap">
        <pc:chgData name="Abhinav Dutta" userId="S::abhinav_1901cs02@iitp.ac.in::78970db7-76cf-48b3-80ca-fcb01f1d5cb3" providerId="AD" clId="Web-{3A1E89CE-84EE-2233-0166-D4C9FF2FAC78}" dt="2021-04-11T19:57:45.805" v="214" actId="1076"/>
        <pc:sldMkLst>
          <pc:docMk/>
          <pc:sldMk cId="1770603897" sldId="259"/>
        </pc:sldMkLst>
        <pc:spChg chg="mod ord">
          <ac:chgData name="Abhinav Dutta" userId="S::abhinav_1901cs02@iitp.ac.in::78970db7-76cf-48b3-80ca-fcb01f1d5cb3" providerId="AD" clId="Web-{3A1E89CE-84EE-2233-0166-D4C9FF2FAC78}" dt="2021-04-11T19:32:01.010" v="56"/>
          <ac:spMkLst>
            <pc:docMk/>
            <pc:sldMk cId="1770603897" sldId="259"/>
            <ac:spMk id="2" creationId="{A11A76F6-CBE2-4972-9914-6517CB9F9749}"/>
          </ac:spMkLst>
        </pc:spChg>
        <pc:spChg chg="del">
          <ac:chgData name="Abhinav Dutta" userId="S::abhinav_1901cs02@iitp.ac.in::78970db7-76cf-48b3-80ca-fcb01f1d5cb3" providerId="AD" clId="Web-{3A1E89CE-84EE-2233-0166-D4C9FF2FAC78}" dt="2021-04-11T19:22:55.624" v="38"/>
          <ac:spMkLst>
            <pc:docMk/>
            <pc:sldMk cId="1770603897" sldId="259"/>
            <ac:spMk id="3" creationId="{3E260140-F602-497E-9856-3539B510BB75}"/>
          </ac:spMkLst>
        </pc:spChg>
        <pc:spChg chg="add mod ord">
          <ac:chgData name="Abhinav Dutta" userId="S::abhinav_1901cs02@iitp.ac.in::78970db7-76cf-48b3-80ca-fcb01f1d5cb3" providerId="AD" clId="Web-{3A1E89CE-84EE-2233-0166-D4C9FF2FAC78}" dt="2021-04-11T19:32:01.010" v="56"/>
          <ac:spMkLst>
            <pc:docMk/>
            <pc:sldMk cId="1770603897" sldId="259"/>
            <ac:spMk id="5" creationId="{410362F1-08E1-4DB1-B420-ECC81AD0E472}"/>
          </ac:spMkLst>
        </pc:spChg>
        <pc:spChg chg="add del">
          <ac:chgData name="Abhinav Dutta" userId="S::abhinav_1901cs02@iitp.ac.in::78970db7-76cf-48b3-80ca-fcb01f1d5cb3" providerId="AD" clId="Web-{3A1E89CE-84EE-2233-0166-D4C9FF2FAC78}" dt="2021-04-11T19:31:40.708" v="53"/>
          <ac:spMkLst>
            <pc:docMk/>
            <pc:sldMk cId="1770603897" sldId="259"/>
            <ac:spMk id="7" creationId="{990D0034-F768-41E7-85D4-F38C4DE85770}"/>
          </ac:spMkLst>
        </pc:spChg>
        <pc:spChg chg="add del">
          <ac:chgData name="Abhinav Dutta" userId="S::abhinav_1901cs02@iitp.ac.in::78970db7-76cf-48b3-80ca-fcb01f1d5cb3" providerId="AD" clId="Web-{3A1E89CE-84EE-2233-0166-D4C9FF2FAC78}" dt="2021-04-11T19:31:40.708" v="53"/>
          <ac:spMkLst>
            <pc:docMk/>
            <pc:sldMk cId="1770603897" sldId="259"/>
            <ac:spMk id="8" creationId="{95B38FD6-641F-41BF-B466-C1C6366420F0}"/>
          </ac:spMkLst>
        </pc:spChg>
        <pc:spChg chg="add del">
          <ac:chgData name="Abhinav Dutta" userId="S::abhinav_1901cs02@iitp.ac.in::78970db7-76cf-48b3-80ca-fcb01f1d5cb3" providerId="AD" clId="Web-{3A1E89CE-84EE-2233-0166-D4C9FF2FAC78}" dt="2021-04-11T19:30:13.358" v="45"/>
          <ac:spMkLst>
            <pc:docMk/>
            <pc:sldMk cId="1770603897" sldId="259"/>
            <ac:spMk id="10" creationId="{F4FAA6B4-BAFB-4474-9B14-DC83A9096513}"/>
          </ac:spMkLst>
        </pc:spChg>
        <pc:spChg chg="add del mod">
          <ac:chgData name="Abhinav Dutta" userId="S::abhinav_1901cs02@iitp.ac.in::78970db7-76cf-48b3-80ca-fcb01f1d5cb3" providerId="AD" clId="Web-{3A1E89CE-84EE-2233-0166-D4C9FF2FAC78}" dt="2021-04-11T19:30:45.860" v="51"/>
          <ac:spMkLst>
            <pc:docMk/>
            <pc:sldMk cId="1770603897" sldId="259"/>
            <ac:spMk id="11" creationId="{46DDA041-DA25-4A1B-98AE-02ADDD9644F7}"/>
          </ac:spMkLst>
        </pc:spChg>
        <pc:spChg chg="add del">
          <ac:chgData name="Abhinav Dutta" userId="S::abhinav_1901cs02@iitp.ac.in::78970db7-76cf-48b3-80ca-fcb01f1d5cb3" providerId="AD" clId="Web-{3A1E89CE-84EE-2233-0166-D4C9FF2FAC78}" dt="2021-04-11T19:30:13.358" v="45"/>
          <ac:spMkLst>
            <pc:docMk/>
            <pc:sldMk cId="1770603897" sldId="259"/>
            <ac:spMk id="14" creationId="{DB148495-5F82-48E2-A76C-C8E1C8949940}"/>
          </ac:spMkLst>
        </pc:spChg>
        <pc:spChg chg="add del">
          <ac:chgData name="Abhinav Dutta" userId="S::abhinav_1901cs02@iitp.ac.in::78970db7-76cf-48b3-80ca-fcb01f1d5cb3" providerId="AD" clId="Web-{3A1E89CE-84EE-2233-0166-D4C9FF2FAC78}" dt="2021-04-11T19:31:40.708" v="53"/>
          <ac:spMkLst>
            <pc:docMk/>
            <pc:sldMk cId="1770603897" sldId="259"/>
            <ac:spMk id="16" creationId="{1FE461C7-FF45-427F-83D7-18DFBD48188D}"/>
          </ac:spMkLst>
        </pc:spChg>
        <pc:spChg chg="add del">
          <ac:chgData name="Abhinav Dutta" userId="S::abhinav_1901cs02@iitp.ac.in::78970db7-76cf-48b3-80ca-fcb01f1d5cb3" providerId="AD" clId="Web-{3A1E89CE-84EE-2233-0166-D4C9FF2FAC78}" dt="2021-04-11T19:32:01.010" v="56"/>
          <ac:spMkLst>
            <pc:docMk/>
            <pc:sldMk cId="1770603897" sldId="259"/>
            <ac:spMk id="21" creationId="{B0E58038-8ACE-4AD9-B404-25C603550D83}"/>
          </ac:spMkLst>
        </pc:spChg>
        <pc:spChg chg="add del">
          <ac:chgData name="Abhinav Dutta" userId="S::abhinav_1901cs02@iitp.ac.in::78970db7-76cf-48b3-80ca-fcb01f1d5cb3" providerId="AD" clId="Web-{3A1E89CE-84EE-2233-0166-D4C9FF2FAC78}" dt="2021-04-11T19:32:01.010" v="56"/>
          <ac:spMkLst>
            <pc:docMk/>
            <pc:sldMk cId="1770603897" sldId="259"/>
            <ac:spMk id="25" creationId="{82BCDE19-2810-4337-9C49-8589C421767D}"/>
          </ac:spMkLst>
        </pc:spChg>
        <pc:spChg chg="add">
          <ac:chgData name="Abhinav Dutta" userId="S::abhinav_1901cs02@iitp.ac.in::78970db7-76cf-48b3-80ca-fcb01f1d5cb3" providerId="AD" clId="Web-{3A1E89CE-84EE-2233-0166-D4C9FF2FAC78}" dt="2021-04-11T19:32:01.010" v="56"/>
          <ac:spMkLst>
            <pc:docMk/>
            <pc:sldMk cId="1770603897" sldId="259"/>
            <ac:spMk id="30" creationId="{B0E58038-8ACE-4AD9-B404-25C603550D83}"/>
          </ac:spMkLst>
        </pc:spChg>
        <pc:spChg chg="add">
          <ac:chgData name="Abhinav Dutta" userId="S::abhinav_1901cs02@iitp.ac.in::78970db7-76cf-48b3-80ca-fcb01f1d5cb3" providerId="AD" clId="Web-{3A1E89CE-84EE-2233-0166-D4C9FF2FAC78}" dt="2021-04-11T19:32:01.010" v="56"/>
          <ac:spMkLst>
            <pc:docMk/>
            <pc:sldMk cId="1770603897" sldId="259"/>
            <ac:spMk id="32" creationId="{AFDFBAB0-D774-43CD-B472-CB9CA585B05E}"/>
          </ac:spMkLst>
        </pc:spChg>
        <pc:spChg chg="add">
          <ac:chgData name="Abhinav Dutta" userId="S::abhinav_1901cs02@iitp.ac.in::78970db7-76cf-48b3-80ca-fcb01f1d5cb3" providerId="AD" clId="Web-{3A1E89CE-84EE-2233-0166-D4C9FF2FAC78}" dt="2021-04-11T19:32:01.010" v="56"/>
          <ac:spMkLst>
            <pc:docMk/>
            <pc:sldMk cId="1770603897" sldId="259"/>
            <ac:spMk id="36" creationId="{82BCDE19-2810-4337-9C49-8589C421767D}"/>
          </ac:spMkLst>
        </pc:spChg>
        <pc:picChg chg="add mod ord">
          <ac:chgData name="Abhinav Dutta" userId="S::abhinav_1901cs02@iitp.ac.in::78970db7-76cf-48b3-80ca-fcb01f1d5cb3" providerId="AD" clId="Web-{3A1E89CE-84EE-2233-0166-D4C9FF2FAC78}" dt="2021-04-11T19:31:40.708" v="53"/>
          <ac:picMkLst>
            <pc:docMk/>
            <pc:sldMk cId="1770603897" sldId="259"/>
            <ac:picMk id="4" creationId="{81CA7E00-736A-4A75-B8EA-B51B48A8F947}"/>
          </ac:picMkLst>
        </pc:picChg>
        <pc:picChg chg="add del mod">
          <ac:chgData name="Abhinav Dutta" userId="S::abhinav_1901cs02@iitp.ac.in::78970db7-76cf-48b3-80ca-fcb01f1d5cb3" providerId="AD" clId="Web-{3A1E89CE-84EE-2233-0166-D4C9FF2FAC78}" dt="2021-04-11T19:30:45.860" v="52"/>
          <ac:picMkLst>
            <pc:docMk/>
            <pc:sldMk cId="1770603897" sldId="259"/>
            <ac:picMk id="6" creationId="{F1DD7745-F3F8-47D4-9B8C-E286BACDBB9D}"/>
          </ac:picMkLst>
        </pc:picChg>
        <pc:picChg chg="add mod">
          <ac:chgData name="Abhinav Dutta" userId="S::abhinav_1901cs02@iitp.ac.in::78970db7-76cf-48b3-80ca-fcb01f1d5cb3" providerId="AD" clId="Web-{3A1E89CE-84EE-2233-0166-D4C9FF2FAC78}" dt="2021-04-11T19:57:45.805" v="214" actId="1076"/>
          <ac:picMkLst>
            <pc:docMk/>
            <pc:sldMk cId="1770603897" sldId="259"/>
            <ac:picMk id="15" creationId="{B9D7138C-36F6-48E7-A691-25DF10B048F3}"/>
          </ac:picMkLst>
        </pc:picChg>
        <pc:cxnChg chg="add del">
          <ac:chgData name="Abhinav Dutta" userId="S::abhinav_1901cs02@iitp.ac.in::78970db7-76cf-48b3-80ca-fcb01f1d5cb3" providerId="AD" clId="Web-{3A1E89CE-84EE-2233-0166-D4C9FF2FAC78}" dt="2021-04-11T19:31:40.708" v="53"/>
          <ac:cxnSpMkLst>
            <pc:docMk/>
            <pc:sldMk cId="1770603897" sldId="259"/>
            <ac:cxnSpMk id="9" creationId="{6BF9119E-766E-4526-AAE5-639F577C0493}"/>
          </ac:cxnSpMkLst>
        </pc:cxnChg>
        <pc:cxnChg chg="add del">
          <ac:chgData name="Abhinav Dutta" userId="S::abhinav_1901cs02@iitp.ac.in::78970db7-76cf-48b3-80ca-fcb01f1d5cb3" providerId="AD" clId="Web-{3A1E89CE-84EE-2233-0166-D4C9FF2FAC78}" dt="2021-04-11T19:30:13.358" v="45"/>
          <ac:cxnSpMkLst>
            <pc:docMk/>
            <pc:sldMk cId="1770603897" sldId="259"/>
            <ac:cxnSpMk id="12" creationId="{4364CDC3-ADB0-4691-9286-5925F160C2D5}"/>
          </ac:cxnSpMkLst>
        </pc:cxnChg>
        <pc:cxnChg chg="add del">
          <ac:chgData name="Abhinav Dutta" userId="S::abhinav_1901cs02@iitp.ac.in::78970db7-76cf-48b3-80ca-fcb01f1d5cb3" providerId="AD" clId="Web-{3A1E89CE-84EE-2233-0166-D4C9FF2FAC78}" dt="2021-04-11T19:32:01.010" v="56"/>
          <ac:cxnSpMkLst>
            <pc:docMk/>
            <pc:sldMk cId="1770603897" sldId="259"/>
            <ac:cxnSpMk id="23" creationId="{38A34772-9011-42B5-AA63-FD6DEC92EE72}"/>
          </ac:cxnSpMkLst>
        </pc:cxnChg>
        <pc:cxnChg chg="add">
          <ac:chgData name="Abhinav Dutta" userId="S::abhinav_1901cs02@iitp.ac.in::78970db7-76cf-48b3-80ca-fcb01f1d5cb3" providerId="AD" clId="Web-{3A1E89CE-84EE-2233-0166-D4C9FF2FAC78}" dt="2021-04-11T19:32:01.010" v="56"/>
          <ac:cxnSpMkLst>
            <pc:docMk/>
            <pc:sldMk cId="1770603897" sldId="259"/>
            <ac:cxnSpMk id="34" creationId="{38A34772-9011-42B5-AA63-FD6DEC92EE72}"/>
          </ac:cxnSpMkLst>
        </pc:cxnChg>
      </pc:sldChg>
      <pc:sldChg chg="addSp delSp modSp new mod ord setBg setClrOvrMap">
        <pc:chgData name="Abhinav Dutta" userId="S::abhinav_1901cs02@iitp.ac.in::78970db7-76cf-48b3-80ca-fcb01f1d5cb3" providerId="AD" clId="Web-{3A1E89CE-84EE-2233-0166-D4C9FF2FAC78}" dt="2021-04-11T19:54:41.519" v="203"/>
        <pc:sldMkLst>
          <pc:docMk/>
          <pc:sldMk cId="33820131" sldId="260"/>
        </pc:sldMkLst>
        <pc:spChg chg="mod">
          <ac:chgData name="Abhinav Dutta" userId="S::abhinav_1901cs02@iitp.ac.in::78970db7-76cf-48b3-80ca-fcb01f1d5cb3" providerId="AD" clId="Web-{3A1E89CE-84EE-2233-0166-D4C9FF2FAC78}" dt="2021-04-11T19:34:51.507" v="76"/>
          <ac:spMkLst>
            <pc:docMk/>
            <pc:sldMk cId="33820131" sldId="260"/>
            <ac:spMk id="2" creationId="{532B6C63-9DFA-4A76-9BF0-B94DBCD0AF22}"/>
          </ac:spMkLst>
        </pc:spChg>
        <pc:spChg chg="del">
          <ac:chgData name="Abhinav Dutta" userId="S::abhinav_1901cs02@iitp.ac.in::78970db7-76cf-48b3-80ca-fcb01f1d5cb3" providerId="AD" clId="Web-{3A1E89CE-84EE-2233-0166-D4C9FF2FAC78}" dt="2021-04-11T19:33:02.296" v="58"/>
          <ac:spMkLst>
            <pc:docMk/>
            <pc:sldMk cId="33820131" sldId="260"/>
            <ac:spMk id="3" creationId="{08765A44-48DC-441B-87D9-FAF82B0A6F9A}"/>
          </ac:spMkLst>
        </pc:spChg>
        <pc:spChg chg="add del mod">
          <ac:chgData name="Abhinav Dutta" userId="S::abhinav_1901cs02@iitp.ac.in::78970db7-76cf-48b3-80ca-fcb01f1d5cb3" providerId="AD" clId="Web-{3A1E89CE-84EE-2233-0166-D4C9FF2FAC78}" dt="2021-04-11T19:34:07.394" v="67"/>
          <ac:spMkLst>
            <pc:docMk/>
            <pc:sldMk cId="33820131" sldId="260"/>
            <ac:spMk id="6" creationId="{D4DA3C84-D8A5-4E37-A4D7-2DADC8AAAFD1}"/>
          </ac:spMkLst>
        </pc:spChg>
        <pc:spChg chg="add del">
          <ac:chgData name="Abhinav Dutta" userId="S::abhinav_1901cs02@iitp.ac.in::78970db7-76cf-48b3-80ca-fcb01f1d5cb3" providerId="AD" clId="Web-{3A1E89CE-84EE-2233-0166-D4C9FF2FAC78}" dt="2021-04-11T19:34:35.599" v="71"/>
          <ac:spMkLst>
            <pc:docMk/>
            <pc:sldMk cId="33820131" sldId="260"/>
            <ac:spMk id="9" creationId="{E844E128-FF69-4E9F-8327-6B504B3C5AE1}"/>
          </ac:spMkLst>
        </pc:spChg>
        <pc:spChg chg="add del">
          <ac:chgData name="Abhinav Dutta" userId="S::abhinav_1901cs02@iitp.ac.in::78970db7-76cf-48b3-80ca-fcb01f1d5cb3" providerId="AD" clId="Web-{3A1E89CE-84EE-2233-0166-D4C9FF2FAC78}" dt="2021-04-11T19:34:35.599" v="71"/>
          <ac:spMkLst>
            <pc:docMk/>
            <pc:sldMk cId="33820131" sldId="260"/>
            <ac:spMk id="11" creationId="{D3AA0249-4244-4C50-84C4-5205988F3155}"/>
          </ac:spMkLst>
        </pc:spChg>
        <pc:spChg chg="add del">
          <ac:chgData name="Abhinav Dutta" userId="S::abhinav_1901cs02@iitp.ac.in::78970db7-76cf-48b3-80ca-fcb01f1d5cb3" providerId="AD" clId="Web-{3A1E89CE-84EE-2233-0166-D4C9FF2FAC78}" dt="2021-04-11T19:34:25.208" v="69"/>
          <ac:spMkLst>
            <pc:docMk/>
            <pc:sldMk cId="33820131" sldId="260"/>
            <ac:spMk id="12" creationId="{39E3965E-AC41-4711-9D10-E25ABB132D86}"/>
          </ac:spMkLst>
        </pc:spChg>
        <pc:spChg chg="add del">
          <ac:chgData name="Abhinav Dutta" userId="S::abhinav_1901cs02@iitp.ac.in::78970db7-76cf-48b3-80ca-fcb01f1d5cb3" providerId="AD" clId="Web-{3A1E89CE-84EE-2233-0166-D4C9FF2FAC78}" dt="2021-04-11T19:34:43.647" v="73"/>
          <ac:spMkLst>
            <pc:docMk/>
            <pc:sldMk cId="33820131" sldId="260"/>
            <ac:spMk id="13" creationId="{67B74F2B-9534-4540-96B0-5C8E958B940F}"/>
          </ac:spMkLst>
        </pc:spChg>
        <pc:spChg chg="add del">
          <ac:chgData name="Abhinav Dutta" userId="S::abhinav_1901cs02@iitp.ac.in::78970db7-76cf-48b3-80ca-fcb01f1d5cb3" providerId="AD" clId="Web-{3A1E89CE-84EE-2233-0166-D4C9FF2FAC78}" dt="2021-04-11T19:34:25.208" v="69"/>
          <ac:spMkLst>
            <pc:docMk/>
            <pc:sldMk cId="33820131" sldId="260"/>
            <ac:spMk id="16" creationId="{6482F060-A4AF-4E0B-B364-7C6BA4AE9C03}"/>
          </ac:spMkLst>
        </pc:spChg>
        <pc:spChg chg="add del">
          <ac:chgData name="Abhinav Dutta" userId="S::abhinav_1901cs02@iitp.ac.in::78970db7-76cf-48b3-80ca-fcb01f1d5cb3" providerId="AD" clId="Web-{3A1E89CE-84EE-2233-0166-D4C9FF2FAC78}" dt="2021-04-11T19:34:43.647" v="73"/>
          <ac:spMkLst>
            <pc:docMk/>
            <pc:sldMk cId="33820131" sldId="260"/>
            <ac:spMk id="17" creationId="{877C20AA-1DF8-4B20-AFC4-EAFA97B1AAA3}"/>
          </ac:spMkLst>
        </pc:spChg>
        <pc:spChg chg="add del">
          <ac:chgData name="Abhinav Dutta" userId="S::abhinav_1901cs02@iitp.ac.in::78970db7-76cf-48b3-80ca-fcb01f1d5cb3" providerId="AD" clId="Web-{3A1E89CE-84EE-2233-0166-D4C9FF2FAC78}" dt="2021-04-11T19:34:43.647" v="73"/>
          <ac:spMkLst>
            <pc:docMk/>
            <pc:sldMk cId="33820131" sldId="260"/>
            <ac:spMk id="19" creationId="{C1B60310-C5C3-46A0-A452-2A0B008434DA}"/>
          </ac:spMkLst>
        </pc:spChg>
        <pc:spChg chg="add del">
          <ac:chgData name="Abhinav Dutta" userId="S::abhinav_1901cs02@iitp.ac.in::78970db7-76cf-48b3-80ca-fcb01f1d5cb3" providerId="AD" clId="Web-{3A1E89CE-84EE-2233-0166-D4C9FF2FAC78}" dt="2021-04-11T19:34:51.507" v="75"/>
          <ac:spMkLst>
            <pc:docMk/>
            <pc:sldMk cId="33820131" sldId="260"/>
            <ac:spMk id="20" creationId="{E844E128-FF69-4E9F-8327-6B504B3C5AE1}"/>
          </ac:spMkLst>
        </pc:spChg>
        <pc:spChg chg="add del">
          <ac:chgData name="Abhinav Dutta" userId="S::abhinav_1901cs02@iitp.ac.in::78970db7-76cf-48b3-80ca-fcb01f1d5cb3" providerId="AD" clId="Web-{3A1E89CE-84EE-2233-0166-D4C9FF2FAC78}" dt="2021-04-11T19:34:51.507" v="75"/>
          <ac:spMkLst>
            <pc:docMk/>
            <pc:sldMk cId="33820131" sldId="260"/>
            <ac:spMk id="22" creationId="{D9608CEB-2216-4E01-A226-14CA1ECB6401}"/>
          </ac:spMkLst>
        </pc:spChg>
        <pc:spChg chg="add">
          <ac:chgData name="Abhinav Dutta" userId="S::abhinav_1901cs02@iitp.ac.in::78970db7-76cf-48b3-80ca-fcb01f1d5cb3" providerId="AD" clId="Web-{3A1E89CE-84EE-2233-0166-D4C9FF2FAC78}" dt="2021-04-11T19:34:51.507" v="76"/>
          <ac:spMkLst>
            <pc:docMk/>
            <pc:sldMk cId="33820131" sldId="260"/>
            <ac:spMk id="23" creationId="{67B74F2B-9534-4540-96B0-5C8E958B940F}"/>
          </ac:spMkLst>
        </pc:spChg>
        <pc:spChg chg="add">
          <ac:chgData name="Abhinav Dutta" userId="S::abhinav_1901cs02@iitp.ac.in::78970db7-76cf-48b3-80ca-fcb01f1d5cb3" providerId="AD" clId="Web-{3A1E89CE-84EE-2233-0166-D4C9FF2FAC78}" dt="2021-04-11T19:34:51.507" v="76"/>
          <ac:spMkLst>
            <pc:docMk/>
            <pc:sldMk cId="33820131" sldId="260"/>
            <ac:spMk id="25" creationId="{53C54120-43FF-4C27-BF31-4ED21DFE6182}"/>
          </ac:spMkLst>
        </pc:spChg>
        <pc:picChg chg="add del mod ord">
          <ac:chgData name="Abhinav Dutta" userId="S::abhinav_1901cs02@iitp.ac.in::78970db7-76cf-48b3-80ca-fcb01f1d5cb3" providerId="AD" clId="Web-{3A1E89CE-84EE-2233-0166-D4C9FF2FAC78}" dt="2021-04-11T19:34:00.003" v="66"/>
          <ac:picMkLst>
            <pc:docMk/>
            <pc:sldMk cId="33820131" sldId="260"/>
            <ac:picMk id="4" creationId="{D0C854C5-75E4-4500-A893-CD6C3CC324F6}"/>
          </ac:picMkLst>
        </pc:picChg>
        <pc:picChg chg="add mod ord">
          <ac:chgData name="Abhinav Dutta" userId="S::abhinav_1901cs02@iitp.ac.in::78970db7-76cf-48b3-80ca-fcb01f1d5cb3" providerId="AD" clId="Web-{3A1E89CE-84EE-2233-0166-D4C9FF2FAC78}" dt="2021-04-11T19:35:13.181" v="79" actId="14100"/>
          <ac:picMkLst>
            <pc:docMk/>
            <pc:sldMk cId="33820131" sldId="260"/>
            <ac:picMk id="7" creationId="{DB93ED3F-D9E3-4B74-AF64-107AB26013C5}"/>
          </ac:picMkLst>
        </pc:picChg>
        <pc:cxnChg chg="add del">
          <ac:chgData name="Abhinav Dutta" userId="S::abhinav_1901cs02@iitp.ac.in::78970db7-76cf-48b3-80ca-fcb01f1d5cb3" providerId="AD" clId="Web-{3A1E89CE-84EE-2233-0166-D4C9FF2FAC78}" dt="2021-04-11T19:34:35.599" v="71"/>
          <ac:cxnSpMkLst>
            <pc:docMk/>
            <pc:sldMk cId="33820131" sldId="260"/>
            <ac:cxnSpMk id="10" creationId="{055CEADF-09EA-423C-8C45-F94AF44D5AF0}"/>
          </ac:cxnSpMkLst>
        </pc:cxnChg>
        <pc:cxnChg chg="add del">
          <ac:chgData name="Abhinav Dutta" userId="S::abhinav_1901cs02@iitp.ac.in::78970db7-76cf-48b3-80ca-fcb01f1d5cb3" providerId="AD" clId="Web-{3A1E89CE-84EE-2233-0166-D4C9FF2FAC78}" dt="2021-04-11T19:34:25.208" v="69"/>
          <ac:cxnSpMkLst>
            <pc:docMk/>
            <pc:sldMk cId="33820131" sldId="260"/>
            <ac:cxnSpMk id="14" creationId="{1F5DC8C3-BA5F-4EED-BB9A-A14272BD82A1}"/>
          </ac:cxnSpMkLst>
        </pc:cxnChg>
        <pc:cxnChg chg="add del">
          <ac:chgData name="Abhinav Dutta" userId="S::abhinav_1901cs02@iitp.ac.in::78970db7-76cf-48b3-80ca-fcb01f1d5cb3" providerId="AD" clId="Web-{3A1E89CE-84EE-2233-0166-D4C9FF2FAC78}" dt="2021-04-11T19:34:43.647" v="73"/>
          <ac:cxnSpMkLst>
            <pc:docMk/>
            <pc:sldMk cId="33820131" sldId="260"/>
            <ac:cxnSpMk id="15" creationId="{33BECB2B-2CFA-412C-880F-C4B60974936F}"/>
          </ac:cxnSpMkLst>
        </pc:cxnChg>
        <pc:cxnChg chg="add del">
          <ac:chgData name="Abhinav Dutta" userId="S::abhinav_1901cs02@iitp.ac.in::78970db7-76cf-48b3-80ca-fcb01f1d5cb3" providerId="AD" clId="Web-{3A1E89CE-84EE-2233-0166-D4C9FF2FAC78}" dt="2021-04-11T19:34:25.208" v="69"/>
          <ac:cxnSpMkLst>
            <pc:docMk/>
            <pc:sldMk cId="33820131" sldId="260"/>
            <ac:cxnSpMk id="18" creationId="{B9EB6DAA-2F0C-43D5-A577-15D5D2C4E3F5}"/>
          </ac:cxnSpMkLst>
        </pc:cxnChg>
        <pc:cxnChg chg="add del">
          <ac:chgData name="Abhinav Dutta" userId="S::abhinav_1901cs02@iitp.ac.in::78970db7-76cf-48b3-80ca-fcb01f1d5cb3" providerId="AD" clId="Web-{3A1E89CE-84EE-2233-0166-D4C9FF2FAC78}" dt="2021-04-11T19:34:51.507" v="75"/>
          <ac:cxnSpMkLst>
            <pc:docMk/>
            <pc:sldMk cId="33820131" sldId="260"/>
            <ac:cxnSpMk id="21" creationId="{055CEADF-09EA-423C-8C45-F94AF44D5AF0}"/>
          </ac:cxnSpMkLst>
        </pc:cxnChg>
        <pc:cxnChg chg="add">
          <ac:chgData name="Abhinav Dutta" userId="S::abhinav_1901cs02@iitp.ac.in::78970db7-76cf-48b3-80ca-fcb01f1d5cb3" providerId="AD" clId="Web-{3A1E89CE-84EE-2233-0166-D4C9FF2FAC78}" dt="2021-04-11T19:34:51.507" v="76"/>
          <ac:cxnSpMkLst>
            <pc:docMk/>
            <pc:sldMk cId="33820131" sldId="260"/>
            <ac:cxnSpMk id="24" creationId="{33BECB2B-2CFA-412C-880F-C4B60974936F}"/>
          </ac:cxnSpMkLst>
        </pc:cxnChg>
      </pc:sldChg>
      <pc:sldChg chg="addSp delSp modSp new mod setBg setClrOvrMap">
        <pc:chgData name="Abhinav Dutta" userId="S::abhinav_1901cs02@iitp.ac.in::78970db7-76cf-48b3-80ca-fcb01f1d5cb3" providerId="AD" clId="Web-{3A1E89CE-84EE-2233-0166-D4C9FF2FAC78}" dt="2021-04-11T19:36:30.937" v="95" actId="14100"/>
        <pc:sldMkLst>
          <pc:docMk/>
          <pc:sldMk cId="2239073283" sldId="261"/>
        </pc:sldMkLst>
        <pc:spChg chg="mod">
          <ac:chgData name="Abhinav Dutta" userId="S::abhinav_1901cs02@iitp.ac.in::78970db7-76cf-48b3-80ca-fcb01f1d5cb3" providerId="AD" clId="Web-{3A1E89CE-84EE-2233-0166-D4C9FF2FAC78}" dt="2021-04-11T19:36:23.061" v="94"/>
          <ac:spMkLst>
            <pc:docMk/>
            <pc:sldMk cId="2239073283" sldId="261"/>
            <ac:spMk id="2" creationId="{B01FEC3C-6371-4FF1-AF2F-91172FF363A8}"/>
          </ac:spMkLst>
        </pc:spChg>
        <pc:spChg chg="del">
          <ac:chgData name="Abhinav Dutta" userId="S::abhinav_1901cs02@iitp.ac.in::78970db7-76cf-48b3-80ca-fcb01f1d5cb3" providerId="AD" clId="Web-{3A1E89CE-84EE-2233-0166-D4C9FF2FAC78}" dt="2021-04-11T19:35:43.121" v="81"/>
          <ac:spMkLst>
            <pc:docMk/>
            <pc:sldMk cId="2239073283" sldId="261"/>
            <ac:spMk id="3" creationId="{C0DAF7FD-1BD3-435F-8093-253073B2F37D}"/>
          </ac:spMkLst>
        </pc:spChg>
        <pc:spChg chg="add del">
          <ac:chgData name="Abhinav Dutta" userId="S::abhinav_1901cs02@iitp.ac.in::78970db7-76cf-48b3-80ca-fcb01f1d5cb3" providerId="AD" clId="Web-{3A1E89CE-84EE-2233-0166-D4C9FF2FAC78}" dt="2021-04-11T19:36:10.591" v="89"/>
          <ac:spMkLst>
            <pc:docMk/>
            <pc:sldMk cId="2239073283" sldId="261"/>
            <ac:spMk id="6" creationId="{0AB6E427-3F73-4C06-A5D5-AE52C3883B50}"/>
          </ac:spMkLst>
        </pc:spChg>
        <pc:spChg chg="add del">
          <ac:chgData name="Abhinav Dutta" userId="S::abhinav_1901cs02@iitp.ac.in::78970db7-76cf-48b3-80ca-fcb01f1d5cb3" providerId="AD" clId="Web-{3A1E89CE-84EE-2233-0166-D4C9FF2FAC78}" dt="2021-04-11T19:36:10.591" v="89"/>
          <ac:spMkLst>
            <pc:docMk/>
            <pc:sldMk cId="2239073283" sldId="261"/>
            <ac:spMk id="7" creationId="{D8C9BDAA-0390-4B39-9B5C-BC95E5120DA4}"/>
          </ac:spMkLst>
        </pc:spChg>
        <pc:spChg chg="add del">
          <ac:chgData name="Abhinav Dutta" userId="S::abhinav_1901cs02@iitp.ac.in::78970db7-76cf-48b3-80ca-fcb01f1d5cb3" providerId="AD" clId="Web-{3A1E89CE-84EE-2233-0166-D4C9FF2FAC78}" dt="2021-04-11T19:36:10.591" v="89"/>
          <ac:spMkLst>
            <pc:docMk/>
            <pc:sldMk cId="2239073283" sldId="261"/>
            <ac:spMk id="8" creationId="{7A0130CA-6BCE-465F-AEC1-D829C9FF5B20}"/>
          </ac:spMkLst>
        </pc:spChg>
        <pc:spChg chg="add del">
          <ac:chgData name="Abhinav Dutta" userId="S::abhinav_1901cs02@iitp.ac.in::78970db7-76cf-48b3-80ca-fcb01f1d5cb3" providerId="AD" clId="Web-{3A1E89CE-84EE-2233-0166-D4C9FF2FAC78}" dt="2021-04-11T19:36:06.388" v="87"/>
          <ac:spMkLst>
            <pc:docMk/>
            <pc:sldMk cId="2239073283" sldId="261"/>
            <ac:spMk id="9" creationId="{39E3965E-AC41-4711-9D10-E25ABB132D86}"/>
          </ac:spMkLst>
        </pc:spChg>
        <pc:spChg chg="add del">
          <ac:chgData name="Abhinav Dutta" userId="S::abhinav_1901cs02@iitp.ac.in::78970db7-76cf-48b3-80ca-fcb01f1d5cb3" providerId="AD" clId="Web-{3A1E89CE-84EE-2233-0166-D4C9FF2FAC78}" dt="2021-04-11T19:36:16.717" v="91"/>
          <ac:spMkLst>
            <pc:docMk/>
            <pc:sldMk cId="2239073283" sldId="261"/>
            <ac:spMk id="12" creationId="{39E3965E-AC41-4711-9D10-E25ABB132D86}"/>
          </ac:spMkLst>
        </pc:spChg>
        <pc:spChg chg="add del">
          <ac:chgData name="Abhinav Dutta" userId="S::abhinav_1901cs02@iitp.ac.in::78970db7-76cf-48b3-80ca-fcb01f1d5cb3" providerId="AD" clId="Web-{3A1E89CE-84EE-2233-0166-D4C9FF2FAC78}" dt="2021-04-11T19:36:06.388" v="87"/>
          <ac:spMkLst>
            <pc:docMk/>
            <pc:sldMk cId="2239073283" sldId="261"/>
            <ac:spMk id="13" creationId="{33428ACC-71EC-4171-9527-10983BA6B41D}"/>
          </ac:spMkLst>
        </pc:spChg>
        <pc:spChg chg="add del">
          <ac:chgData name="Abhinav Dutta" userId="S::abhinav_1901cs02@iitp.ac.in::78970db7-76cf-48b3-80ca-fcb01f1d5cb3" providerId="AD" clId="Web-{3A1E89CE-84EE-2233-0166-D4C9FF2FAC78}" dt="2021-04-11T19:36:16.717" v="91"/>
          <ac:spMkLst>
            <pc:docMk/>
            <pc:sldMk cId="2239073283" sldId="261"/>
            <ac:spMk id="16" creationId="{33428ACC-71EC-4171-9527-10983BA6B41D}"/>
          </ac:spMkLst>
        </pc:spChg>
        <pc:spChg chg="add del">
          <ac:chgData name="Abhinav Dutta" userId="S::abhinav_1901cs02@iitp.ac.in::78970db7-76cf-48b3-80ca-fcb01f1d5cb3" providerId="AD" clId="Web-{3A1E89CE-84EE-2233-0166-D4C9FF2FAC78}" dt="2021-04-11T19:36:06.388" v="87"/>
          <ac:spMkLst>
            <pc:docMk/>
            <pc:sldMk cId="2239073283" sldId="261"/>
            <ac:spMk id="17" creationId="{8D4480B4-953D-41FA-9052-09AB3A026947}"/>
          </ac:spMkLst>
        </pc:spChg>
        <pc:spChg chg="add del">
          <ac:chgData name="Abhinav Dutta" userId="S::abhinav_1901cs02@iitp.ac.in::78970db7-76cf-48b3-80ca-fcb01f1d5cb3" providerId="AD" clId="Web-{3A1E89CE-84EE-2233-0166-D4C9FF2FAC78}" dt="2021-04-11T19:36:16.717" v="91"/>
          <ac:spMkLst>
            <pc:docMk/>
            <pc:sldMk cId="2239073283" sldId="261"/>
            <ac:spMk id="19" creationId="{8D4480B4-953D-41FA-9052-09AB3A026947}"/>
          </ac:spMkLst>
        </pc:spChg>
        <pc:spChg chg="add del">
          <ac:chgData name="Abhinav Dutta" userId="S::abhinav_1901cs02@iitp.ac.in::78970db7-76cf-48b3-80ca-fcb01f1d5cb3" providerId="AD" clId="Web-{3A1E89CE-84EE-2233-0166-D4C9FF2FAC78}" dt="2021-04-11T19:36:23.045" v="93"/>
          <ac:spMkLst>
            <pc:docMk/>
            <pc:sldMk cId="2239073283" sldId="261"/>
            <ac:spMk id="20" creationId="{E844E128-FF69-4E9F-8327-6B504B3C5AE1}"/>
          </ac:spMkLst>
        </pc:spChg>
        <pc:spChg chg="add del">
          <ac:chgData name="Abhinav Dutta" userId="S::abhinav_1901cs02@iitp.ac.in::78970db7-76cf-48b3-80ca-fcb01f1d5cb3" providerId="AD" clId="Web-{3A1E89CE-84EE-2233-0166-D4C9FF2FAC78}" dt="2021-04-11T19:36:23.045" v="93"/>
          <ac:spMkLst>
            <pc:docMk/>
            <pc:sldMk cId="2239073283" sldId="261"/>
            <ac:spMk id="22" creationId="{2089B8B0-07E2-4ADD-93D6-9B121F12FC8C}"/>
          </ac:spMkLst>
        </pc:spChg>
        <pc:spChg chg="add">
          <ac:chgData name="Abhinav Dutta" userId="S::abhinav_1901cs02@iitp.ac.in::78970db7-76cf-48b3-80ca-fcb01f1d5cb3" providerId="AD" clId="Web-{3A1E89CE-84EE-2233-0166-D4C9FF2FAC78}" dt="2021-04-11T19:36:23.061" v="94"/>
          <ac:spMkLst>
            <pc:docMk/>
            <pc:sldMk cId="2239073283" sldId="261"/>
            <ac:spMk id="23" creationId="{39E3965E-AC41-4711-9D10-E25ABB132D86}"/>
          </ac:spMkLst>
        </pc:spChg>
        <pc:spChg chg="add">
          <ac:chgData name="Abhinav Dutta" userId="S::abhinav_1901cs02@iitp.ac.in::78970db7-76cf-48b3-80ca-fcb01f1d5cb3" providerId="AD" clId="Web-{3A1E89CE-84EE-2233-0166-D4C9FF2FAC78}" dt="2021-04-11T19:36:23.061" v="94"/>
          <ac:spMkLst>
            <pc:docMk/>
            <pc:sldMk cId="2239073283" sldId="261"/>
            <ac:spMk id="25" creationId="{33428ACC-71EC-4171-9527-10983BA6B41D}"/>
          </ac:spMkLst>
        </pc:spChg>
        <pc:spChg chg="add">
          <ac:chgData name="Abhinav Dutta" userId="S::abhinav_1901cs02@iitp.ac.in::78970db7-76cf-48b3-80ca-fcb01f1d5cb3" providerId="AD" clId="Web-{3A1E89CE-84EE-2233-0166-D4C9FF2FAC78}" dt="2021-04-11T19:36:23.061" v="94"/>
          <ac:spMkLst>
            <pc:docMk/>
            <pc:sldMk cId="2239073283" sldId="261"/>
            <ac:spMk id="27" creationId="{8D4480B4-953D-41FA-9052-09AB3A026947}"/>
          </ac:spMkLst>
        </pc:spChg>
        <pc:picChg chg="add mod ord">
          <ac:chgData name="Abhinav Dutta" userId="S::abhinav_1901cs02@iitp.ac.in::78970db7-76cf-48b3-80ca-fcb01f1d5cb3" providerId="AD" clId="Web-{3A1E89CE-84EE-2233-0166-D4C9FF2FAC78}" dt="2021-04-11T19:36:30.937" v="95" actId="14100"/>
          <ac:picMkLst>
            <pc:docMk/>
            <pc:sldMk cId="2239073283" sldId="261"/>
            <ac:picMk id="4" creationId="{E2C5F9E0-E315-4368-9489-ED52437BD60E}"/>
          </ac:picMkLst>
        </pc:picChg>
        <pc:cxnChg chg="add del">
          <ac:chgData name="Abhinav Dutta" userId="S::abhinav_1901cs02@iitp.ac.in::78970db7-76cf-48b3-80ca-fcb01f1d5cb3" providerId="AD" clId="Web-{3A1E89CE-84EE-2233-0166-D4C9FF2FAC78}" dt="2021-04-11T19:36:10.591" v="89"/>
          <ac:cxnSpMkLst>
            <pc:docMk/>
            <pc:sldMk cId="2239073283" sldId="261"/>
            <ac:cxnSpMk id="10" creationId="{E04A321A-A039-4720-87B4-66A4210E0D57}"/>
          </ac:cxnSpMkLst>
        </pc:cxnChg>
        <pc:cxnChg chg="add del">
          <ac:chgData name="Abhinav Dutta" userId="S::abhinav_1901cs02@iitp.ac.in::78970db7-76cf-48b3-80ca-fcb01f1d5cb3" providerId="AD" clId="Web-{3A1E89CE-84EE-2233-0166-D4C9FF2FAC78}" dt="2021-04-11T19:36:06.388" v="87"/>
          <ac:cxnSpMkLst>
            <pc:docMk/>
            <pc:sldMk cId="2239073283" sldId="261"/>
            <ac:cxnSpMk id="11" creationId="{1F5DC8C3-BA5F-4EED-BB9A-A14272BD82A1}"/>
          </ac:cxnSpMkLst>
        </pc:cxnChg>
        <pc:cxnChg chg="add del">
          <ac:chgData name="Abhinav Dutta" userId="S::abhinav_1901cs02@iitp.ac.in::78970db7-76cf-48b3-80ca-fcb01f1d5cb3" providerId="AD" clId="Web-{3A1E89CE-84EE-2233-0166-D4C9FF2FAC78}" dt="2021-04-11T19:36:16.717" v="91"/>
          <ac:cxnSpMkLst>
            <pc:docMk/>
            <pc:sldMk cId="2239073283" sldId="261"/>
            <ac:cxnSpMk id="14" creationId="{1F5DC8C3-BA5F-4EED-BB9A-A14272BD82A1}"/>
          </ac:cxnSpMkLst>
        </pc:cxnChg>
        <pc:cxnChg chg="add del">
          <ac:chgData name="Abhinav Dutta" userId="S::abhinav_1901cs02@iitp.ac.in::78970db7-76cf-48b3-80ca-fcb01f1d5cb3" providerId="AD" clId="Web-{3A1E89CE-84EE-2233-0166-D4C9FF2FAC78}" dt="2021-04-11T19:36:06.388" v="87"/>
          <ac:cxnSpMkLst>
            <pc:docMk/>
            <pc:sldMk cId="2239073283" sldId="261"/>
            <ac:cxnSpMk id="15" creationId="{BA22713B-ABB6-4391-97F9-0449A2B9B664}"/>
          </ac:cxnSpMkLst>
        </pc:cxnChg>
        <pc:cxnChg chg="add del">
          <ac:chgData name="Abhinav Dutta" userId="S::abhinav_1901cs02@iitp.ac.in::78970db7-76cf-48b3-80ca-fcb01f1d5cb3" providerId="AD" clId="Web-{3A1E89CE-84EE-2233-0166-D4C9FF2FAC78}" dt="2021-04-11T19:36:16.717" v="91"/>
          <ac:cxnSpMkLst>
            <pc:docMk/>
            <pc:sldMk cId="2239073283" sldId="261"/>
            <ac:cxnSpMk id="18" creationId="{BA22713B-ABB6-4391-97F9-0449A2B9B664}"/>
          </ac:cxnSpMkLst>
        </pc:cxnChg>
        <pc:cxnChg chg="add del">
          <ac:chgData name="Abhinav Dutta" userId="S::abhinav_1901cs02@iitp.ac.in::78970db7-76cf-48b3-80ca-fcb01f1d5cb3" providerId="AD" clId="Web-{3A1E89CE-84EE-2233-0166-D4C9FF2FAC78}" dt="2021-04-11T19:36:23.045" v="93"/>
          <ac:cxnSpMkLst>
            <pc:docMk/>
            <pc:sldMk cId="2239073283" sldId="261"/>
            <ac:cxnSpMk id="21" creationId="{055CEADF-09EA-423C-8C45-F94AF44D5AF0}"/>
          </ac:cxnSpMkLst>
        </pc:cxnChg>
        <pc:cxnChg chg="add">
          <ac:chgData name="Abhinav Dutta" userId="S::abhinav_1901cs02@iitp.ac.in::78970db7-76cf-48b3-80ca-fcb01f1d5cb3" providerId="AD" clId="Web-{3A1E89CE-84EE-2233-0166-D4C9FF2FAC78}" dt="2021-04-11T19:36:23.061" v="94"/>
          <ac:cxnSpMkLst>
            <pc:docMk/>
            <pc:sldMk cId="2239073283" sldId="261"/>
            <ac:cxnSpMk id="24" creationId="{1F5DC8C3-BA5F-4EED-BB9A-A14272BD82A1}"/>
          </ac:cxnSpMkLst>
        </pc:cxnChg>
        <pc:cxnChg chg="add">
          <ac:chgData name="Abhinav Dutta" userId="S::abhinav_1901cs02@iitp.ac.in::78970db7-76cf-48b3-80ca-fcb01f1d5cb3" providerId="AD" clId="Web-{3A1E89CE-84EE-2233-0166-D4C9FF2FAC78}" dt="2021-04-11T19:36:23.061" v="94"/>
          <ac:cxnSpMkLst>
            <pc:docMk/>
            <pc:sldMk cId="2239073283" sldId="261"/>
            <ac:cxnSpMk id="26" creationId="{BA22713B-ABB6-4391-97F9-0449A2B9B664}"/>
          </ac:cxnSpMkLst>
        </pc:cxnChg>
      </pc:sldChg>
      <pc:sldChg chg="addSp delSp modSp new mod setBg">
        <pc:chgData name="Abhinav Dutta" userId="S::abhinav_1901cs02@iitp.ac.in::78970db7-76cf-48b3-80ca-fcb01f1d5cb3" providerId="AD" clId="Web-{3A1E89CE-84EE-2233-0166-D4C9FF2FAC78}" dt="2021-04-11T19:44:00.769" v="149" actId="1076"/>
        <pc:sldMkLst>
          <pc:docMk/>
          <pc:sldMk cId="379333841" sldId="262"/>
        </pc:sldMkLst>
        <pc:spChg chg="add mod">
          <ac:chgData name="Abhinav Dutta" userId="S::abhinav_1901cs02@iitp.ac.in::78970db7-76cf-48b3-80ca-fcb01f1d5cb3" providerId="AD" clId="Web-{3A1E89CE-84EE-2233-0166-D4C9FF2FAC78}" dt="2021-04-11T19:42:25.028" v="136" actId="14100"/>
          <ac:spMkLst>
            <pc:docMk/>
            <pc:sldMk cId="379333841" sldId="262"/>
            <ac:spMk id="4" creationId="{FB4CBB21-8E96-459E-866F-B09C14B7658A}"/>
          </ac:spMkLst>
        </pc:spChg>
        <pc:spChg chg="add del">
          <ac:chgData name="Abhinav Dutta" userId="S::abhinav_1901cs02@iitp.ac.in::78970db7-76cf-48b3-80ca-fcb01f1d5cb3" providerId="AD" clId="Web-{3A1E89CE-84EE-2233-0166-D4C9FF2FAC78}" dt="2021-04-11T19:39:16.686" v="107"/>
          <ac:spMkLst>
            <pc:docMk/>
            <pc:sldMk cId="379333841" sldId="262"/>
            <ac:spMk id="5" creationId="{B0EF5484-1F18-43F6-B596-CFD1939E06D0}"/>
          </ac:spMkLst>
        </pc:spChg>
        <pc:spChg chg="add del">
          <ac:chgData name="Abhinav Dutta" userId="S::abhinav_1901cs02@iitp.ac.in::78970db7-76cf-48b3-80ca-fcb01f1d5cb3" providerId="AD" clId="Web-{3A1E89CE-84EE-2233-0166-D4C9FF2FAC78}" dt="2021-04-11T19:39:16.686" v="107"/>
          <ac:spMkLst>
            <pc:docMk/>
            <pc:sldMk cId="379333841" sldId="262"/>
            <ac:spMk id="6" creationId="{10F3B4B1-0E5F-4E0B-ADF8-202569066472}"/>
          </ac:spMkLst>
        </pc:spChg>
        <pc:spChg chg="add del">
          <ac:chgData name="Abhinav Dutta" userId="S::abhinav_1901cs02@iitp.ac.in::78970db7-76cf-48b3-80ca-fcb01f1d5cb3" providerId="AD" clId="Web-{3A1E89CE-84EE-2233-0166-D4C9FF2FAC78}" dt="2021-04-11T19:39:16.686" v="107"/>
          <ac:spMkLst>
            <pc:docMk/>
            <pc:sldMk cId="379333841" sldId="262"/>
            <ac:spMk id="7" creationId="{103907F0-0940-4D45-AAD0-448D191C8FB6}"/>
          </ac:spMkLst>
        </pc:spChg>
        <pc:spChg chg="add del">
          <ac:chgData name="Abhinav Dutta" userId="S::abhinav_1901cs02@iitp.ac.in::78970db7-76cf-48b3-80ca-fcb01f1d5cb3" providerId="AD" clId="Web-{3A1E89CE-84EE-2233-0166-D4C9FF2FAC78}" dt="2021-04-11T19:39:04.060" v="105"/>
          <ac:spMkLst>
            <pc:docMk/>
            <pc:sldMk cId="379333841" sldId="262"/>
            <ac:spMk id="8" creationId="{FCCB2660-BFBF-4FC4-A2C0-F6D9341B7431}"/>
          </ac:spMkLst>
        </pc:spChg>
        <pc:spChg chg="add del">
          <ac:chgData name="Abhinav Dutta" userId="S::abhinav_1901cs02@iitp.ac.in::78970db7-76cf-48b3-80ca-fcb01f1d5cb3" providerId="AD" clId="Web-{3A1E89CE-84EE-2233-0166-D4C9FF2FAC78}" dt="2021-04-11T19:39:19.061" v="109"/>
          <ac:spMkLst>
            <pc:docMk/>
            <pc:sldMk cId="379333841" sldId="262"/>
            <ac:spMk id="9" creationId="{5014DE1B-FD50-40B1-A8A5-304666E7C6AF}"/>
          </ac:spMkLst>
        </pc:spChg>
        <pc:spChg chg="add del">
          <ac:chgData name="Abhinav Dutta" userId="S::abhinav_1901cs02@iitp.ac.in::78970db7-76cf-48b3-80ca-fcb01f1d5cb3" providerId="AD" clId="Web-{3A1E89CE-84EE-2233-0166-D4C9FF2FAC78}" dt="2021-04-11T19:39:04.060" v="105"/>
          <ac:spMkLst>
            <pc:docMk/>
            <pc:sldMk cId="379333841" sldId="262"/>
            <ac:spMk id="10" creationId="{13A92E2F-55AE-4881-A4B4-F7005A558731}"/>
          </ac:spMkLst>
        </pc:spChg>
        <pc:spChg chg="add del">
          <ac:chgData name="Abhinav Dutta" userId="S::abhinav_1901cs02@iitp.ac.in::78970db7-76cf-48b3-80ca-fcb01f1d5cb3" providerId="AD" clId="Web-{3A1E89CE-84EE-2233-0166-D4C9FF2FAC78}" dt="2021-04-11T19:39:19.061" v="109"/>
          <ac:spMkLst>
            <pc:docMk/>
            <pc:sldMk cId="379333841" sldId="262"/>
            <ac:spMk id="11" creationId="{91B41FE9-4F8F-4675-8668-D3330B371AF8}"/>
          </ac:spMkLst>
        </pc:spChg>
        <pc:spChg chg="add del">
          <ac:chgData name="Abhinav Dutta" userId="S::abhinav_1901cs02@iitp.ac.in::78970db7-76cf-48b3-80ca-fcb01f1d5cb3" providerId="AD" clId="Web-{3A1E89CE-84EE-2233-0166-D4C9FF2FAC78}" dt="2021-04-11T19:39:04.060" v="105"/>
          <ac:spMkLst>
            <pc:docMk/>
            <pc:sldMk cId="379333841" sldId="262"/>
            <ac:spMk id="12" creationId="{719A4ED8-71CF-43D3-BB55-6F00FF527E3D}"/>
          </ac:spMkLst>
        </pc:spChg>
        <pc:spChg chg="add del">
          <ac:chgData name="Abhinav Dutta" userId="S::abhinav_1901cs02@iitp.ac.in::78970db7-76cf-48b3-80ca-fcb01f1d5cb3" providerId="AD" clId="Web-{3A1E89CE-84EE-2233-0166-D4C9FF2FAC78}" dt="2021-04-11T19:39:04.060" v="105"/>
          <ac:spMkLst>
            <pc:docMk/>
            <pc:sldMk cId="379333841" sldId="262"/>
            <ac:spMk id="14" creationId="{F0C38348-0ECF-4EAB-B3E5-906FA46EB514}"/>
          </ac:spMkLst>
        </pc:spChg>
        <pc:spChg chg="add del">
          <ac:chgData name="Abhinav Dutta" userId="S::abhinav_1901cs02@iitp.ac.in::78970db7-76cf-48b3-80ca-fcb01f1d5cb3" providerId="AD" clId="Web-{3A1E89CE-84EE-2233-0166-D4C9FF2FAC78}" dt="2021-04-11T19:39:24.796" v="111"/>
          <ac:spMkLst>
            <pc:docMk/>
            <pc:sldMk cId="379333841" sldId="262"/>
            <ac:spMk id="15" creationId="{80BA5665-9598-4383-8F19-52182CBB6585}"/>
          </ac:spMkLst>
        </pc:spChg>
        <pc:spChg chg="add del">
          <ac:chgData name="Abhinav Dutta" userId="S::abhinav_1901cs02@iitp.ac.in::78970db7-76cf-48b3-80ca-fcb01f1d5cb3" providerId="AD" clId="Web-{3A1E89CE-84EE-2233-0166-D4C9FF2FAC78}" dt="2021-04-11T19:39:24.796" v="111"/>
          <ac:spMkLst>
            <pc:docMk/>
            <pc:sldMk cId="379333841" sldId="262"/>
            <ac:spMk id="16" creationId="{B4C777A6-9696-47DF-BA90-40895EFCE8AA}"/>
          </ac:spMkLst>
        </pc:spChg>
        <pc:spChg chg="add del">
          <ac:chgData name="Abhinav Dutta" userId="S::abhinav_1901cs02@iitp.ac.in::78970db7-76cf-48b3-80ca-fcb01f1d5cb3" providerId="AD" clId="Web-{3A1E89CE-84EE-2233-0166-D4C9FF2FAC78}" dt="2021-04-11T19:39:24.796" v="111"/>
          <ac:spMkLst>
            <pc:docMk/>
            <pc:sldMk cId="379333841" sldId="262"/>
            <ac:spMk id="17" creationId="{5C05B094-D180-41FA-B209-8388E9F7DF56}"/>
          </ac:spMkLst>
        </pc:spChg>
        <pc:spChg chg="add">
          <ac:chgData name="Abhinav Dutta" userId="S::abhinav_1901cs02@iitp.ac.in::78970db7-76cf-48b3-80ca-fcb01f1d5cb3" providerId="AD" clId="Web-{3A1E89CE-84EE-2233-0166-D4C9FF2FAC78}" dt="2021-04-11T19:39:24.812" v="112"/>
          <ac:spMkLst>
            <pc:docMk/>
            <pc:sldMk cId="379333841" sldId="262"/>
            <ac:spMk id="18" creationId="{FCCB2660-BFBF-4FC4-A2C0-F6D9341B7431}"/>
          </ac:spMkLst>
        </pc:spChg>
        <pc:spChg chg="add">
          <ac:chgData name="Abhinav Dutta" userId="S::abhinav_1901cs02@iitp.ac.in::78970db7-76cf-48b3-80ca-fcb01f1d5cb3" providerId="AD" clId="Web-{3A1E89CE-84EE-2233-0166-D4C9FF2FAC78}" dt="2021-04-11T19:39:24.812" v="112"/>
          <ac:spMkLst>
            <pc:docMk/>
            <pc:sldMk cId="379333841" sldId="262"/>
            <ac:spMk id="19" creationId="{13A92E2F-55AE-4881-A4B4-F7005A558731}"/>
          </ac:spMkLst>
        </pc:spChg>
        <pc:spChg chg="add">
          <ac:chgData name="Abhinav Dutta" userId="S::abhinav_1901cs02@iitp.ac.in::78970db7-76cf-48b3-80ca-fcb01f1d5cb3" providerId="AD" clId="Web-{3A1E89CE-84EE-2233-0166-D4C9FF2FAC78}" dt="2021-04-11T19:39:24.812" v="112"/>
          <ac:spMkLst>
            <pc:docMk/>
            <pc:sldMk cId="379333841" sldId="262"/>
            <ac:spMk id="20" creationId="{719A4ED8-71CF-43D3-BB55-6F00FF527E3D}"/>
          </ac:spMkLst>
        </pc:spChg>
        <pc:spChg chg="add">
          <ac:chgData name="Abhinav Dutta" userId="S::abhinav_1901cs02@iitp.ac.in::78970db7-76cf-48b3-80ca-fcb01f1d5cb3" providerId="AD" clId="Web-{3A1E89CE-84EE-2233-0166-D4C9FF2FAC78}" dt="2021-04-11T19:39:24.812" v="112"/>
          <ac:spMkLst>
            <pc:docMk/>
            <pc:sldMk cId="379333841" sldId="262"/>
            <ac:spMk id="21" creationId="{F0C38348-0ECF-4EAB-B3E5-906FA46EB514}"/>
          </ac:spMkLst>
        </pc:spChg>
        <pc:spChg chg="add mod">
          <ac:chgData name="Abhinav Dutta" userId="S::abhinav_1901cs02@iitp.ac.in::78970db7-76cf-48b3-80ca-fcb01f1d5cb3" providerId="AD" clId="Web-{3A1E89CE-84EE-2233-0166-D4C9FF2FAC78}" dt="2021-04-11T19:44:00.769" v="149" actId="1076"/>
          <ac:spMkLst>
            <pc:docMk/>
            <pc:sldMk cId="379333841" sldId="262"/>
            <ac:spMk id="22" creationId="{6DCDFAE1-56DC-48B7-AEB0-E694F5DEEDA9}"/>
          </ac:spMkLst>
        </pc:spChg>
        <pc:picChg chg="add mod">
          <ac:chgData name="Abhinav Dutta" userId="S::abhinav_1901cs02@iitp.ac.in::78970db7-76cf-48b3-80ca-fcb01f1d5cb3" providerId="AD" clId="Web-{3A1E89CE-84EE-2233-0166-D4C9FF2FAC78}" dt="2021-04-11T19:39:24.812" v="112"/>
          <ac:picMkLst>
            <pc:docMk/>
            <pc:sldMk cId="379333841" sldId="262"/>
            <ac:picMk id="2" creationId="{6F4060E5-7CAB-40C0-AB73-D9C0F3436EC1}"/>
          </ac:picMkLst>
        </pc:picChg>
        <pc:picChg chg="add mod">
          <ac:chgData name="Abhinav Dutta" userId="S::abhinav_1901cs02@iitp.ac.in::78970db7-76cf-48b3-80ca-fcb01f1d5cb3" providerId="AD" clId="Web-{3A1E89CE-84EE-2233-0166-D4C9FF2FAC78}" dt="2021-04-11T19:39:24.812" v="112"/>
          <ac:picMkLst>
            <pc:docMk/>
            <pc:sldMk cId="379333841" sldId="262"/>
            <ac:picMk id="3" creationId="{28AF8E0F-AD77-4F9C-9563-37BE0C9C6702}"/>
          </ac:picMkLst>
        </pc:picChg>
        <pc:cxnChg chg="add del">
          <ac:chgData name="Abhinav Dutta" userId="S::abhinav_1901cs02@iitp.ac.in::78970db7-76cf-48b3-80ca-fcb01f1d5cb3" providerId="AD" clId="Web-{3A1E89CE-84EE-2233-0166-D4C9FF2FAC78}" dt="2021-04-11T19:39:19.061" v="109"/>
          <ac:cxnSpMkLst>
            <pc:docMk/>
            <pc:sldMk cId="379333841" sldId="262"/>
            <ac:cxnSpMk id="13" creationId="{E230929C-760C-4746-B0AE-0D09A78A8873}"/>
          </ac:cxnSpMkLst>
        </pc:cxnChg>
      </pc:sldChg>
      <pc:sldChg chg="addSp delSp modSp new del">
        <pc:chgData name="Abhinav Dutta" userId="S::abhinav_1901cs02@iitp.ac.in::78970db7-76cf-48b3-80ca-fcb01f1d5cb3" providerId="AD" clId="Web-{3A1E89CE-84EE-2233-0166-D4C9FF2FAC78}" dt="2021-04-11T19:38:20.557" v="100"/>
        <pc:sldMkLst>
          <pc:docMk/>
          <pc:sldMk cId="1202233890" sldId="262"/>
        </pc:sldMkLst>
        <pc:spChg chg="mod">
          <ac:chgData name="Abhinav Dutta" userId="S::abhinav_1901cs02@iitp.ac.in::78970db7-76cf-48b3-80ca-fcb01f1d5cb3" providerId="AD" clId="Web-{3A1E89CE-84EE-2233-0166-D4C9FF2FAC78}" dt="2021-04-11T19:38:09.666" v="99" actId="1076"/>
          <ac:spMkLst>
            <pc:docMk/>
            <pc:sldMk cId="1202233890" sldId="262"/>
            <ac:spMk id="2" creationId="{E2675D1D-0C5B-43A6-83C7-9F56087B7294}"/>
          </ac:spMkLst>
        </pc:spChg>
        <pc:spChg chg="del">
          <ac:chgData name="Abhinav Dutta" userId="S::abhinav_1901cs02@iitp.ac.in::78970db7-76cf-48b3-80ca-fcb01f1d5cb3" providerId="AD" clId="Web-{3A1E89CE-84EE-2233-0166-D4C9FF2FAC78}" dt="2021-04-11T19:37:20.662" v="97"/>
          <ac:spMkLst>
            <pc:docMk/>
            <pc:sldMk cId="1202233890" sldId="262"/>
            <ac:spMk id="3" creationId="{FDEF2840-66FA-4F2F-8ABF-384EA9E04E77}"/>
          </ac:spMkLst>
        </pc:spChg>
        <pc:picChg chg="add mod ord">
          <ac:chgData name="Abhinav Dutta" userId="S::abhinav_1901cs02@iitp.ac.in::78970db7-76cf-48b3-80ca-fcb01f1d5cb3" providerId="AD" clId="Web-{3A1E89CE-84EE-2233-0166-D4C9FF2FAC78}" dt="2021-04-11T19:37:20.662" v="97"/>
          <ac:picMkLst>
            <pc:docMk/>
            <pc:sldMk cId="1202233890" sldId="262"/>
            <ac:picMk id="4" creationId="{A1720271-200C-4858-9EF3-D79B12F4BEF5}"/>
          </ac:picMkLst>
        </pc:picChg>
        <pc:picChg chg="add mod">
          <ac:chgData name="Abhinav Dutta" userId="S::abhinav_1901cs02@iitp.ac.in::78970db7-76cf-48b3-80ca-fcb01f1d5cb3" providerId="AD" clId="Web-{3A1E89CE-84EE-2233-0166-D4C9FF2FAC78}" dt="2021-04-11T19:37:47.992" v="98"/>
          <ac:picMkLst>
            <pc:docMk/>
            <pc:sldMk cId="1202233890" sldId="262"/>
            <ac:picMk id="5" creationId="{B223B8FC-2FA3-4653-9532-3DCC7E6099CB}"/>
          </ac:picMkLst>
        </pc:picChg>
      </pc:sldChg>
      <pc:sldChg chg="addSp modSp new mod ord setBg">
        <pc:chgData name="Abhinav Dutta" userId="S::abhinav_1901cs02@iitp.ac.in::78970db7-76cf-48b3-80ca-fcb01f1d5cb3" providerId="AD" clId="Web-{3A1E89CE-84EE-2233-0166-D4C9FF2FAC78}" dt="2021-04-11T19:54:20.798" v="200"/>
        <pc:sldMkLst>
          <pc:docMk/>
          <pc:sldMk cId="149800485" sldId="263"/>
        </pc:sldMkLst>
        <pc:spChg chg="mod">
          <ac:chgData name="Abhinav Dutta" userId="S::abhinav_1901cs02@iitp.ac.in::78970db7-76cf-48b3-80ca-fcb01f1d5cb3" providerId="AD" clId="Web-{3A1E89CE-84EE-2233-0166-D4C9FF2FAC78}" dt="2021-04-11T19:47:14.408" v="155"/>
          <ac:spMkLst>
            <pc:docMk/>
            <pc:sldMk cId="149800485" sldId="263"/>
            <ac:spMk id="2" creationId="{A7EC1BA8-A082-46B2-BBE4-1D2AF200C438}"/>
          </ac:spMkLst>
        </pc:spChg>
        <pc:spChg chg="mod">
          <ac:chgData name="Abhinav Dutta" userId="S::abhinav_1901cs02@iitp.ac.in::78970db7-76cf-48b3-80ca-fcb01f1d5cb3" providerId="AD" clId="Web-{3A1E89CE-84EE-2233-0166-D4C9FF2FAC78}" dt="2021-04-11T19:47:14.408" v="155"/>
          <ac:spMkLst>
            <pc:docMk/>
            <pc:sldMk cId="149800485" sldId="263"/>
            <ac:spMk id="3" creationId="{23F215F3-DF34-4997-9FE7-D9B20BD3CC11}"/>
          </ac:spMkLst>
        </pc:spChg>
        <pc:spChg chg="add">
          <ac:chgData name="Abhinav Dutta" userId="S::abhinav_1901cs02@iitp.ac.in::78970db7-76cf-48b3-80ca-fcb01f1d5cb3" providerId="AD" clId="Web-{3A1E89CE-84EE-2233-0166-D4C9FF2FAC78}" dt="2021-04-11T19:47:14.408" v="155"/>
          <ac:spMkLst>
            <pc:docMk/>
            <pc:sldMk cId="149800485" sldId="263"/>
            <ac:spMk id="8" creationId="{C8DD82D3-D002-45B0-B16A-82B3DA4EFDDB}"/>
          </ac:spMkLst>
        </pc:spChg>
        <pc:spChg chg="add">
          <ac:chgData name="Abhinav Dutta" userId="S::abhinav_1901cs02@iitp.ac.in::78970db7-76cf-48b3-80ca-fcb01f1d5cb3" providerId="AD" clId="Web-{3A1E89CE-84EE-2233-0166-D4C9FF2FAC78}" dt="2021-04-11T19:47:14.408" v="155"/>
          <ac:spMkLst>
            <pc:docMk/>
            <pc:sldMk cId="149800485" sldId="263"/>
            <ac:spMk id="12" creationId="{14552793-7DFF-4EC7-AC69-D34A75D01880}"/>
          </ac:spMkLst>
        </pc:spChg>
        <pc:cxnChg chg="add">
          <ac:chgData name="Abhinav Dutta" userId="S::abhinav_1901cs02@iitp.ac.in::78970db7-76cf-48b3-80ca-fcb01f1d5cb3" providerId="AD" clId="Web-{3A1E89CE-84EE-2233-0166-D4C9FF2FAC78}" dt="2021-04-11T19:47:14.408" v="155"/>
          <ac:cxnSpMkLst>
            <pc:docMk/>
            <pc:sldMk cId="149800485" sldId="263"/>
            <ac:cxnSpMk id="10" creationId="{9F09C252-16FE-4557-AD6D-BB5CA773496C}"/>
          </ac:cxnSpMkLst>
        </pc:cxnChg>
      </pc:sldChg>
      <pc:sldChg chg="addSp delSp modSp new mod setBg setClrOvrMap">
        <pc:chgData name="Abhinav Dutta" userId="S::abhinav_1901cs02@iitp.ac.in::78970db7-76cf-48b3-80ca-fcb01f1d5cb3" providerId="AD" clId="Web-{3A1E89CE-84EE-2233-0166-D4C9FF2FAC78}" dt="2021-04-11T19:53:23.982" v="199" actId="20577"/>
        <pc:sldMkLst>
          <pc:docMk/>
          <pc:sldMk cId="4026468445" sldId="264"/>
        </pc:sldMkLst>
        <pc:spChg chg="mod">
          <ac:chgData name="Abhinav Dutta" userId="S::abhinav_1901cs02@iitp.ac.in::78970db7-76cf-48b3-80ca-fcb01f1d5cb3" providerId="AD" clId="Web-{3A1E89CE-84EE-2233-0166-D4C9FF2FAC78}" dt="2021-04-11T19:53:12.059" v="195"/>
          <ac:spMkLst>
            <pc:docMk/>
            <pc:sldMk cId="4026468445" sldId="264"/>
            <ac:spMk id="2" creationId="{E09032A3-4CD9-4CB7-A128-D28C28FB89EF}"/>
          </ac:spMkLst>
        </pc:spChg>
        <pc:spChg chg="del">
          <ac:chgData name="Abhinav Dutta" userId="S::abhinav_1901cs02@iitp.ac.in::78970db7-76cf-48b3-80ca-fcb01f1d5cb3" providerId="AD" clId="Web-{3A1E89CE-84EE-2233-0166-D4C9FF2FAC78}" dt="2021-04-11T19:48:34.992" v="162"/>
          <ac:spMkLst>
            <pc:docMk/>
            <pc:sldMk cId="4026468445" sldId="264"/>
            <ac:spMk id="3" creationId="{5F6AC2D3-A6EF-47CD-ADD0-6BDAC3C36ED0}"/>
          </ac:spMkLst>
        </pc:spChg>
        <pc:spChg chg="add del mod">
          <ac:chgData name="Abhinav Dutta" userId="S::abhinav_1901cs02@iitp.ac.in::78970db7-76cf-48b3-80ca-fcb01f1d5cb3" providerId="AD" clId="Web-{3A1E89CE-84EE-2233-0166-D4C9FF2FAC78}" dt="2021-04-11T19:49:17.042" v="166"/>
          <ac:spMkLst>
            <pc:docMk/>
            <pc:sldMk cId="4026468445" sldId="264"/>
            <ac:spMk id="5" creationId="{14DB62D6-2CC2-41AE-B4DA-C1F2CAEE51D7}"/>
          </ac:spMkLst>
        </pc:spChg>
        <pc:spChg chg="add mod">
          <ac:chgData name="Abhinav Dutta" userId="S::abhinav_1901cs02@iitp.ac.in::78970db7-76cf-48b3-80ca-fcb01f1d5cb3" providerId="AD" clId="Web-{3A1E89CE-84EE-2233-0166-D4C9FF2FAC78}" dt="2021-04-11T19:53:23.982" v="199" actId="20577"/>
          <ac:spMkLst>
            <pc:docMk/>
            <pc:sldMk cId="4026468445" sldId="264"/>
            <ac:spMk id="6" creationId="{ACA165E4-A504-4C41-95FA-C57A608325FD}"/>
          </ac:spMkLst>
        </pc:spChg>
        <pc:spChg chg="add del mod">
          <ac:chgData name="Abhinav Dutta" userId="S::abhinav_1901cs02@iitp.ac.in::78970db7-76cf-48b3-80ca-fcb01f1d5cb3" providerId="AD" clId="Web-{3A1E89CE-84EE-2233-0166-D4C9FF2FAC78}" dt="2021-04-11T19:52:52.542" v="194"/>
          <ac:spMkLst>
            <pc:docMk/>
            <pc:sldMk cId="4026468445" sldId="264"/>
            <ac:spMk id="9" creationId="{A2311426-B030-49E0-81C8-B737E2C675CB}"/>
          </ac:spMkLst>
        </pc:spChg>
        <pc:spChg chg="add">
          <ac:chgData name="Abhinav Dutta" userId="S::abhinav_1901cs02@iitp.ac.in::78970db7-76cf-48b3-80ca-fcb01f1d5cb3" providerId="AD" clId="Web-{3A1E89CE-84EE-2233-0166-D4C9FF2FAC78}" dt="2021-04-11T19:53:12.059" v="195"/>
          <ac:spMkLst>
            <pc:docMk/>
            <pc:sldMk cId="4026468445" sldId="264"/>
            <ac:spMk id="15" creationId="{990D0034-F768-41E7-85D4-F38C4DE85770}"/>
          </ac:spMkLst>
        </pc:spChg>
        <pc:spChg chg="add">
          <ac:chgData name="Abhinav Dutta" userId="S::abhinav_1901cs02@iitp.ac.in::78970db7-76cf-48b3-80ca-fcb01f1d5cb3" providerId="AD" clId="Web-{3A1E89CE-84EE-2233-0166-D4C9FF2FAC78}" dt="2021-04-11T19:53:12.059" v="195"/>
          <ac:spMkLst>
            <pc:docMk/>
            <pc:sldMk cId="4026468445" sldId="264"/>
            <ac:spMk id="17" creationId="{95B38FD6-641F-41BF-B466-C1C6366420F0}"/>
          </ac:spMkLst>
        </pc:spChg>
        <pc:spChg chg="add">
          <ac:chgData name="Abhinav Dutta" userId="S::abhinav_1901cs02@iitp.ac.in::78970db7-76cf-48b3-80ca-fcb01f1d5cb3" providerId="AD" clId="Web-{3A1E89CE-84EE-2233-0166-D4C9FF2FAC78}" dt="2021-04-11T19:53:12.059" v="195"/>
          <ac:spMkLst>
            <pc:docMk/>
            <pc:sldMk cId="4026468445" sldId="264"/>
            <ac:spMk id="21" creationId="{1FE461C7-FF45-427F-83D7-18DFBD48188D}"/>
          </ac:spMkLst>
        </pc:spChg>
        <pc:picChg chg="add del mod ord">
          <ac:chgData name="Abhinav Dutta" userId="S::abhinav_1901cs02@iitp.ac.in::78970db7-76cf-48b3-80ca-fcb01f1d5cb3" providerId="AD" clId="Web-{3A1E89CE-84EE-2233-0166-D4C9FF2FAC78}" dt="2021-04-11T19:52:20.274" v="193"/>
          <ac:picMkLst>
            <pc:docMk/>
            <pc:sldMk cId="4026468445" sldId="264"/>
            <ac:picMk id="4" creationId="{FFD5C081-5FD2-4A67-B46C-38AD72F0963D}"/>
          </ac:picMkLst>
        </pc:picChg>
        <pc:picChg chg="add del mod">
          <ac:chgData name="Abhinav Dutta" userId="S::abhinav_1901cs02@iitp.ac.in::78970db7-76cf-48b3-80ca-fcb01f1d5cb3" providerId="AD" clId="Web-{3A1E89CE-84EE-2233-0166-D4C9FF2FAC78}" dt="2021-04-11T19:51:47.725" v="190"/>
          <ac:picMkLst>
            <pc:docMk/>
            <pc:sldMk cId="4026468445" sldId="264"/>
            <ac:picMk id="7" creationId="{8668BAA8-8EA6-4F84-ABE1-2210568A2050}"/>
          </ac:picMkLst>
        </pc:picChg>
        <pc:picChg chg="add mod ord">
          <ac:chgData name="Abhinav Dutta" userId="S::abhinav_1901cs02@iitp.ac.in::78970db7-76cf-48b3-80ca-fcb01f1d5cb3" providerId="AD" clId="Web-{3A1E89CE-84EE-2233-0166-D4C9FF2FAC78}" dt="2021-04-11T19:53:12.059" v="195"/>
          <ac:picMkLst>
            <pc:docMk/>
            <pc:sldMk cId="4026468445" sldId="264"/>
            <ac:picMk id="10" creationId="{C3FC49FB-8890-41BE-BF1C-316602E9B21E}"/>
          </ac:picMkLst>
        </pc:picChg>
        <pc:cxnChg chg="add">
          <ac:chgData name="Abhinav Dutta" userId="S::abhinav_1901cs02@iitp.ac.in::78970db7-76cf-48b3-80ca-fcb01f1d5cb3" providerId="AD" clId="Web-{3A1E89CE-84EE-2233-0166-D4C9FF2FAC78}" dt="2021-04-11T19:53:12.059" v="195"/>
          <ac:cxnSpMkLst>
            <pc:docMk/>
            <pc:sldMk cId="4026468445" sldId="264"/>
            <ac:cxnSpMk id="19" creationId="{6BF9119E-766E-4526-AAE5-639F577C0493}"/>
          </ac:cxnSpMkLst>
        </pc:cxnChg>
      </pc:sldChg>
    </pc:docChg>
  </pc:docChgLst>
  <pc:docChgLst>
    <pc:chgData name="Abhinav Dutta" userId="S::abhinav_1901cs02@iitp.ac.in::78970db7-76cf-48b3-80ca-fcb01f1d5cb3" providerId="AD" clId="Web-{4B4BBD9F-E070-0000-9832-22A2ADD0B0FC}"/>
    <pc:docChg chg="modSld">
      <pc:chgData name="Abhinav Dutta" userId="S::abhinav_1901cs02@iitp.ac.in::78970db7-76cf-48b3-80ca-fcb01f1d5cb3" providerId="AD" clId="Web-{4B4BBD9F-E070-0000-9832-22A2ADD0B0FC}" dt="2021-04-11T20:04:59.620" v="0"/>
      <pc:docMkLst>
        <pc:docMk/>
      </pc:docMkLst>
      <pc:sldChg chg="addSp delSp modSp mod setClrOvrMap">
        <pc:chgData name="Abhinav Dutta" userId="S::abhinav_1901cs02@iitp.ac.in::78970db7-76cf-48b3-80ca-fcb01f1d5cb3" providerId="AD" clId="Web-{4B4BBD9F-E070-0000-9832-22A2ADD0B0FC}" dt="2021-04-11T20:04:59.620" v="0"/>
        <pc:sldMkLst>
          <pc:docMk/>
          <pc:sldMk cId="1770603897" sldId="259"/>
        </pc:sldMkLst>
        <pc:spChg chg="mod">
          <ac:chgData name="Abhinav Dutta" userId="S::abhinav_1901cs02@iitp.ac.in::78970db7-76cf-48b3-80ca-fcb01f1d5cb3" providerId="AD" clId="Web-{4B4BBD9F-E070-0000-9832-22A2ADD0B0FC}" dt="2021-04-11T20:04:59.620" v="0"/>
          <ac:spMkLst>
            <pc:docMk/>
            <pc:sldMk cId="1770603897" sldId="259"/>
            <ac:spMk id="2" creationId="{A11A76F6-CBE2-4972-9914-6517CB9F9749}"/>
          </ac:spMkLst>
        </pc:spChg>
        <pc:spChg chg="mod">
          <ac:chgData name="Abhinav Dutta" userId="S::abhinav_1901cs02@iitp.ac.in::78970db7-76cf-48b3-80ca-fcb01f1d5cb3" providerId="AD" clId="Web-{4B4BBD9F-E070-0000-9832-22A2ADD0B0FC}" dt="2021-04-11T20:04:59.620" v="0"/>
          <ac:spMkLst>
            <pc:docMk/>
            <pc:sldMk cId="1770603897" sldId="259"/>
            <ac:spMk id="5" creationId="{410362F1-08E1-4DB1-B420-ECC81AD0E472}"/>
          </ac:spMkLst>
        </pc:spChg>
        <pc:spChg chg="del">
          <ac:chgData name="Abhinav Dutta" userId="S::abhinav_1901cs02@iitp.ac.in::78970db7-76cf-48b3-80ca-fcb01f1d5cb3" providerId="AD" clId="Web-{4B4BBD9F-E070-0000-9832-22A2ADD0B0FC}" dt="2021-04-11T20:04:59.620" v="0"/>
          <ac:spMkLst>
            <pc:docMk/>
            <pc:sldMk cId="1770603897" sldId="259"/>
            <ac:spMk id="30" creationId="{B0E58038-8ACE-4AD9-B404-25C603550D83}"/>
          </ac:spMkLst>
        </pc:spChg>
        <pc:spChg chg="del">
          <ac:chgData name="Abhinav Dutta" userId="S::abhinav_1901cs02@iitp.ac.in::78970db7-76cf-48b3-80ca-fcb01f1d5cb3" providerId="AD" clId="Web-{4B4BBD9F-E070-0000-9832-22A2ADD0B0FC}" dt="2021-04-11T20:04:59.620" v="0"/>
          <ac:spMkLst>
            <pc:docMk/>
            <pc:sldMk cId="1770603897" sldId="259"/>
            <ac:spMk id="32" creationId="{AFDFBAB0-D774-43CD-B472-CB9CA585B05E}"/>
          </ac:spMkLst>
        </pc:spChg>
        <pc:spChg chg="del">
          <ac:chgData name="Abhinav Dutta" userId="S::abhinav_1901cs02@iitp.ac.in::78970db7-76cf-48b3-80ca-fcb01f1d5cb3" providerId="AD" clId="Web-{4B4BBD9F-E070-0000-9832-22A2ADD0B0FC}" dt="2021-04-11T20:04:59.620" v="0"/>
          <ac:spMkLst>
            <pc:docMk/>
            <pc:sldMk cId="1770603897" sldId="259"/>
            <ac:spMk id="36" creationId="{82BCDE19-2810-4337-9C49-8589C421767D}"/>
          </ac:spMkLst>
        </pc:spChg>
        <pc:spChg chg="add">
          <ac:chgData name="Abhinav Dutta" userId="S::abhinav_1901cs02@iitp.ac.in::78970db7-76cf-48b3-80ca-fcb01f1d5cb3" providerId="AD" clId="Web-{4B4BBD9F-E070-0000-9832-22A2ADD0B0FC}" dt="2021-04-11T20:04:59.620" v="0"/>
          <ac:spMkLst>
            <pc:docMk/>
            <pc:sldMk cId="1770603897" sldId="259"/>
            <ac:spMk id="41" creationId="{67B74F2B-9534-4540-96B0-5C8E958B940F}"/>
          </ac:spMkLst>
        </pc:spChg>
        <pc:picChg chg="mod ord">
          <ac:chgData name="Abhinav Dutta" userId="S::abhinav_1901cs02@iitp.ac.in::78970db7-76cf-48b3-80ca-fcb01f1d5cb3" providerId="AD" clId="Web-{4B4BBD9F-E070-0000-9832-22A2ADD0B0FC}" dt="2021-04-11T20:04:59.620" v="0"/>
          <ac:picMkLst>
            <pc:docMk/>
            <pc:sldMk cId="1770603897" sldId="259"/>
            <ac:picMk id="4" creationId="{81CA7E00-736A-4A75-B8EA-B51B48A8F947}"/>
          </ac:picMkLst>
        </pc:picChg>
        <pc:picChg chg="mod">
          <ac:chgData name="Abhinav Dutta" userId="S::abhinav_1901cs02@iitp.ac.in::78970db7-76cf-48b3-80ca-fcb01f1d5cb3" providerId="AD" clId="Web-{4B4BBD9F-E070-0000-9832-22A2ADD0B0FC}" dt="2021-04-11T20:04:59.620" v="0"/>
          <ac:picMkLst>
            <pc:docMk/>
            <pc:sldMk cId="1770603897" sldId="259"/>
            <ac:picMk id="15" creationId="{B9D7138C-36F6-48E7-A691-25DF10B048F3}"/>
          </ac:picMkLst>
        </pc:picChg>
        <pc:cxnChg chg="del">
          <ac:chgData name="Abhinav Dutta" userId="S::abhinav_1901cs02@iitp.ac.in::78970db7-76cf-48b3-80ca-fcb01f1d5cb3" providerId="AD" clId="Web-{4B4BBD9F-E070-0000-9832-22A2ADD0B0FC}" dt="2021-04-11T20:04:59.620" v="0"/>
          <ac:cxnSpMkLst>
            <pc:docMk/>
            <pc:sldMk cId="1770603897" sldId="259"/>
            <ac:cxnSpMk id="34" creationId="{38A34772-9011-42B5-AA63-FD6DEC92EE72}"/>
          </ac:cxnSpMkLst>
        </pc:cxnChg>
        <pc:cxnChg chg="add">
          <ac:chgData name="Abhinav Dutta" userId="S::abhinav_1901cs02@iitp.ac.in::78970db7-76cf-48b3-80ca-fcb01f1d5cb3" providerId="AD" clId="Web-{4B4BBD9F-E070-0000-9832-22A2ADD0B0FC}" dt="2021-04-11T20:04:59.620" v="0"/>
          <ac:cxnSpMkLst>
            <pc:docMk/>
            <pc:sldMk cId="1770603897" sldId="259"/>
            <ac:cxnSpMk id="43" creationId="{33BECB2B-2CFA-412C-880F-C4B60974936F}"/>
          </ac:cxnSpMkLst>
        </pc:cxnChg>
      </pc:sldChg>
    </pc:docChg>
  </pc:docChgLst>
  <pc:docChgLst>
    <pc:chgData name="Abhinav Dutta" userId="S::abhinav_1901cs02@iitp.ac.in::78970db7-76cf-48b3-80ca-fcb01f1d5cb3" providerId="AD" clId="Web-{8444D69B-C136-28D2-84F8-212CA5388533}"/>
    <pc:docChg chg="delSld">
      <pc:chgData name="Abhinav Dutta" userId="S::abhinav_1901cs02@iitp.ac.in::78970db7-76cf-48b3-80ca-fcb01f1d5cb3" providerId="AD" clId="Web-{8444D69B-C136-28D2-84F8-212CA5388533}" dt="2021-04-11T13:38:14.736" v="2"/>
      <pc:docMkLst>
        <pc:docMk/>
      </pc:docMkLst>
      <pc:sldChg chg="del">
        <pc:chgData name="Abhinav Dutta" userId="S::abhinav_1901cs02@iitp.ac.in::78970db7-76cf-48b3-80ca-fcb01f1d5cb3" providerId="AD" clId="Web-{8444D69B-C136-28D2-84F8-212CA5388533}" dt="2021-04-11T13:38:14.736" v="2"/>
        <pc:sldMkLst>
          <pc:docMk/>
          <pc:sldMk cId="109857222" sldId="256"/>
        </pc:sldMkLst>
      </pc:sldChg>
      <pc:sldChg chg="del">
        <pc:chgData name="Abhinav Dutta" userId="S::abhinav_1901cs02@iitp.ac.in::78970db7-76cf-48b3-80ca-fcb01f1d5cb3" providerId="AD" clId="Web-{8444D69B-C136-28D2-84F8-212CA5388533}" dt="2021-04-11T13:38:08.938" v="0"/>
        <pc:sldMkLst>
          <pc:docMk/>
          <pc:sldMk cId="578418433" sldId="257"/>
        </pc:sldMkLst>
      </pc:sldChg>
      <pc:sldChg chg="del">
        <pc:chgData name="Abhinav Dutta" userId="S::abhinav_1901cs02@iitp.ac.in::78970db7-76cf-48b3-80ca-fcb01f1d5cb3" providerId="AD" clId="Web-{8444D69B-C136-28D2-84F8-212CA5388533}" dt="2021-04-11T13:38:12.251" v="1"/>
        <pc:sldMkLst>
          <pc:docMk/>
          <pc:sldMk cId="2316204386" sldId="258"/>
        </pc:sldMkLst>
      </pc:sldChg>
    </pc:docChg>
  </pc:docChgLst>
  <pc:docChgLst>
    <pc:chgData name="Abhinav Dutta" userId="S::abhinav_1901cs02@iitp.ac.in::78970db7-76cf-48b3-80ca-fcb01f1d5cb3" providerId="AD" clId="Web-{AF4BBD9F-601E-0000-841B-0AC17CAC7375}"/>
    <pc:docChg chg="addSld delSld modSld">
      <pc:chgData name="Abhinav Dutta" userId="S::abhinav_1901cs02@iitp.ac.in::78970db7-76cf-48b3-80ca-fcb01f1d5cb3" providerId="AD" clId="Web-{AF4BBD9F-601E-0000-841B-0AC17CAC7375}" dt="2021-04-11T20:17:15.273" v="106"/>
      <pc:docMkLst>
        <pc:docMk/>
      </pc:docMkLst>
      <pc:sldChg chg="del">
        <pc:chgData name="Abhinav Dutta" userId="S::abhinav_1901cs02@iitp.ac.in::78970db7-76cf-48b3-80ca-fcb01f1d5cb3" providerId="AD" clId="Web-{AF4BBD9F-601E-0000-841B-0AC17CAC7375}" dt="2021-04-11T20:17:15.273" v="106"/>
        <pc:sldMkLst>
          <pc:docMk/>
          <pc:sldMk cId="379333841" sldId="262"/>
        </pc:sldMkLst>
      </pc:sldChg>
      <pc:sldChg chg="addSp delSp modSp new mod setBg">
        <pc:chgData name="Abhinav Dutta" userId="S::abhinav_1901cs02@iitp.ac.in::78970db7-76cf-48b3-80ca-fcb01f1d5cb3" providerId="AD" clId="Web-{AF4BBD9F-601E-0000-841B-0AC17CAC7375}" dt="2021-04-11T20:15:09.792" v="56" actId="20577"/>
        <pc:sldMkLst>
          <pc:docMk/>
          <pc:sldMk cId="55932321" sldId="265"/>
        </pc:sldMkLst>
        <pc:spChg chg="mod">
          <ac:chgData name="Abhinav Dutta" userId="S::abhinav_1901cs02@iitp.ac.in::78970db7-76cf-48b3-80ca-fcb01f1d5cb3" providerId="AD" clId="Web-{AF4BBD9F-601E-0000-841B-0AC17CAC7375}" dt="2021-04-11T20:13:36.018" v="26"/>
          <ac:spMkLst>
            <pc:docMk/>
            <pc:sldMk cId="55932321" sldId="265"/>
            <ac:spMk id="2" creationId="{7D8C6BB1-09E0-415F-8DE5-FAF5440E687B}"/>
          </ac:spMkLst>
        </pc:spChg>
        <pc:spChg chg="add del mod">
          <ac:chgData name="Abhinav Dutta" userId="S::abhinav_1901cs02@iitp.ac.in::78970db7-76cf-48b3-80ca-fcb01f1d5cb3" providerId="AD" clId="Web-{AF4BBD9F-601E-0000-841B-0AC17CAC7375}" dt="2021-04-11T20:15:09.792" v="56" actId="20577"/>
          <ac:spMkLst>
            <pc:docMk/>
            <pc:sldMk cId="55932321" sldId="265"/>
            <ac:spMk id="3" creationId="{DC28778D-E821-4BC0-8B38-F9E6D11BF008}"/>
          </ac:spMkLst>
        </pc:spChg>
        <pc:spChg chg="add del">
          <ac:chgData name="Abhinav Dutta" userId="S::abhinav_1901cs02@iitp.ac.in::78970db7-76cf-48b3-80ca-fcb01f1d5cb3" providerId="AD" clId="Web-{AF4BBD9F-601E-0000-841B-0AC17CAC7375}" dt="2021-04-11T20:12:42.699" v="17"/>
          <ac:spMkLst>
            <pc:docMk/>
            <pc:sldMk cId="55932321" sldId="265"/>
            <ac:spMk id="7" creationId="{990D0034-F768-41E7-85D4-F38C4DE85770}"/>
          </ac:spMkLst>
        </pc:spChg>
        <pc:spChg chg="add del">
          <ac:chgData name="Abhinav Dutta" userId="S::abhinav_1901cs02@iitp.ac.in::78970db7-76cf-48b3-80ca-fcb01f1d5cb3" providerId="AD" clId="Web-{AF4BBD9F-601E-0000-841B-0AC17CAC7375}" dt="2021-04-11T20:12:42.699" v="17"/>
          <ac:spMkLst>
            <pc:docMk/>
            <pc:sldMk cId="55932321" sldId="265"/>
            <ac:spMk id="8" creationId="{95B38FD6-641F-41BF-B466-C1C6366420F0}"/>
          </ac:spMkLst>
        </pc:spChg>
        <pc:spChg chg="add del">
          <ac:chgData name="Abhinav Dutta" userId="S::abhinav_1901cs02@iitp.ac.in::78970db7-76cf-48b3-80ca-fcb01f1d5cb3" providerId="AD" clId="Web-{AF4BBD9F-601E-0000-841B-0AC17CAC7375}" dt="2021-04-11T20:12:21.759" v="14"/>
          <ac:spMkLst>
            <pc:docMk/>
            <pc:sldMk cId="55932321" sldId="265"/>
            <ac:spMk id="10" creationId="{F64BBAA4-C62B-4146-B49F-FE4CC4655EE0}"/>
          </ac:spMkLst>
        </pc:spChg>
        <pc:spChg chg="add del">
          <ac:chgData name="Abhinav Dutta" userId="S::abhinav_1901cs02@iitp.ac.in::78970db7-76cf-48b3-80ca-fcb01f1d5cb3" providerId="AD" clId="Web-{AF4BBD9F-601E-0000-841B-0AC17CAC7375}" dt="2021-04-11T20:12:21.759" v="14"/>
          <ac:spMkLst>
            <pc:docMk/>
            <pc:sldMk cId="55932321" sldId="265"/>
            <ac:spMk id="14" creationId="{6BF36B24-6632-4516-9692-731462896C1F}"/>
          </ac:spMkLst>
        </pc:spChg>
        <pc:spChg chg="add del">
          <ac:chgData name="Abhinav Dutta" userId="S::abhinav_1901cs02@iitp.ac.in::78970db7-76cf-48b3-80ca-fcb01f1d5cb3" providerId="AD" clId="Web-{AF4BBD9F-601E-0000-841B-0AC17CAC7375}" dt="2021-04-11T20:12:42.699" v="17"/>
          <ac:spMkLst>
            <pc:docMk/>
            <pc:sldMk cId="55932321" sldId="265"/>
            <ac:spMk id="16" creationId="{1FE461C7-FF45-427F-83D7-18DFBD48188D}"/>
          </ac:spMkLst>
        </pc:spChg>
        <pc:spChg chg="add del">
          <ac:chgData name="Abhinav Dutta" userId="S::abhinav_1901cs02@iitp.ac.in::78970db7-76cf-48b3-80ca-fcb01f1d5cb3" providerId="AD" clId="Web-{AF4BBD9F-601E-0000-841B-0AC17CAC7375}" dt="2021-04-11T20:13:08.108" v="21"/>
          <ac:spMkLst>
            <pc:docMk/>
            <pc:sldMk cId="55932321" sldId="265"/>
            <ac:spMk id="21" creationId="{873ECEC8-0F24-45B8-950F-35FC94BCEAC8}"/>
          </ac:spMkLst>
        </pc:spChg>
        <pc:spChg chg="add del">
          <ac:chgData name="Abhinav Dutta" userId="S::abhinav_1901cs02@iitp.ac.in::78970db7-76cf-48b3-80ca-fcb01f1d5cb3" providerId="AD" clId="Web-{AF4BBD9F-601E-0000-841B-0AC17CAC7375}" dt="2021-04-11T20:13:08.108" v="21"/>
          <ac:spMkLst>
            <pc:docMk/>
            <pc:sldMk cId="55932321" sldId="265"/>
            <ac:spMk id="25" creationId="{8B53612E-ADB2-4457-9688-89506397AF28}"/>
          </ac:spMkLst>
        </pc:spChg>
        <pc:spChg chg="add del">
          <ac:chgData name="Abhinav Dutta" userId="S::abhinav_1901cs02@iitp.ac.in::78970db7-76cf-48b3-80ca-fcb01f1d5cb3" providerId="AD" clId="Web-{AF4BBD9F-601E-0000-841B-0AC17CAC7375}" dt="2021-04-11T20:13:36.018" v="26"/>
          <ac:spMkLst>
            <pc:docMk/>
            <pc:sldMk cId="55932321" sldId="265"/>
            <ac:spMk id="27" creationId="{0AB6E427-3F73-4C06-A5D5-AE52C3883B50}"/>
          </ac:spMkLst>
        </pc:spChg>
        <pc:spChg chg="add del">
          <ac:chgData name="Abhinav Dutta" userId="S::abhinav_1901cs02@iitp.ac.in::78970db7-76cf-48b3-80ca-fcb01f1d5cb3" providerId="AD" clId="Web-{AF4BBD9F-601E-0000-841B-0AC17CAC7375}" dt="2021-04-11T20:13:36.018" v="26"/>
          <ac:spMkLst>
            <pc:docMk/>
            <pc:sldMk cId="55932321" sldId="265"/>
            <ac:spMk id="28" creationId="{D8C9BDAA-0390-4B39-9B5C-BC95E5120DA4}"/>
          </ac:spMkLst>
        </pc:spChg>
        <pc:spChg chg="add del">
          <ac:chgData name="Abhinav Dutta" userId="S::abhinav_1901cs02@iitp.ac.in::78970db7-76cf-48b3-80ca-fcb01f1d5cb3" providerId="AD" clId="Web-{AF4BBD9F-601E-0000-841B-0AC17CAC7375}" dt="2021-04-11T20:13:08.093" v="20"/>
          <ac:spMkLst>
            <pc:docMk/>
            <pc:sldMk cId="55932321" sldId="265"/>
            <ac:spMk id="30" creationId="{990D0034-F768-41E7-85D4-F38C4DE85770}"/>
          </ac:spMkLst>
        </pc:spChg>
        <pc:spChg chg="add del">
          <ac:chgData name="Abhinav Dutta" userId="S::abhinav_1901cs02@iitp.ac.in::78970db7-76cf-48b3-80ca-fcb01f1d5cb3" providerId="AD" clId="Web-{AF4BBD9F-601E-0000-841B-0AC17CAC7375}" dt="2021-04-11T20:13:33.455" v="23"/>
          <ac:spMkLst>
            <pc:docMk/>
            <pc:sldMk cId="55932321" sldId="265"/>
            <ac:spMk id="31" creationId="{39E3965E-AC41-4711-9D10-E25ABB132D86}"/>
          </ac:spMkLst>
        </pc:spChg>
        <pc:spChg chg="add del">
          <ac:chgData name="Abhinav Dutta" userId="S::abhinav_1901cs02@iitp.ac.in::78970db7-76cf-48b3-80ca-fcb01f1d5cb3" providerId="AD" clId="Web-{AF4BBD9F-601E-0000-841B-0AC17CAC7375}" dt="2021-04-11T20:13:08.093" v="20"/>
          <ac:spMkLst>
            <pc:docMk/>
            <pc:sldMk cId="55932321" sldId="265"/>
            <ac:spMk id="32" creationId="{95B38FD6-641F-41BF-B466-C1C6366420F0}"/>
          </ac:spMkLst>
        </pc:spChg>
        <pc:spChg chg="add del">
          <ac:chgData name="Abhinav Dutta" userId="S::abhinav_1901cs02@iitp.ac.in::78970db7-76cf-48b3-80ca-fcb01f1d5cb3" providerId="AD" clId="Web-{AF4BBD9F-601E-0000-841B-0AC17CAC7375}" dt="2021-04-11T20:13:36.002" v="25"/>
          <ac:spMkLst>
            <pc:docMk/>
            <pc:sldMk cId="55932321" sldId="265"/>
            <ac:spMk id="35" creationId="{F64BBAA4-C62B-4146-B49F-FE4CC4655EE0}"/>
          </ac:spMkLst>
        </pc:spChg>
        <pc:spChg chg="add del">
          <ac:chgData name="Abhinav Dutta" userId="S::abhinav_1901cs02@iitp.ac.in::78970db7-76cf-48b3-80ca-fcb01f1d5cb3" providerId="AD" clId="Web-{AF4BBD9F-601E-0000-841B-0AC17CAC7375}" dt="2021-04-11T20:13:08.093" v="20"/>
          <ac:spMkLst>
            <pc:docMk/>
            <pc:sldMk cId="55932321" sldId="265"/>
            <ac:spMk id="36" creationId="{1FE461C7-FF45-427F-83D7-18DFBD48188D}"/>
          </ac:spMkLst>
        </pc:spChg>
        <pc:spChg chg="add del">
          <ac:chgData name="Abhinav Dutta" userId="S::abhinav_1901cs02@iitp.ac.in::78970db7-76cf-48b3-80ca-fcb01f1d5cb3" providerId="AD" clId="Web-{AF4BBD9F-601E-0000-841B-0AC17CAC7375}" dt="2021-04-11T20:13:33.455" v="23"/>
          <ac:spMkLst>
            <pc:docMk/>
            <pc:sldMk cId="55932321" sldId="265"/>
            <ac:spMk id="38" creationId="{B4D0E555-16F6-44D0-BF56-AF5FF5BDE9D6}"/>
          </ac:spMkLst>
        </pc:spChg>
        <pc:spChg chg="add del">
          <ac:chgData name="Abhinav Dutta" userId="S::abhinav_1901cs02@iitp.ac.in::78970db7-76cf-48b3-80ca-fcb01f1d5cb3" providerId="AD" clId="Web-{AF4BBD9F-601E-0000-841B-0AC17CAC7375}" dt="2021-04-11T20:13:36.002" v="25"/>
          <ac:spMkLst>
            <pc:docMk/>
            <pc:sldMk cId="55932321" sldId="265"/>
            <ac:spMk id="39" creationId="{6BF36B24-6632-4516-9692-731462896C1F}"/>
          </ac:spMkLst>
        </pc:spChg>
        <pc:spChg chg="add del">
          <ac:chgData name="Abhinav Dutta" userId="S::abhinav_1901cs02@iitp.ac.in::78970db7-76cf-48b3-80ca-fcb01f1d5cb3" providerId="AD" clId="Web-{AF4BBD9F-601E-0000-841B-0AC17CAC7375}" dt="2021-04-11T20:13:33.455" v="23"/>
          <ac:spMkLst>
            <pc:docMk/>
            <pc:sldMk cId="55932321" sldId="265"/>
            <ac:spMk id="40" creationId="{8117041D-1A7B-4ECA-AB68-3CFDB6726B8E}"/>
          </ac:spMkLst>
        </pc:spChg>
        <pc:spChg chg="add">
          <ac:chgData name="Abhinav Dutta" userId="S::abhinav_1901cs02@iitp.ac.in::78970db7-76cf-48b3-80ca-fcb01f1d5cb3" providerId="AD" clId="Web-{AF4BBD9F-601E-0000-841B-0AC17CAC7375}" dt="2021-04-11T20:13:36.018" v="26"/>
          <ac:spMkLst>
            <pc:docMk/>
            <pc:sldMk cId="55932321" sldId="265"/>
            <ac:spMk id="41" creationId="{39B4056F-1959-4627-A683-77F6C0603FCD}"/>
          </ac:spMkLst>
        </pc:spChg>
        <pc:spChg chg="add">
          <ac:chgData name="Abhinav Dutta" userId="S::abhinav_1901cs02@iitp.ac.in::78970db7-76cf-48b3-80ca-fcb01f1d5cb3" providerId="AD" clId="Web-{AF4BBD9F-601E-0000-841B-0AC17CAC7375}" dt="2021-04-11T20:13:36.018" v="26"/>
          <ac:spMkLst>
            <pc:docMk/>
            <pc:sldMk cId="55932321" sldId="265"/>
            <ac:spMk id="43" creationId="{D8D7349B-C9FA-4FCE-A1FF-948F460A3A9A}"/>
          </ac:spMkLst>
        </pc:spChg>
        <pc:picChg chg="add del mod ord">
          <ac:chgData name="Abhinav Dutta" userId="S::abhinav_1901cs02@iitp.ac.in::78970db7-76cf-48b3-80ca-fcb01f1d5cb3" providerId="AD" clId="Web-{AF4BBD9F-601E-0000-841B-0AC17CAC7375}" dt="2021-04-11T20:13:45.581" v="28"/>
          <ac:picMkLst>
            <pc:docMk/>
            <pc:sldMk cId="55932321" sldId="265"/>
            <ac:picMk id="5" creationId="{3834135B-33F8-4187-9331-D7EC959E662A}"/>
          </ac:picMkLst>
        </pc:picChg>
        <pc:picChg chg="add mod">
          <ac:chgData name="Abhinav Dutta" userId="S::abhinav_1901cs02@iitp.ac.in::78970db7-76cf-48b3-80ca-fcb01f1d5cb3" providerId="AD" clId="Web-{AF4BBD9F-601E-0000-841B-0AC17CAC7375}" dt="2021-04-11T20:14:27.085" v="32" actId="14100"/>
          <ac:picMkLst>
            <pc:docMk/>
            <pc:sldMk cId="55932321" sldId="265"/>
            <ac:picMk id="6" creationId="{14948114-6D50-4C14-BFE4-9A633FF083DA}"/>
          </ac:picMkLst>
        </pc:picChg>
        <pc:cxnChg chg="add del">
          <ac:chgData name="Abhinav Dutta" userId="S::abhinav_1901cs02@iitp.ac.in::78970db7-76cf-48b3-80ca-fcb01f1d5cb3" providerId="AD" clId="Web-{AF4BBD9F-601E-0000-841B-0AC17CAC7375}" dt="2021-04-11T20:12:42.699" v="17"/>
          <ac:cxnSpMkLst>
            <pc:docMk/>
            <pc:sldMk cId="55932321" sldId="265"/>
            <ac:cxnSpMk id="9" creationId="{6BF9119E-766E-4526-AAE5-639F577C0493}"/>
          </ac:cxnSpMkLst>
        </pc:cxnChg>
        <pc:cxnChg chg="add del">
          <ac:chgData name="Abhinav Dutta" userId="S::abhinav_1901cs02@iitp.ac.in::78970db7-76cf-48b3-80ca-fcb01f1d5cb3" providerId="AD" clId="Web-{AF4BBD9F-601E-0000-841B-0AC17CAC7375}" dt="2021-04-11T20:12:21.759" v="14"/>
          <ac:cxnSpMkLst>
            <pc:docMk/>
            <pc:sldMk cId="55932321" sldId="265"/>
            <ac:cxnSpMk id="12" creationId="{EEB57AA8-F021-480C-A9E2-F89913313611}"/>
          </ac:cxnSpMkLst>
        </pc:cxnChg>
        <pc:cxnChg chg="add del">
          <ac:chgData name="Abhinav Dutta" userId="S::abhinav_1901cs02@iitp.ac.in::78970db7-76cf-48b3-80ca-fcb01f1d5cb3" providerId="AD" clId="Web-{AF4BBD9F-601E-0000-841B-0AC17CAC7375}" dt="2021-04-11T20:13:08.108" v="21"/>
          <ac:cxnSpMkLst>
            <pc:docMk/>
            <pc:sldMk cId="55932321" sldId="265"/>
            <ac:cxnSpMk id="23" creationId="{89EB8C68-FF1B-4849-867B-32D29B19F102}"/>
          </ac:cxnSpMkLst>
        </pc:cxnChg>
        <pc:cxnChg chg="add del">
          <ac:chgData name="Abhinav Dutta" userId="S::abhinav_1901cs02@iitp.ac.in::78970db7-76cf-48b3-80ca-fcb01f1d5cb3" providerId="AD" clId="Web-{AF4BBD9F-601E-0000-841B-0AC17CAC7375}" dt="2021-04-11T20:13:36.018" v="26"/>
          <ac:cxnSpMkLst>
            <pc:docMk/>
            <pc:sldMk cId="55932321" sldId="265"/>
            <ac:cxnSpMk id="29" creationId="{E04A321A-A039-4720-87B4-66A4210E0D57}"/>
          </ac:cxnSpMkLst>
        </pc:cxnChg>
        <pc:cxnChg chg="add del">
          <ac:chgData name="Abhinav Dutta" userId="S::abhinav_1901cs02@iitp.ac.in::78970db7-76cf-48b3-80ca-fcb01f1d5cb3" providerId="AD" clId="Web-{AF4BBD9F-601E-0000-841B-0AC17CAC7375}" dt="2021-04-11T20:13:33.455" v="23"/>
          <ac:cxnSpMkLst>
            <pc:docMk/>
            <pc:sldMk cId="55932321" sldId="265"/>
            <ac:cxnSpMk id="33" creationId="{1F5DC8C3-BA5F-4EED-BB9A-A14272BD82A1}"/>
          </ac:cxnSpMkLst>
        </pc:cxnChg>
        <pc:cxnChg chg="add del">
          <ac:chgData name="Abhinav Dutta" userId="S::abhinav_1901cs02@iitp.ac.in::78970db7-76cf-48b3-80ca-fcb01f1d5cb3" providerId="AD" clId="Web-{AF4BBD9F-601E-0000-841B-0AC17CAC7375}" dt="2021-04-11T20:13:08.093" v="20"/>
          <ac:cxnSpMkLst>
            <pc:docMk/>
            <pc:sldMk cId="55932321" sldId="265"/>
            <ac:cxnSpMk id="34" creationId="{6BF9119E-766E-4526-AAE5-639F577C0493}"/>
          </ac:cxnSpMkLst>
        </pc:cxnChg>
        <pc:cxnChg chg="add del">
          <ac:chgData name="Abhinav Dutta" userId="S::abhinav_1901cs02@iitp.ac.in::78970db7-76cf-48b3-80ca-fcb01f1d5cb3" providerId="AD" clId="Web-{AF4BBD9F-601E-0000-841B-0AC17CAC7375}" dt="2021-04-11T20:13:36.002" v="25"/>
          <ac:cxnSpMkLst>
            <pc:docMk/>
            <pc:sldMk cId="55932321" sldId="265"/>
            <ac:cxnSpMk id="37" creationId="{EEB57AA8-F021-480C-A9E2-F89913313611}"/>
          </ac:cxnSpMkLst>
        </pc:cxnChg>
        <pc:cxnChg chg="add del">
          <ac:chgData name="Abhinav Dutta" userId="S::abhinav_1901cs02@iitp.ac.in::78970db7-76cf-48b3-80ca-fcb01f1d5cb3" providerId="AD" clId="Web-{AF4BBD9F-601E-0000-841B-0AC17CAC7375}" dt="2021-04-11T20:13:33.455" v="23"/>
          <ac:cxnSpMkLst>
            <pc:docMk/>
            <pc:sldMk cId="55932321" sldId="265"/>
            <ac:cxnSpMk id="42" creationId="{ABCD2462-4C1E-401A-AC2D-F799A138B245}"/>
          </ac:cxnSpMkLst>
        </pc:cxnChg>
        <pc:cxnChg chg="add">
          <ac:chgData name="Abhinav Dutta" userId="S::abhinav_1901cs02@iitp.ac.in::78970db7-76cf-48b3-80ca-fcb01f1d5cb3" providerId="AD" clId="Web-{AF4BBD9F-601E-0000-841B-0AC17CAC7375}" dt="2021-04-11T20:13:36.018" v="26"/>
          <ac:cxnSpMkLst>
            <pc:docMk/>
            <pc:sldMk cId="55932321" sldId="265"/>
            <ac:cxnSpMk id="44" creationId="{55646586-8E5D-4A2B-BDA9-01CE28AC89A1}"/>
          </ac:cxnSpMkLst>
        </pc:cxnChg>
      </pc:sldChg>
      <pc:sldChg chg="addSp modSp new mod setBg">
        <pc:chgData name="Abhinav Dutta" userId="S::abhinav_1901cs02@iitp.ac.in::78970db7-76cf-48b3-80ca-fcb01f1d5cb3" providerId="AD" clId="Web-{AF4BBD9F-601E-0000-841B-0AC17CAC7375}" dt="2021-04-11T20:17:03.069" v="105" actId="20577"/>
        <pc:sldMkLst>
          <pc:docMk/>
          <pc:sldMk cId="1441111035" sldId="266"/>
        </pc:sldMkLst>
        <pc:spChg chg="mod">
          <ac:chgData name="Abhinav Dutta" userId="S::abhinav_1901cs02@iitp.ac.in::78970db7-76cf-48b3-80ca-fcb01f1d5cb3" providerId="AD" clId="Web-{AF4BBD9F-601E-0000-841B-0AC17CAC7375}" dt="2021-04-11T20:16:19.955" v="68" actId="20577"/>
          <ac:spMkLst>
            <pc:docMk/>
            <pc:sldMk cId="1441111035" sldId="266"/>
            <ac:spMk id="2" creationId="{E97C56D7-486D-4023-BEA7-7721E8E5961D}"/>
          </ac:spMkLst>
        </pc:spChg>
        <pc:spChg chg="mod">
          <ac:chgData name="Abhinav Dutta" userId="S::abhinav_1901cs02@iitp.ac.in::78970db7-76cf-48b3-80ca-fcb01f1d5cb3" providerId="AD" clId="Web-{AF4BBD9F-601E-0000-841B-0AC17CAC7375}" dt="2021-04-11T20:17:03.069" v="105" actId="20577"/>
          <ac:spMkLst>
            <pc:docMk/>
            <pc:sldMk cId="1441111035" sldId="266"/>
            <ac:spMk id="3" creationId="{EC09D09B-9F91-491B-9AAA-D65DBBF7EA1F}"/>
          </ac:spMkLst>
        </pc:spChg>
        <pc:spChg chg="add">
          <ac:chgData name="Abhinav Dutta" userId="S::abhinav_1901cs02@iitp.ac.in::78970db7-76cf-48b3-80ca-fcb01f1d5cb3" providerId="AD" clId="Web-{AF4BBD9F-601E-0000-841B-0AC17CAC7375}" dt="2021-04-11T20:15:56.641" v="59"/>
          <ac:spMkLst>
            <pc:docMk/>
            <pc:sldMk cId="1441111035" sldId="266"/>
            <ac:spMk id="10" creationId="{39B4056F-1959-4627-A683-77F6C0603FCD}"/>
          </ac:spMkLst>
        </pc:spChg>
        <pc:spChg chg="add">
          <ac:chgData name="Abhinav Dutta" userId="S::abhinav_1901cs02@iitp.ac.in::78970db7-76cf-48b3-80ca-fcb01f1d5cb3" providerId="AD" clId="Web-{AF4BBD9F-601E-0000-841B-0AC17CAC7375}" dt="2021-04-11T20:15:56.641" v="59"/>
          <ac:spMkLst>
            <pc:docMk/>
            <pc:sldMk cId="1441111035" sldId="266"/>
            <ac:spMk id="12" creationId="{D8D7349B-C9FA-4FCE-A1FF-948F460A3A9A}"/>
          </ac:spMkLst>
        </pc:spChg>
        <pc:picChg chg="add mod ord">
          <ac:chgData name="Abhinav Dutta" userId="S::abhinav_1901cs02@iitp.ac.in::78970db7-76cf-48b3-80ca-fcb01f1d5cb3" providerId="AD" clId="Web-{AF4BBD9F-601E-0000-841B-0AC17CAC7375}" dt="2021-04-11T20:16:08.704" v="62" actId="1076"/>
          <ac:picMkLst>
            <pc:docMk/>
            <pc:sldMk cId="1441111035" sldId="266"/>
            <ac:picMk id="5" creationId="{B6D5D0BB-0270-4296-A7F9-BED082B9E925}"/>
          </ac:picMkLst>
        </pc:picChg>
        <pc:cxnChg chg="add">
          <ac:chgData name="Abhinav Dutta" userId="S::abhinav_1901cs02@iitp.ac.in::78970db7-76cf-48b3-80ca-fcb01f1d5cb3" providerId="AD" clId="Web-{AF4BBD9F-601E-0000-841B-0AC17CAC7375}" dt="2021-04-11T20:15:56.641" v="59"/>
          <ac:cxnSpMkLst>
            <pc:docMk/>
            <pc:sldMk cId="1441111035" sldId="266"/>
            <ac:cxnSpMk id="14" creationId="{55646586-8E5D-4A2B-BDA9-01CE28AC89A1}"/>
          </ac:cxnSpMkLst>
        </pc:cxnChg>
      </pc:sldChg>
    </pc:docChg>
  </pc:docChgLst>
  <pc:docChgLst>
    <pc:chgData name="Abhinav Dutta" userId="S::abhinav_1901cs02@iitp.ac.in::78970db7-76cf-48b3-80ca-fcb01f1d5cb3" providerId="AD" clId="Web-{7FFAC557-3F57-4CDB-8529-AFD96CC60DC9}"/>
    <pc:docChg chg="modSld">
      <pc:chgData name="Abhinav Dutta" userId="S::abhinav_1901cs02@iitp.ac.in::78970db7-76cf-48b3-80ca-fcb01f1d5cb3" providerId="AD" clId="Web-{7FFAC557-3F57-4CDB-8529-AFD96CC60DC9}" dt="2021-04-09T20:35:36.101" v="16" actId="20577"/>
      <pc:docMkLst>
        <pc:docMk/>
      </pc:docMkLst>
      <pc:sldChg chg="modSp">
        <pc:chgData name="Abhinav Dutta" userId="S::abhinav_1901cs02@iitp.ac.in::78970db7-76cf-48b3-80ca-fcb01f1d5cb3" providerId="AD" clId="Web-{7FFAC557-3F57-4CDB-8529-AFD96CC60DC9}" dt="2021-04-09T20:35:36.101" v="16" actId="20577"/>
        <pc:sldMkLst>
          <pc:docMk/>
          <pc:sldMk cId="109857222" sldId="256"/>
        </pc:sldMkLst>
        <pc:spChg chg="mod">
          <ac:chgData name="Abhinav Dutta" userId="S::abhinav_1901cs02@iitp.ac.in::78970db7-76cf-48b3-80ca-fcb01f1d5cb3" providerId="AD" clId="Web-{7FFAC557-3F57-4CDB-8529-AFD96CC60DC9}" dt="2021-04-09T20:35:31.398" v="11" actId="20577"/>
          <ac:spMkLst>
            <pc:docMk/>
            <pc:sldMk cId="109857222" sldId="256"/>
            <ac:spMk id="2" creationId="{00000000-0000-0000-0000-000000000000}"/>
          </ac:spMkLst>
        </pc:spChg>
        <pc:spChg chg="mod">
          <ac:chgData name="Abhinav Dutta" userId="S::abhinav_1901cs02@iitp.ac.in::78970db7-76cf-48b3-80ca-fcb01f1d5cb3" providerId="AD" clId="Web-{7FFAC557-3F57-4CDB-8529-AFD96CC60DC9}" dt="2021-04-09T20:35:36.101" v="16" actId="20577"/>
          <ac:spMkLst>
            <pc:docMk/>
            <pc:sldMk cId="109857222" sldId="256"/>
            <ac:spMk id="3" creationId="{00000000-0000-0000-0000-000000000000}"/>
          </ac:spMkLst>
        </pc:spChg>
      </pc:sldChg>
    </pc:docChg>
  </pc:docChgLst>
  <pc:docChgLst>
    <pc:chgData name="Abhinav Dutta" userId="S::abhinav_1901cs02@iitp.ac.in::78970db7-76cf-48b3-80ca-fcb01f1d5cb3" providerId="AD" clId="Web-{A22ABD9F-C0BB-0000-8597-F52A022350BF}"/>
    <pc:docChg chg="addSld modSld addMainMaster delMainMaster">
      <pc:chgData name="Abhinav Dutta" userId="S::abhinav_1901cs02@iitp.ac.in::78970db7-76cf-48b3-80ca-fcb01f1d5cb3" providerId="AD" clId="Web-{A22ABD9F-C0BB-0000-8597-F52A022350BF}" dt="2021-04-11T10:39:32.304" v="53" actId="14100"/>
      <pc:docMkLst>
        <pc:docMk/>
      </pc:docMkLst>
      <pc:sldChg chg="addSp modSp mod setBg modClrScheme addAnim setClrOvrMap chgLayout">
        <pc:chgData name="Abhinav Dutta" userId="S::abhinav_1901cs02@iitp.ac.in::78970db7-76cf-48b3-80ca-fcb01f1d5cb3" providerId="AD" clId="Web-{A22ABD9F-C0BB-0000-8597-F52A022350BF}" dt="2021-04-11T10:32:49.968" v="2"/>
        <pc:sldMkLst>
          <pc:docMk/>
          <pc:sldMk cId="109857222" sldId="256"/>
        </pc:sldMkLst>
        <pc:spChg chg="mod">
          <ac:chgData name="Abhinav Dutta" userId="S::abhinav_1901cs02@iitp.ac.in::78970db7-76cf-48b3-80ca-fcb01f1d5cb3" providerId="AD" clId="Web-{A22ABD9F-C0BB-0000-8597-F52A022350BF}" dt="2021-04-11T10:32:49.968" v="0"/>
          <ac:spMkLst>
            <pc:docMk/>
            <pc:sldMk cId="109857222" sldId="256"/>
            <ac:spMk id="2" creationId="{00000000-0000-0000-0000-000000000000}"/>
          </ac:spMkLst>
        </pc:spChg>
        <pc:spChg chg="mod">
          <ac:chgData name="Abhinav Dutta" userId="S::abhinav_1901cs02@iitp.ac.in::78970db7-76cf-48b3-80ca-fcb01f1d5cb3" providerId="AD" clId="Web-{A22ABD9F-C0BB-0000-8597-F52A022350BF}" dt="2021-04-11T10:32:49.968" v="0"/>
          <ac:spMkLst>
            <pc:docMk/>
            <pc:sldMk cId="109857222" sldId="256"/>
            <ac:spMk id="3" creationId="{00000000-0000-0000-0000-000000000000}"/>
          </ac:spMkLst>
        </pc:spChg>
        <pc:spChg chg="add">
          <ac:chgData name="Abhinav Dutta" userId="S::abhinav_1901cs02@iitp.ac.in::78970db7-76cf-48b3-80ca-fcb01f1d5cb3" providerId="AD" clId="Web-{A22ABD9F-C0BB-0000-8597-F52A022350BF}" dt="2021-04-11T10:32:49.968" v="0"/>
          <ac:spMkLst>
            <pc:docMk/>
            <pc:sldMk cId="109857222" sldId="256"/>
            <ac:spMk id="9" creationId="{6482F060-A4AF-4E0B-B364-7C6BA4AE9C03}"/>
          </ac:spMkLst>
        </pc:spChg>
        <pc:picChg chg="add">
          <ac:chgData name="Abhinav Dutta" userId="S::abhinav_1901cs02@iitp.ac.in::78970db7-76cf-48b3-80ca-fcb01f1d5cb3" providerId="AD" clId="Web-{A22ABD9F-C0BB-0000-8597-F52A022350BF}" dt="2021-04-11T10:32:49.968" v="0"/>
          <ac:picMkLst>
            <pc:docMk/>
            <pc:sldMk cId="109857222" sldId="256"/>
            <ac:picMk id="4" creationId="{1EE08BAF-1776-4752-9E19-BE81D5CECDD0}"/>
          </ac:picMkLst>
        </pc:picChg>
        <pc:cxnChg chg="add">
          <ac:chgData name="Abhinav Dutta" userId="S::abhinav_1901cs02@iitp.ac.in::78970db7-76cf-48b3-80ca-fcb01f1d5cb3" providerId="AD" clId="Web-{A22ABD9F-C0BB-0000-8597-F52A022350BF}" dt="2021-04-11T10:32:49.968" v="0"/>
          <ac:cxnSpMkLst>
            <pc:docMk/>
            <pc:sldMk cId="109857222" sldId="256"/>
            <ac:cxnSpMk id="11" creationId="{B9EB6DAA-2F0C-43D5-A577-15D5D2C4E3F5}"/>
          </ac:cxnSpMkLst>
        </pc:cxnChg>
      </pc:sldChg>
      <pc:sldChg chg="addSp modSp new">
        <pc:chgData name="Abhinav Dutta" userId="S::abhinav_1901cs02@iitp.ac.in::78970db7-76cf-48b3-80ca-fcb01f1d5cb3" providerId="AD" clId="Web-{A22ABD9F-C0BB-0000-8597-F52A022350BF}" dt="2021-04-11T10:35:08.101" v="12" actId="20577"/>
        <pc:sldMkLst>
          <pc:docMk/>
          <pc:sldMk cId="578418433" sldId="257"/>
        </pc:sldMkLst>
        <pc:spChg chg="mod">
          <ac:chgData name="Abhinav Dutta" userId="S::abhinav_1901cs02@iitp.ac.in::78970db7-76cf-48b3-80ca-fcb01f1d5cb3" providerId="AD" clId="Web-{A22ABD9F-C0BB-0000-8597-F52A022350BF}" dt="2021-04-11T10:35:08.101" v="12" actId="20577"/>
          <ac:spMkLst>
            <pc:docMk/>
            <pc:sldMk cId="578418433" sldId="257"/>
            <ac:spMk id="2" creationId="{A79A92BB-CDF8-4BB5-ADA2-A67EA84B0C02}"/>
          </ac:spMkLst>
        </pc:spChg>
        <pc:spChg chg="add">
          <ac:chgData name="Abhinav Dutta" userId="S::abhinav_1901cs02@iitp.ac.in::78970db7-76cf-48b3-80ca-fcb01f1d5cb3" providerId="AD" clId="Web-{A22ABD9F-C0BB-0000-8597-F52A022350BF}" dt="2021-04-11T10:34:21.411" v="5"/>
          <ac:spMkLst>
            <pc:docMk/>
            <pc:sldMk cId="578418433" sldId="257"/>
            <ac:spMk id="5" creationId="{929419A7-E241-4ED9-A2E8-BF574B0752C6}"/>
          </ac:spMkLst>
        </pc:spChg>
        <pc:inkChg chg="add">
          <ac:chgData name="Abhinav Dutta" userId="S::abhinav_1901cs02@iitp.ac.in::78970db7-76cf-48b3-80ca-fcb01f1d5cb3" providerId="AD" clId="Web-{A22ABD9F-C0BB-0000-8597-F52A022350BF}" dt="2021-04-11T10:34:04.410" v="4"/>
          <ac:inkMkLst>
            <pc:docMk/>
            <pc:sldMk cId="578418433" sldId="257"/>
            <ac:inkMk id="4" creationId="{D416FD43-9C37-4D58-A715-B1571B236DE9}"/>
          </ac:inkMkLst>
        </pc:inkChg>
        <pc:inkChg chg="add">
          <ac:chgData name="Abhinav Dutta" userId="S::abhinav_1901cs02@iitp.ac.in::78970db7-76cf-48b3-80ca-fcb01f1d5cb3" providerId="AD" clId="Web-{A22ABD9F-C0BB-0000-8597-F52A022350BF}" dt="2021-04-11T10:34:27.630" v="6"/>
          <ac:inkMkLst>
            <pc:docMk/>
            <pc:sldMk cId="578418433" sldId="257"/>
            <ac:inkMk id="6" creationId="{26855426-59A5-4709-9AA1-3AE48C6E5E0C}"/>
          </ac:inkMkLst>
        </pc:inkChg>
        <pc:inkChg chg="add">
          <ac:chgData name="Abhinav Dutta" userId="S::abhinav_1901cs02@iitp.ac.in::78970db7-76cf-48b3-80ca-fcb01f1d5cb3" providerId="AD" clId="Web-{A22ABD9F-C0BB-0000-8597-F52A022350BF}" dt="2021-04-11T10:34:32.208" v="7"/>
          <ac:inkMkLst>
            <pc:docMk/>
            <pc:sldMk cId="578418433" sldId="257"/>
            <ac:inkMk id="7" creationId="{EEAA501F-A3C0-42C0-99EB-E3FD18A01C0F}"/>
          </ac:inkMkLst>
        </pc:inkChg>
        <pc:inkChg chg="add">
          <ac:chgData name="Abhinav Dutta" userId="S::abhinav_1901cs02@iitp.ac.in::78970db7-76cf-48b3-80ca-fcb01f1d5cb3" providerId="AD" clId="Web-{A22ABD9F-C0BB-0000-8597-F52A022350BF}" dt="2021-04-11T10:34:41.850" v="8"/>
          <ac:inkMkLst>
            <pc:docMk/>
            <pc:sldMk cId="578418433" sldId="257"/>
            <ac:inkMk id="8" creationId="{21EE370F-13DB-4D92-A9DA-581A9C1D3172}"/>
          </ac:inkMkLst>
        </pc:inkChg>
      </pc:sldChg>
      <pc:sldChg chg="addSp delSp modSp new">
        <pc:chgData name="Abhinav Dutta" userId="S::abhinav_1901cs02@iitp.ac.in::78970db7-76cf-48b3-80ca-fcb01f1d5cb3" providerId="AD" clId="Web-{A22ABD9F-C0BB-0000-8597-F52A022350BF}" dt="2021-04-11T10:39:32.304" v="53" actId="14100"/>
        <pc:sldMkLst>
          <pc:docMk/>
          <pc:sldMk cId="2316204386" sldId="258"/>
        </pc:sldMkLst>
        <pc:spChg chg="mod">
          <ac:chgData name="Abhinav Dutta" userId="S::abhinav_1901cs02@iitp.ac.in::78970db7-76cf-48b3-80ca-fcb01f1d5cb3" providerId="AD" clId="Web-{A22ABD9F-C0BB-0000-8597-F52A022350BF}" dt="2021-04-11T10:35:24.336" v="24" actId="20577"/>
          <ac:spMkLst>
            <pc:docMk/>
            <pc:sldMk cId="2316204386" sldId="258"/>
            <ac:spMk id="2" creationId="{2A0A89DF-847E-423C-A85C-F647C167D983}"/>
          </ac:spMkLst>
        </pc:spChg>
        <pc:spChg chg="del">
          <ac:chgData name="Abhinav Dutta" userId="S::abhinav_1901cs02@iitp.ac.in::78970db7-76cf-48b3-80ca-fcb01f1d5cb3" providerId="AD" clId="Web-{A22ABD9F-C0BB-0000-8597-F52A022350BF}" dt="2021-04-11T10:35:59.995" v="25"/>
          <ac:spMkLst>
            <pc:docMk/>
            <pc:sldMk cId="2316204386" sldId="258"/>
            <ac:spMk id="3" creationId="{7A9B5930-6C75-4DAE-A266-13C37FFA5A6A}"/>
          </ac:spMkLst>
        </pc:spChg>
        <pc:spChg chg="add mod">
          <ac:chgData name="Abhinav Dutta" userId="S::abhinav_1901cs02@iitp.ac.in::78970db7-76cf-48b3-80ca-fcb01f1d5cb3" providerId="AD" clId="Web-{A22ABD9F-C0BB-0000-8597-F52A022350BF}" dt="2021-04-11T10:36:20.793" v="31"/>
          <ac:spMkLst>
            <pc:docMk/>
            <pc:sldMk cId="2316204386" sldId="258"/>
            <ac:spMk id="60" creationId="{37290FE9-967E-4EF8-95E5-9413A8B7CF47}"/>
          </ac:spMkLst>
        </pc:spChg>
        <pc:spChg chg="add del mod">
          <ac:chgData name="Abhinav Dutta" userId="S::abhinav_1901cs02@iitp.ac.in::78970db7-76cf-48b3-80ca-fcb01f1d5cb3" providerId="AD" clId="Web-{A22ABD9F-C0BB-0000-8597-F52A022350BF}" dt="2021-04-11T10:38:53.489" v="46"/>
          <ac:spMkLst>
            <pc:docMk/>
            <pc:sldMk cId="2316204386" sldId="258"/>
            <ac:spMk id="61" creationId="{261A8592-EAB6-4DA7-9AB3-A4C93FF9C403}"/>
          </ac:spMkLst>
        </pc:spChg>
        <pc:spChg chg="add mod">
          <ac:chgData name="Abhinav Dutta" userId="S::abhinav_1901cs02@iitp.ac.in::78970db7-76cf-48b3-80ca-fcb01f1d5cb3" providerId="AD" clId="Web-{A22ABD9F-C0BB-0000-8597-F52A022350BF}" dt="2021-04-11T10:38:17.237" v="40" actId="14100"/>
          <ac:spMkLst>
            <pc:docMk/>
            <pc:sldMk cId="2316204386" sldId="258"/>
            <ac:spMk id="62" creationId="{34806576-18A1-4633-8C04-67C34A1AF076}"/>
          </ac:spMkLst>
        </pc:spChg>
        <pc:spChg chg="add mod">
          <ac:chgData name="Abhinav Dutta" userId="S::abhinav_1901cs02@iitp.ac.in::78970db7-76cf-48b3-80ca-fcb01f1d5cb3" providerId="AD" clId="Web-{A22ABD9F-C0BB-0000-8597-F52A022350BF}" dt="2021-04-11T10:38:38.723" v="43" actId="1076"/>
          <ac:spMkLst>
            <pc:docMk/>
            <pc:sldMk cId="2316204386" sldId="258"/>
            <ac:spMk id="63" creationId="{71A52CF1-F824-4A51-887D-FCB75878D814}"/>
          </ac:spMkLst>
        </pc:spChg>
        <pc:spChg chg="add mod">
          <ac:chgData name="Abhinav Dutta" userId="S::abhinav_1901cs02@iitp.ac.in::78970db7-76cf-48b3-80ca-fcb01f1d5cb3" providerId="AD" clId="Web-{A22ABD9F-C0BB-0000-8597-F52A022350BF}" dt="2021-04-11T10:39:32.304" v="53" actId="14100"/>
          <ac:spMkLst>
            <pc:docMk/>
            <pc:sldMk cId="2316204386" sldId="258"/>
            <ac:spMk id="64" creationId="{D93A78FD-07A3-4C1E-8890-5A1D85B4316E}"/>
          </ac:spMkLst>
        </pc:spChg>
        <pc:graphicFrameChg chg="add del mod ord modGraphic">
          <ac:chgData name="Abhinav Dutta" userId="S::abhinav_1901cs02@iitp.ac.in::78970db7-76cf-48b3-80ca-fcb01f1d5cb3" providerId="AD" clId="Web-{A22ABD9F-C0BB-0000-8597-F52A022350BF}" dt="2021-04-11T10:36:20.793" v="31"/>
          <ac:graphicFrameMkLst>
            <pc:docMk/>
            <pc:sldMk cId="2316204386" sldId="258"/>
            <ac:graphicFrameMk id="4" creationId="{FDF6F5A3-4062-449F-9F48-D318D9007D94}"/>
          </ac:graphicFrameMkLst>
        </pc:graphicFrameChg>
      </pc:sldChg>
      <pc:sldMasterChg chg="del delSldLayout">
        <pc:chgData name="Abhinav Dutta" userId="S::abhinav_1901cs02@iitp.ac.in::78970db7-76cf-48b3-80ca-fcb01f1d5cb3" providerId="AD" clId="Web-{A22ABD9F-C0BB-0000-8597-F52A022350BF}" dt="2021-04-11T10:32:49.968" v="0"/>
        <pc:sldMasterMkLst>
          <pc:docMk/>
          <pc:sldMasterMk cId="2460954070" sldId="2147483660"/>
        </pc:sldMasterMkLst>
        <pc:sldLayoutChg chg="del">
          <pc:chgData name="Abhinav Dutta" userId="S::abhinav_1901cs02@iitp.ac.in::78970db7-76cf-48b3-80ca-fcb01f1d5cb3" providerId="AD" clId="Web-{A22ABD9F-C0BB-0000-8597-F52A022350BF}" dt="2021-04-11T10:32:49.968" v="0"/>
          <pc:sldLayoutMkLst>
            <pc:docMk/>
            <pc:sldMasterMk cId="2460954070" sldId="2147483660"/>
            <pc:sldLayoutMk cId="2385387890" sldId="2147483661"/>
          </pc:sldLayoutMkLst>
        </pc:sldLayoutChg>
        <pc:sldLayoutChg chg="del">
          <pc:chgData name="Abhinav Dutta" userId="S::abhinav_1901cs02@iitp.ac.in::78970db7-76cf-48b3-80ca-fcb01f1d5cb3" providerId="AD" clId="Web-{A22ABD9F-C0BB-0000-8597-F52A022350BF}" dt="2021-04-11T10:32:49.968" v="0"/>
          <pc:sldLayoutMkLst>
            <pc:docMk/>
            <pc:sldMasterMk cId="2460954070" sldId="2147483660"/>
            <pc:sldLayoutMk cId="949138452" sldId="2147483662"/>
          </pc:sldLayoutMkLst>
        </pc:sldLayoutChg>
        <pc:sldLayoutChg chg="del">
          <pc:chgData name="Abhinav Dutta" userId="S::abhinav_1901cs02@iitp.ac.in::78970db7-76cf-48b3-80ca-fcb01f1d5cb3" providerId="AD" clId="Web-{A22ABD9F-C0BB-0000-8597-F52A022350BF}" dt="2021-04-11T10:32:49.968" v="0"/>
          <pc:sldLayoutMkLst>
            <pc:docMk/>
            <pc:sldMasterMk cId="2460954070" sldId="2147483660"/>
            <pc:sldLayoutMk cId="2591524520" sldId="2147483663"/>
          </pc:sldLayoutMkLst>
        </pc:sldLayoutChg>
        <pc:sldLayoutChg chg="del">
          <pc:chgData name="Abhinav Dutta" userId="S::abhinav_1901cs02@iitp.ac.in::78970db7-76cf-48b3-80ca-fcb01f1d5cb3" providerId="AD" clId="Web-{A22ABD9F-C0BB-0000-8597-F52A022350BF}" dt="2021-04-11T10:32:49.968" v="0"/>
          <pc:sldLayoutMkLst>
            <pc:docMk/>
            <pc:sldMasterMk cId="2460954070" sldId="2147483660"/>
            <pc:sldLayoutMk cId="1203092039" sldId="2147483664"/>
          </pc:sldLayoutMkLst>
        </pc:sldLayoutChg>
        <pc:sldLayoutChg chg="del">
          <pc:chgData name="Abhinav Dutta" userId="S::abhinav_1901cs02@iitp.ac.in::78970db7-76cf-48b3-80ca-fcb01f1d5cb3" providerId="AD" clId="Web-{A22ABD9F-C0BB-0000-8597-F52A022350BF}" dt="2021-04-11T10:32:49.968" v="0"/>
          <pc:sldLayoutMkLst>
            <pc:docMk/>
            <pc:sldMasterMk cId="2460954070" sldId="2147483660"/>
            <pc:sldLayoutMk cId="3733172339" sldId="2147483665"/>
          </pc:sldLayoutMkLst>
        </pc:sldLayoutChg>
        <pc:sldLayoutChg chg="del">
          <pc:chgData name="Abhinav Dutta" userId="S::abhinav_1901cs02@iitp.ac.in::78970db7-76cf-48b3-80ca-fcb01f1d5cb3" providerId="AD" clId="Web-{A22ABD9F-C0BB-0000-8597-F52A022350BF}" dt="2021-04-11T10:32:49.968" v="0"/>
          <pc:sldLayoutMkLst>
            <pc:docMk/>
            <pc:sldMasterMk cId="2460954070" sldId="2147483660"/>
            <pc:sldLayoutMk cId="3210312558" sldId="2147483666"/>
          </pc:sldLayoutMkLst>
        </pc:sldLayoutChg>
        <pc:sldLayoutChg chg="del">
          <pc:chgData name="Abhinav Dutta" userId="S::abhinav_1901cs02@iitp.ac.in::78970db7-76cf-48b3-80ca-fcb01f1d5cb3" providerId="AD" clId="Web-{A22ABD9F-C0BB-0000-8597-F52A022350BF}" dt="2021-04-11T10:32:49.968" v="0"/>
          <pc:sldLayoutMkLst>
            <pc:docMk/>
            <pc:sldMasterMk cId="2460954070" sldId="2147483660"/>
            <pc:sldLayoutMk cId="3146388984" sldId="2147483667"/>
          </pc:sldLayoutMkLst>
        </pc:sldLayoutChg>
        <pc:sldLayoutChg chg="del">
          <pc:chgData name="Abhinav Dutta" userId="S::abhinav_1901cs02@iitp.ac.in::78970db7-76cf-48b3-80ca-fcb01f1d5cb3" providerId="AD" clId="Web-{A22ABD9F-C0BB-0000-8597-F52A022350BF}" dt="2021-04-11T10:32:49.968" v="0"/>
          <pc:sldLayoutMkLst>
            <pc:docMk/>
            <pc:sldMasterMk cId="2460954070" sldId="2147483660"/>
            <pc:sldLayoutMk cId="3171841454" sldId="2147483668"/>
          </pc:sldLayoutMkLst>
        </pc:sldLayoutChg>
        <pc:sldLayoutChg chg="del">
          <pc:chgData name="Abhinav Dutta" userId="S::abhinav_1901cs02@iitp.ac.in::78970db7-76cf-48b3-80ca-fcb01f1d5cb3" providerId="AD" clId="Web-{A22ABD9F-C0BB-0000-8597-F52A022350BF}" dt="2021-04-11T10:32:49.968" v="0"/>
          <pc:sldLayoutMkLst>
            <pc:docMk/>
            <pc:sldMasterMk cId="2460954070" sldId="2147483660"/>
            <pc:sldLayoutMk cId="1718958274" sldId="2147483669"/>
          </pc:sldLayoutMkLst>
        </pc:sldLayoutChg>
        <pc:sldLayoutChg chg="del">
          <pc:chgData name="Abhinav Dutta" userId="S::abhinav_1901cs02@iitp.ac.in::78970db7-76cf-48b3-80ca-fcb01f1d5cb3" providerId="AD" clId="Web-{A22ABD9F-C0BB-0000-8597-F52A022350BF}" dt="2021-04-11T10:32:49.968" v="0"/>
          <pc:sldLayoutMkLst>
            <pc:docMk/>
            <pc:sldMasterMk cId="2460954070" sldId="2147483660"/>
            <pc:sldLayoutMk cId="2202905451" sldId="2147483670"/>
          </pc:sldLayoutMkLst>
        </pc:sldLayoutChg>
        <pc:sldLayoutChg chg="del">
          <pc:chgData name="Abhinav Dutta" userId="S::abhinav_1901cs02@iitp.ac.in::78970db7-76cf-48b3-80ca-fcb01f1d5cb3" providerId="AD" clId="Web-{A22ABD9F-C0BB-0000-8597-F52A022350BF}" dt="2021-04-11T10:32:49.968" v="0"/>
          <pc:sldLayoutMkLst>
            <pc:docMk/>
            <pc:sldMasterMk cId="2460954070" sldId="2147483660"/>
            <pc:sldLayoutMk cId="3479445657" sldId="2147483671"/>
          </pc:sldLayoutMkLst>
        </pc:sldLayoutChg>
      </pc:sldMasterChg>
      <pc:sldMasterChg chg="add addSldLayout">
        <pc:chgData name="Abhinav Dutta" userId="S::abhinav_1901cs02@iitp.ac.in::78970db7-76cf-48b3-80ca-fcb01f1d5cb3" providerId="AD" clId="Web-{A22ABD9F-C0BB-0000-8597-F52A022350BF}" dt="2021-04-11T10:32:49.968" v="0"/>
        <pc:sldMasterMkLst>
          <pc:docMk/>
          <pc:sldMasterMk cId="838133035" sldId="2147483698"/>
        </pc:sldMasterMkLst>
        <pc:sldLayoutChg chg="add">
          <pc:chgData name="Abhinav Dutta" userId="S::abhinav_1901cs02@iitp.ac.in::78970db7-76cf-48b3-80ca-fcb01f1d5cb3" providerId="AD" clId="Web-{A22ABD9F-C0BB-0000-8597-F52A022350BF}" dt="2021-04-11T10:32:49.968" v="0"/>
          <pc:sldLayoutMkLst>
            <pc:docMk/>
            <pc:sldMasterMk cId="838133035" sldId="2147483698"/>
            <pc:sldLayoutMk cId="994443976" sldId="2147483687"/>
          </pc:sldLayoutMkLst>
        </pc:sldLayoutChg>
        <pc:sldLayoutChg chg="add">
          <pc:chgData name="Abhinav Dutta" userId="S::abhinav_1901cs02@iitp.ac.in::78970db7-76cf-48b3-80ca-fcb01f1d5cb3" providerId="AD" clId="Web-{A22ABD9F-C0BB-0000-8597-F52A022350BF}" dt="2021-04-11T10:32:49.968" v="0"/>
          <pc:sldLayoutMkLst>
            <pc:docMk/>
            <pc:sldMasterMk cId="838133035" sldId="2147483698"/>
            <pc:sldLayoutMk cId="1469085392" sldId="2147483688"/>
          </pc:sldLayoutMkLst>
        </pc:sldLayoutChg>
        <pc:sldLayoutChg chg="add">
          <pc:chgData name="Abhinav Dutta" userId="S::abhinav_1901cs02@iitp.ac.in::78970db7-76cf-48b3-80ca-fcb01f1d5cb3" providerId="AD" clId="Web-{A22ABD9F-C0BB-0000-8597-F52A022350BF}" dt="2021-04-11T10:32:49.968" v="0"/>
          <pc:sldLayoutMkLst>
            <pc:docMk/>
            <pc:sldMasterMk cId="838133035" sldId="2147483698"/>
            <pc:sldLayoutMk cId="328392380" sldId="2147483689"/>
          </pc:sldLayoutMkLst>
        </pc:sldLayoutChg>
        <pc:sldLayoutChg chg="add">
          <pc:chgData name="Abhinav Dutta" userId="S::abhinav_1901cs02@iitp.ac.in::78970db7-76cf-48b3-80ca-fcb01f1d5cb3" providerId="AD" clId="Web-{A22ABD9F-C0BB-0000-8597-F52A022350BF}" dt="2021-04-11T10:32:49.968" v="0"/>
          <pc:sldLayoutMkLst>
            <pc:docMk/>
            <pc:sldMasterMk cId="838133035" sldId="2147483698"/>
            <pc:sldLayoutMk cId="633041588" sldId="2147483690"/>
          </pc:sldLayoutMkLst>
        </pc:sldLayoutChg>
        <pc:sldLayoutChg chg="add">
          <pc:chgData name="Abhinav Dutta" userId="S::abhinav_1901cs02@iitp.ac.in::78970db7-76cf-48b3-80ca-fcb01f1d5cb3" providerId="AD" clId="Web-{A22ABD9F-C0BB-0000-8597-F52A022350BF}" dt="2021-04-11T10:32:49.968" v="0"/>
          <pc:sldLayoutMkLst>
            <pc:docMk/>
            <pc:sldMasterMk cId="838133035" sldId="2147483698"/>
            <pc:sldLayoutMk cId="59131079" sldId="2147483691"/>
          </pc:sldLayoutMkLst>
        </pc:sldLayoutChg>
        <pc:sldLayoutChg chg="add">
          <pc:chgData name="Abhinav Dutta" userId="S::abhinav_1901cs02@iitp.ac.in::78970db7-76cf-48b3-80ca-fcb01f1d5cb3" providerId="AD" clId="Web-{A22ABD9F-C0BB-0000-8597-F52A022350BF}" dt="2021-04-11T10:32:49.968" v="0"/>
          <pc:sldLayoutMkLst>
            <pc:docMk/>
            <pc:sldMasterMk cId="838133035" sldId="2147483698"/>
            <pc:sldLayoutMk cId="261309165" sldId="2147483692"/>
          </pc:sldLayoutMkLst>
        </pc:sldLayoutChg>
        <pc:sldLayoutChg chg="add">
          <pc:chgData name="Abhinav Dutta" userId="S::abhinav_1901cs02@iitp.ac.in::78970db7-76cf-48b3-80ca-fcb01f1d5cb3" providerId="AD" clId="Web-{A22ABD9F-C0BB-0000-8597-F52A022350BF}" dt="2021-04-11T10:32:49.968" v="0"/>
          <pc:sldLayoutMkLst>
            <pc:docMk/>
            <pc:sldMasterMk cId="838133035" sldId="2147483698"/>
            <pc:sldLayoutMk cId="1507697575" sldId="2147483693"/>
          </pc:sldLayoutMkLst>
        </pc:sldLayoutChg>
        <pc:sldLayoutChg chg="add">
          <pc:chgData name="Abhinav Dutta" userId="S::abhinav_1901cs02@iitp.ac.in::78970db7-76cf-48b3-80ca-fcb01f1d5cb3" providerId="AD" clId="Web-{A22ABD9F-C0BB-0000-8597-F52A022350BF}" dt="2021-04-11T10:32:49.968" v="0"/>
          <pc:sldLayoutMkLst>
            <pc:docMk/>
            <pc:sldMasterMk cId="838133035" sldId="2147483698"/>
            <pc:sldLayoutMk cId="629437973" sldId="2147483694"/>
          </pc:sldLayoutMkLst>
        </pc:sldLayoutChg>
        <pc:sldLayoutChg chg="add">
          <pc:chgData name="Abhinav Dutta" userId="S::abhinav_1901cs02@iitp.ac.in::78970db7-76cf-48b3-80ca-fcb01f1d5cb3" providerId="AD" clId="Web-{A22ABD9F-C0BB-0000-8597-F52A022350BF}" dt="2021-04-11T10:32:49.968" v="0"/>
          <pc:sldLayoutMkLst>
            <pc:docMk/>
            <pc:sldMasterMk cId="838133035" sldId="2147483698"/>
            <pc:sldLayoutMk cId="997270286" sldId="2147483695"/>
          </pc:sldLayoutMkLst>
        </pc:sldLayoutChg>
        <pc:sldLayoutChg chg="add">
          <pc:chgData name="Abhinav Dutta" userId="S::abhinav_1901cs02@iitp.ac.in::78970db7-76cf-48b3-80ca-fcb01f1d5cb3" providerId="AD" clId="Web-{A22ABD9F-C0BB-0000-8597-F52A022350BF}" dt="2021-04-11T10:32:49.968" v="0"/>
          <pc:sldLayoutMkLst>
            <pc:docMk/>
            <pc:sldMasterMk cId="838133035" sldId="2147483698"/>
            <pc:sldLayoutMk cId="88039189" sldId="2147483696"/>
          </pc:sldLayoutMkLst>
        </pc:sldLayoutChg>
        <pc:sldLayoutChg chg="add">
          <pc:chgData name="Abhinav Dutta" userId="S::abhinav_1901cs02@iitp.ac.in::78970db7-76cf-48b3-80ca-fcb01f1d5cb3" providerId="AD" clId="Web-{A22ABD9F-C0BB-0000-8597-F52A022350BF}" dt="2021-04-11T10:32:49.968" v="0"/>
          <pc:sldLayoutMkLst>
            <pc:docMk/>
            <pc:sldMasterMk cId="838133035" sldId="2147483698"/>
            <pc:sldLayoutMk cId="3824376550" sldId="2147483697"/>
          </pc:sldLayoutMkLst>
        </pc:sldLayoutChg>
      </pc:sldMasterChg>
    </pc:docChg>
  </pc:docChgLst>
  <pc:docChgLst>
    <pc:chgData name="Abhinav Dutta" userId="S::abhinav_1901cs02@iitp.ac.in::78970db7-76cf-48b3-80ca-fcb01f1d5cb3" providerId="AD" clId="Web-{D646BD9F-B0F4-0000-8501-FDFEB83C886B}"/>
    <pc:docChg chg="addSld modSld">
      <pc:chgData name="Abhinav Dutta" userId="S::abhinav_1901cs02@iitp.ac.in::78970db7-76cf-48b3-80ca-fcb01f1d5cb3" providerId="AD" clId="Web-{D646BD9F-B0F4-0000-8501-FDFEB83C886B}" dt="2021-04-11T19:02:25.947" v="59" actId="14100"/>
      <pc:docMkLst>
        <pc:docMk/>
      </pc:docMkLst>
      <pc:sldChg chg="modSp new">
        <pc:chgData name="Abhinav Dutta" userId="S::abhinav_1901cs02@iitp.ac.in::78970db7-76cf-48b3-80ca-fcb01f1d5cb3" providerId="AD" clId="Web-{D646BD9F-B0F4-0000-8501-FDFEB83C886B}" dt="2021-04-11T18:48:51.503" v="14" actId="20577"/>
        <pc:sldMkLst>
          <pc:docMk/>
          <pc:sldMk cId="2980106553" sldId="256"/>
        </pc:sldMkLst>
        <pc:spChg chg="mod">
          <ac:chgData name="Abhinav Dutta" userId="S::abhinav_1901cs02@iitp.ac.in::78970db7-76cf-48b3-80ca-fcb01f1d5cb3" providerId="AD" clId="Web-{D646BD9F-B0F4-0000-8501-FDFEB83C886B}" dt="2021-04-11T18:48:36.362" v="6" actId="20577"/>
          <ac:spMkLst>
            <pc:docMk/>
            <pc:sldMk cId="2980106553" sldId="256"/>
            <ac:spMk id="2" creationId="{FB4DCD61-8187-4667-8E55-4053B6EDDC95}"/>
          </ac:spMkLst>
        </pc:spChg>
        <pc:spChg chg="mod">
          <ac:chgData name="Abhinav Dutta" userId="S::abhinav_1901cs02@iitp.ac.in::78970db7-76cf-48b3-80ca-fcb01f1d5cb3" providerId="AD" clId="Web-{D646BD9F-B0F4-0000-8501-FDFEB83C886B}" dt="2021-04-11T18:48:51.503" v="14" actId="20577"/>
          <ac:spMkLst>
            <pc:docMk/>
            <pc:sldMk cId="2980106553" sldId="256"/>
            <ac:spMk id="3" creationId="{A557BCA9-E9C2-4643-B609-B50DA7F57F88}"/>
          </ac:spMkLst>
        </pc:spChg>
      </pc:sldChg>
      <pc:sldChg chg="addSp delSp modSp new mod setBg setClrOvrMap">
        <pc:chgData name="Abhinav Dutta" userId="S::abhinav_1901cs02@iitp.ac.in::78970db7-76cf-48b3-80ca-fcb01f1d5cb3" providerId="AD" clId="Web-{D646BD9F-B0F4-0000-8501-FDFEB83C886B}" dt="2021-04-11T18:57:08.628" v="42" actId="20577"/>
        <pc:sldMkLst>
          <pc:docMk/>
          <pc:sldMk cId="2865175267" sldId="257"/>
        </pc:sldMkLst>
        <pc:spChg chg="mod ord">
          <ac:chgData name="Abhinav Dutta" userId="S::abhinav_1901cs02@iitp.ac.in::78970db7-76cf-48b3-80ca-fcb01f1d5cb3" providerId="AD" clId="Web-{D646BD9F-B0F4-0000-8501-FDFEB83C886B}" dt="2021-04-11T18:55:32.596" v="36"/>
          <ac:spMkLst>
            <pc:docMk/>
            <pc:sldMk cId="2865175267" sldId="257"/>
            <ac:spMk id="2" creationId="{DE6ABE9D-15BC-44BA-82C8-C4A362C01E8A}"/>
          </ac:spMkLst>
        </pc:spChg>
        <pc:spChg chg="del">
          <ac:chgData name="Abhinav Dutta" userId="S::abhinav_1901cs02@iitp.ac.in::78970db7-76cf-48b3-80ca-fcb01f1d5cb3" providerId="AD" clId="Web-{D646BD9F-B0F4-0000-8501-FDFEB83C886B}" dt="2021-04-11T18:49:32.956" v="16"/>
          <ac:spMkLst>
            <pc:docMk/>
            <pc:sldMk cId="2865175267" sldId="257"/>
            <ac:spMk id="3" creationId="{588858FB-8F57-4B50-8838-214D31999E49}"/>
          </ac:spMkLst>
        </pc:spChg>
        <pc:spChg chg="add mod">
          <ac:chgData name="Abhinav Dutta" userId="S::abhinav_1901cs02@iitp.ac.in::78970db7-76cf-48b3-80ca-fcb01f1d5cb3" providerId="AD" clId="Web-{D646BD9F-B0F4-0000-8501-FDFEB83C886B}" dt="2021-04-11T18:57:08.628" v="42" actId="20577"/>
          <ac:spMkLst>
            <pc:docMk/>
            <pc:sldMk cId="2865175267" sldId="257"/>
            <ac:spMk id="5" creationId="{2D3CC903-C776-413A-88F9-BE3850630BF7}"/>
          </ac:spMkLst>
        </pc:spChg>
        <pc:spChg chg="add del">
          <ac:chgData name="Abhinav Dutta" userId="S::abhinav_1901cs02@iitp.ac.in::78970db7-76cf-48b3-80ca-fcb01f1d5cb3" providerId="AD" clId="Web-{D646BD9F-B0F4-0000-8501-FDFEB83C886B}" dt="2021-04-11T18:54:42.565" v="31"/>
          <ac:spMkLst>
            <pc:docMk/>
            <pc:sldMk cId="2865175267" sldId="257"/>
            <ac:spMk id="7" creationId="{E844E128-FF69-4E9F-8327-6B504B3C5AE1}"/>
          </ac:spMkLst>
        </pc:spChg>
        <pc:spChg chg="add del">
          <ac:chgData name="Abhinav Dutta" userId="S::abhinav_1901cs02@iitp.ac.in::78970db7-76cf-48b3-80ca-fcb01f1d5cb3" providerId="AD" clId="Web-{D646BD9F-B0F4-0000-8501-FDFEB83C886B}" dt="2021-04-11T18:55:32.596" v="36"/>
          <ac:spMkLst>
            <pc:docMk/>
            <pc:sldMk cId="2865175267" sldId="257"/>
            <ac:spMk id="9" creationId="{873ECEC8-0F24-45B8-950F-35FC94BCEAC8}"/>
          </ac:spMkLst>
        </pc:spChg>
        <pc:spChg chg="add del">
          <ac:chgData name="Abhinav Dutta" userId="S::abhinav_1901cs02@iitp.ac.in::78970db7-76cf-48b3-80ca-fcb01f1d5cb3" providerId="AD" clId="Web-{D646BD9F-B0F4-0000-8501-FDFEB83C886B}" dt="2021-04-11T18:54:24.565" v="29"/>
          <ac:spMkLst>
            <pc:docMk/>
            <pc:sldMk cId="2865175267" sldId="257"/>
            <ac:spMk id="10" creationId="{B0E58038-8ACE-4AD9-B404-25C603550D83}"/>
          </ac:spMkLst>
        </pc:spChg>
        <pc:spChg chg="add del">
          <ac:chgData name="Abhinav Dutta" userId="S::abhinav_1901cs02@iitp.ac.in::78970db7-76cf-48b3-80ca-fcb01f1d5cb3" providerId="AD" clId="Web-{D646BD9F-B0F4-0000-8501-FDFEB83C886B}" dt="2021-04-11T18:55:32.596" v="36"/>
          <ac:spMkLst>
            <pc:docMk/>
            <pc:sldMk cId="2865175267" sldId="257"/>
            <ac:spMk id="13" creationId="{8B53612E-ADB2-4457-9688-89506397AF28}"/>
          </ac:spMkLst>
        </pc:spChg>
        <pc:spChg chg="add del">
          <ac:chgData name="Abhinav Dutta" userId="S::abhinav_1901cs02@iitp.ac.in::78970db7-76cf-48b3-80ca-fcb01f1d5cb3" providerId="AD" clId="Web-{D646BD9F-B0F4-0000-8501-FDFEB83C886B}" dt="2021-04-11T18:54:24.565" v="29"/>
          <ac:spMkLst>
            <pc:docMk/>
            <pc:sldMk cId="2865175267" sldId="257"/>
            <ac:spMk id="14" creationId="{82BCDE19-2810-4337-9C49-8589C421767D}"/>
          </ac:spMkLst>
        </pc:spChg>
        <pc:spChg chg="add">
          <ac:chgData name="Abhinav Dutta" userId="S::abhinav_1901cs02@iitp.ac.in::78970db7-76cf-48b3-80ca-fcb01f1d5cb3" providerId="AD" clId="Web-{D646BD9F-B0F4-0000-8501-FDFEB83C886B}" dt="2021-04-11T18:55:32.596" v="36"/>
          <ac:spMkLst>
            <pc:docMk/>
            <pc:sldMk cId="2865175267" sldId="257"/>
            <ac:spMk id="18" creationId="{B0E58038-8ACE-4AD9-B404-25C603550D83}"/>
          </ac:spMkLst>
        </pc:spChg>
        <pc:spChg chg="add">
          <ac:chgData name="Abhinav Dutta" userId="S::abhinav_1901cs02@iitp.ac.in::78970db7-76cf-48b3-80ca-fcb01f1d5cb3" providerId="AD" clId="Web-{D646BD9F-B0F4-0000-8501-FDFEB83C886B}" dt="2021-04-11T18:55:32.596" v="36"/>
          <ac:spMkLst>
            <pc:docMk/>
            <pc:sldMk cId="2865175267" sldId="257"/>
            <ac:spMk id="22" creationId="{82BCDE19-2810-4337-9C49-8589C421767D}"/>
          </ac:spMkLst>
        </pc:spChg>
        <pc:picChg chg="add mod ord">
          <ac:chgData name="Abhinav Dutta" userId="S::abhinav_1901cs02@iitp.ac.in::78970db7-76cf-48b3-80ca-fcb01f1d5cb3" providerId="AD" clId="Web-{D646BD9F-B0F4-0000-8501-FDFEB83C886B}" dt="2021-04-11T18:55:32.596" v="36"/>
          <ac:picMkLst>
            <pc:docMk/>
            <pc:sldMk cId="2865175267" sldId="257"/>
            <ac:picMk id="4" creationId="{3747972C-2BB8-46E2-9A47-5B969DD74F66}"/>
          </ac:picMkLst>
        </pc:picChg>
        <pc:cxnChg chg="add del">
          <ac:chgData name="Abhinav Dutta" userId="S::abhinav_1901cs02@iitp.ac.in::78970db7-76cf-48b3-80ca-fcb01f1d5cb3" providerId="AD" clId="Web-{D646BD9F-B0F4-0000-8501-FDFEB83C886B}" dt="2021-04-11T18:54:42.565" v="31"/>
          <ac:cxnSpMkLst>
            <pc:docMk/>
            <pc:sldMk cId="2865175267" sldId="257"/>
            <ac:cxnSpMk id="8" creationId="{055CEADF-09EA-423C-8C45-F94AF44D5AF0}"/>
          </ac:cxnSpMkLst>
        </pc:cxnChg>
        <pc:cxnChg chg="add del">
          <ac:chgData name="Abhinav Dutta" userId="S::abhinav_1901cs02@iitp.ac.in::78970db7-76cf-48b3-80ca-fcb01f1d5cb3" providerId="AD" clId="Web-{D646BD9F-B0F4-0000-8501-FDFEB83C886B}" dt="2021-04-11T18:55:32.596" v="36"/>
          <ac:cxnSpMkLst>
            <pc:docMk/>
            <pc:sldMk cId="2865175267" sldId="257"/>
            <ac:cxnSpMk id="11" creationId="{89EB8C68-FF1B-4849-867B-32D29B19F102}"/>
          </ac:cxnSpMkLst>
        </pc:cxnChg>
        <pc:cxnChg chg="add del">
          <ac:chgData name="Abhinav Dutta" userId="S::abhinav_1901cs02@iitp.ac.in::78970db7-76cf-48b3-80ca-fcb01f1d5cb3" providerId="AD" clId="Web-{D646BD9F-B0F4-0000-8501-FDFEB83C886B}" dt="2021-04-11T18:54:24.565" v="29"/>
          <ac:cxnSpMkLst>
            <pc:docMk/>
            <pc:sldMk cId="2865175267" sldId="257"/>
            <ac:cxnSpMk id="12" creationId="{38A34772-9011-42B5-AA63-FD6DEC92EE72}"/>
          </ac:cxnSpMkLst>
        </pc:cxnChg>
        <pc:cxnChg chg="add">
          <ac:chgData name="Abhinav Dutta" userId="S::abhinav_1901cs02@iitp.ac.in::78970db7-76cf-48b3-80ca-fcb01f1d5cb3" providerId="AD" clId="Web-{D646BD9F-B0F4-0000-8501-FDFEB83C886B}" dt="2021-04-11T18:55:32.596" v="36"/>
          <ac:cxnSpMkLst>
            <pc:docMk/>
            <pc:sldMk cId="2865175267" sldId="257"/>
            <ac:cxnSpMk id="20" creationId="{38A34772-9011-42B5-AA63-FD6DEC92EE72}"/>
          </ac:cxnSpMkLst>
        </pc:cxnChg>
      </pc:sldChg>
      <pc:sldChg chg="addSp delSp modSp new mod setBg setClrOvrMap">
        <pc:chgData name="Abhinav Dutta" userId="S::abhinav_1901cs02@iitp.ac.in::78970db7-76cf-48b3-80ca-fcb01f1d5cb3" providerId="AD" clId="Web-{D646BD9F-B0F4-0000-8501-FDFEB83C886B}" dt="2021-04-11T19:02:25.947" v="59" actId="14100"/>
        <pc:sldMkLst>
          <pc:docMk/>
          <pc:sldMk cId="3695676988" sldId="258"/>
        </pc:sldMkLst>
        <pc:spChg chg="mod ord">
          <ac:chgData name="Abhinav Dutta" userId="S::abhinav_1901cs02@iitp.ac.in::78970db7-76cf-48b3-80ca-fcb01f1d5cb3" providerId="AD" clId="Web-{D646BD9F-B0F4-0000-8501-FDFEB83C886B}" dt="2021-04-11T19:02:07.134" v="58" actId="14100"/>
          <ac:spMkLst>
            <pc:docMk/>
            <pc:sldMk cId="3695676988" sldId="258"/>
            <ac:spMk id="2" creationId="{0B36A09F-6836-4E35-B370-B794ED2F0944}"/>
          </ac:spMkLst>
        </pc:spChg>
        <pc:spChg chg="del">
          <ac:chgData name="Abhinav Dutta" userId="S::abhinav_1901cs02@iitp.ac.in::78970db7-76cf-48b3-80ca-fcb01f1d5cb3" providerId="AD" clId="Web-{D646BD9F-B0F4-0000-8501-FDFEB83C886B}" dt="2021-04-11T18:58:43.659" v="52"/>
          <ac:spMkLst>
            <pc:docMk/>
            <pc:sldMk cId="3695676988" sldId="258"/>
            <ac:spMk id="3" creationId="{DB4351CE-FE47-46C3-BAC7-CE6E62AB5CF2}"/>
          </ac:spMkLst>
        </pc:spChg>
        <pc:spChg chg="add mod">
          <ac:chgData name="Abhinav Dutta" userId="S::abhinav_1901cs02@iitp.ac.in::78970db7-76cf-48b3-80ca-fcb01f1d5cb3" providerId="AD" clId="Web-{D646BD9F-B0F4-0000-8501-FDFEB83C886B}" dt="2021-04-11T19:02:25.947" v="59" actId="14100"/>
          <ac:spMkLst>
            <pc:docMk/>
            <pc:sldMk cId="3695676988" sldId="258"/>
            <ac:spMk id="5" creationId="{C214B06C-AA19-4E9D-9B7E-B10B51FD0795}"/>
          </ac:spMkLst>
        </pc:spChg>
        <pc:spChg chg="add">
          <ac:chgData name="Abhinav Dutta" userId="S::abhinav_1901cs02@iitp.ac.in::78970db7-76cf-48b3-80ca-fcb01f1d5cb3" providerId="AD" clId="Web-{D646BD9F-B0F4-0000-8501-FDFEB83C886B}" dt="2021-04-11T19:00:34.737" v="57"/>
          <ac:spMkLst>
            <pc:docMk/>
            <pc:sldMk cId="3695676988" sldId="258"/>
            <ac:spMk id="7" creationId="{990D0034-F768-41E7-85D4-F38C4DE85770}"/>
          </ac:spMkLst>
        </pc:spChg>
        <pc:spChg chg="add">
          <ac:chgData name="Abhinav Dutta" userId="S::abhinav_1901cs02@iitp.ac.in::78970db7-76cf-48b3-80ca-fcb01f1d5cb3" providerId="AD" clId="Web-{D646BD9F-B0F4-0000-8501-FDFEB83C886B}" dt="2021-04-11T19:00:34.737" v="57"/>
          <ac:spMkLst>
            <pc:docMk/>
            <pc:sldMk cId="3695676988" sldId="258"/>
            <ac:spMk id="8" creationId="{95B38FD6-641F-41BF-B466-C1C6366420F0}"/>
          </ac:spMkLst>
        </pc:spChg>
        <pc:spChg chg="add del">
          <ac:chgData name="Abhinav Dutta" userId="S::abhinav_1901cs02@iitp.ac.in::78970db7-76cf-48b3-80ca-fcb01f1d5cb3" providerId="AD" clId="Web-{D646BD9F-B0F4-0000-8501-FDFEB83C886B}" dt="2021-04-11T19:00:34.722" v="56"/>
          <ac:spMkLst>
            <pc:docMk/>
            <pc:sldMk cId="3695676988" sldId="258"/>
            <ac:spMk id="10" creationId="{F4FAA6B4-BAFB-4474-9B14-DC83A9096513}"/>
          </ac:spMkLst>
        </pc:spChg>
        <pc:spChg chg="add del">
          <ac:chgData name="Abhinav Dutta" userId="S::abhinav_1901cs02@iitp.ac.in::78970db7-76cf-48b3-80ca-fcb01f1d5cb3" providerId="AD" clId="Web-{D646BD9F-B0F4-0000-8501-FDFEB83C886B}" dt="2021-04-11T19:00:34.722" v="56"/>
          <ac:spMkLst>
            <pc:docMk/>
            <pc:sldMk cId="3695676988" sldId="258"/>
            <ac:spMk id="14" creationId="{DB148495-5F82-48E2-A76C-C8E1C8949940}"/>
          </ac:spMkLst>
        </pc:spChg>
        <pc:spChg chg="add">
          <ac:chgData name="Abhinav Dutta" userId="S::abhinav_1901cs02@iitp.ac.in::78970db7-76cf-48b3-80ca-fcb01f1d5cb3" providerId="AD" clId="Web-{D646BD9F-B0F4-0000-8501-FDFEB83C886B}" dt="2021-04-11T19:00:34.737" v="57"/>
          <ac:spMkLst>
            <pc:docMk/>
            <pc:sldMk cId="3695676988" sldId="258"/>
            <ac:spMk id="16" creationId="{1FE461C7-FF45-427F-83D7-18DFBD48188D}"/>
          </ac:spMkLst>
        </pc:spChg>
        <pc:picChg chg="add mod ord">
          <ac:chgData name="Abhinav Dutta" userId="S::abhinav_1901cs02@iitp.ac.in::78970db7-76cf-48b3-80ca-fcb01f1d5cb3" providerId="AD" clId="Web-{D646BD9F-B0F4-0000-8501-FDFEB83C886B}" dt="2021-04-11T19:00:34.737" v="57"/>
          <ac:picMkLst>
            <pc:docMk/>
            <pc:sldMk cId="3695676988" sldId="258"/>
            <ac:picMk id="4" creationId="{B44B4589-8EFE-4B76-9935-74F72AAAD42F}"/>
          </ac:picMkLst>
        </pc:picChg>
        <pc:cxnChg chg="add">
          <ac:chgData name="Abhinav Dutta" userId="S::abhinav_1901cs02@iitp.ac.in::78970db7-76cf-48b3-80ca-fcb01f1d5cb3" providerId="AD" clId="Web-{D646BD9F-B0F4-0000-8501-FDFEB83C886B}" dt="2021-04-11T19:00:34.737" v="57"/>
          <ac:cxnSpMkLst>
            <pc:docMk/>
            <pc:sldMk cId="3695676988" sldId="258"/>
            <ac:cxnSpMk id="9" creationId="{6BF9119E-766E-4526-AAE5-639F577C0493}"/>
          </ac:cxnSpMkLst>
        </pc:cxnChg>
        <pc:cxnChg chg="add del">
          <ac:chgData name="Abhinav Dutta" userId="S::abhinav_1901cs02@iitp.ac.in::78970db7-76cf-48b3-80ca-fcb01f1d5cb3" providerId="AD" clId="Web-{D646BD9F-B0F4-0000-8501-FDFEB83C886B}" dt="2021-04-11T19:00:34.722" v="56"/>
          <ac:cxnSpMkLst>
            <pc:docMk/>
            <pc:sldMk cId="3695676988" sldId="258"/>
            <ac:cxnSpMk id="12" creationId="{4364CDC3-ADB0-4691-9286-5925F160C2D5}"/>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4/11/2021</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0769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4/11/2021</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3304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4/11/2021</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130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4/11/2021</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2943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4/11/2021</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97270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4/11/2021</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8039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4/11/2021</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2437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4/11/2021</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913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4/11/2021</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9444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4/11/2021</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46908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4/11/2021</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8392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4/11/2021</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13303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parkfun.com/products/15569" TargetMode="Externa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hyperlink" Target="https://create.arduino.cc/projecthub/mohd-shahid/smart-dustbin-using-arduino-c0bb7a" TargetMode="External"/><Relationship Id="rId5" Type="http://schemas.openxmlformats.org/officeDocument/2006/relationships/hyperlink" Target="https://components101.com/motors/servo-motor-basics-pinout-datasheet" TargetMode="External"/><Relationship Id="rId4" Type="http://schemas.openxmlformats.org/officeDocument/2006/relationships/hyperlink" Target="https://store.arduino.cc/usa/arduino-uno-rev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arget="../media/image3.jpeg" Type="http://schemas.openxmlformats.org/officeDocument/2006/relationships/image"/><Relationship Id="rId2" Target="../media/image2.jpeg" Type="http://schemas.openxmlformats.org/officeDocument/2006/relationships/image"/><Relationship Id="rId1" Target="../slideLayouts/slideLayout2.xml" Type="http://schemas.openxmlformats.org/officeDocument/2006/relationships/slideLayout"/><Relationship Id="rId4" Target="https://www.arduino.cc/en/Main/Products" TargetMode="External" Type="http://schemas.openxmlformats.org/officeDocument/2006/relationships/hyperlink"/></Relationships>
</file>

<file path=ppt/slides/_rels/slide4.xml.rels><?xml version="1.0" encoding="UTF-8" standalone="yes" ?><Relationships xmlns="http://schemas.openxmlformats.org/package/2006/relationships"><Relationship Id="rId2" Target="../media/image4.jpeg" Type="http://schemas.openxmlformats.org/officeDocument/2006/relationships/image"/><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White bulbs with a yellow one standing out">
            <a:extLst>
              <a:ext uri="{FF2B5EF4-FFF2-40B4-BE49-F238E27FC236}">
                <a16:creationId xmlns:a16="http://schemas.microsoft.com/office/drawing/2014/main" id="{89456058-33AA-43C2-865B-B37EFEA862BC}"/>
              </a:ext>
            </a:extLst>
          </p:cNvPr>
          <p:cNvPicPr>
            <a:picLocks noChangeAspect="1"/>
          </p:cNvPicPr>
          <p:nvPr/>
        </p:nvPicPr>
        <p:blipFill rotWithShape="1">
          <a:blip r:embed="rId2">
            <a:alphaModFix amt="35000"/>
          </a:blip>
          <a:srcRect r="-2" b="15603"/>
          <a:stretch/>
        </p:blipFill>
        <p:spPr>
          <a:xfrm>
            <a:off x="20" y="10"/>
            <a:ext cx="12191980" cy="6857990"/>
          </a:xfrm>
          <a:prstGeom prst="rect">
            <a:avLst/>
          </a:prstGeom>
        </p:spPr>
      </p:pic>
      <p:sp>
        <p:nvSpPr>
          <p:cNvPr id="2" name="Title 1">
            <a:extLst>
              <a:ext uri="{FF2B5EF4-FFF2-40B4-BE49-F238E27FC236}">
                <a16:creationId xmlns:a16="http://schemas.microsoft.com/office/drawing/2014/main" id="{FB4DCD61-8187-4667-8E55-4053B6EDDC95}"/>
              </a:ext>
            </a:extLst>
          </p:cNvPr>
          <p:cNvSpPr>
            <a:spLocks noGrp="1"/>
          </p:cNvSpPr>
          <p:nvPr>
            <p:ph type="ctrTitle"/>
          </p:nvPr>
        </p:nvSpPr>
        <p:spPr>
          <a:xfrm>
            <a:off x="1097280" y="758952"/>
            <a:ext cx="10058400" cy="3566160"/>
          </a:xfrm>
        </p:spPr>
        <p:txBody>
          <a:bodyPr>
            <a:normAutofit/>
          </a:bodyPr>
          <a:lstStyle/>
          <a:p>
            <a:r>
              <a:rPr lang="en-US">
                <a:solidFill>
                  <a:srgbClr val="FFFFFF"/>
                </a:solidFill>
              </a:rPr>
              <a:t>Smart Dustbin</a:t>
            </a:r>
          </a:p>
        </p:txBody>
      </p:sp>
      <p:sp>
        <p:nvSpPr>
          <p:cNvPr id="3" name="Subtitle 2">
            <a:extLst>
              <a:ext uri="{FF2B5EF4-FFF2-40B4-BE49-F238E27FC236}">
                <a16:creationId xmlns:a16="http://schemas.microsoft.com/office/drawing/2014/main" id="{A557BCA9-E9C2-4643-B609-B50DA7F57F88}"/>
              </a:ext>
            </a:extLst>
          </p:cNvPr>
          <p:cNvSpPr>
            <a:spLocks noGrp="1"/>
          </p:cNvSpPr>
          <p:nvPr>
            <p:ph type="subTitle" idx="1"/>
          </p:nvPr>
        </p:nvSpPr>
        <p:spPr>
          <a:xfrm>
            <a:off x="1100051" y="4645152"/>
            <a:ext cx="10058400" cy="1143000"/>
          </a:xfrm>
        </p:spPr>
        <p:txBody>
          <a:bodyPr vert="horz" lIns="91440" tIns="45720" rIns="91440" bIns="45720" rtlCol="0">
            <a:normAutofit/>
          </a:bodyPr>
          <a:lstStyle/>
          <a:p>
            <a:r>
              <a:rPr lang="en-US">
                <a:solidFill>
                  <a:srgbClr val="FFFFFF"/>
                </a:solidFill>
              </a:rPr>
              <a:t>ABhinav dutta (1901cs02)</a:t>
            </a:r>
          </a:p>
        </p:txBody>
      </p:sp>
      <p:cxnSp>
        <p:nvCxnSpPr>
          <p:cNvPr id="14"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010655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10" name="Picture 10" descr="A picture containing text, indoor&#10;&#10;Description automatically generated">
            <a:extLst>
              <a:ext uri="{FF2B5EF4-FFF2-40B4-BE49-F238E27FC236}">
                <a16:creationId xmlns:a16="http://schemas.microsoft.com/office/drawing/2014/main" id="{C3FC49FB-8890-41BE-BF1C-316602E9B21E}"/>
              </a:ext>
            </a:extLst>
          </p:cNvPr>
          <p:cNvPicPr>
            <a:picLocks noGrp="1" noChangeAspect="1"/>
          </p:cNvPicPr>
          <p:nvPr>
            <p:ph idx="1"/>
          </p:nvPr>
        </p:nvPicPr>
        <p:blipFill rotWithShape="1">
          <a:blip r:embed="rId2"/>
          <a:srcRect r="1" b="15692"/>
          <a:stretch/>
        </p:blipFill>
        <p:spPr>
          <a:xfrm>
            <a:off x="2843" y="10"/>
            <a:ext cx="12186315" cy="6857990"/>
          </a:xfrm>
          <a:prstGeom prst="rect">
            <a:avLst/>
          </a:prstGeom>
        </p:spPr>
      </p:pic>
      <p:sp>
        <p:nvSpPr>
          <p:cNvPr id="17" name="Rectangle 16">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032A3-4CD9-4CB7-A128-D28C28FB89EF}"/>
              </a:ext>
            </a:extLst>
          </p:cNvPr>
          <p:cNvSpPr>
            <a:spLocks noGrp="1"/>
          </p:cNvSpPr>
          <p:nvPr>
            <p:ph type="title"/>
          </p:nvPr>
        </p:nvSpPr>
        <p:spPr>
          <a:xfrm>
            <a:off x="948648" y="1419273"/>
            <a:ext cx="3153580" cy="1358188"/>
          </a:xfrm>
        </p:spPr>
        <p:txBody>
          <a:bodyPr vert="horz" lIns="91440" tIns="45720" rIns="91440" bIns="45720" rtlCol="0" anchor="b">
            <a:normAutofit/>
          </a:bodyPr>
          <a:lstStyle/>
          <a:p>
            <a:r>
              <a:rPr lang="en-US" sz="3600">
                <a:solidFill>
                  <a:srgbClr val="FFFFFF"/>
                </a:solidFill>
              </a:rPr>
              <a:t>References</a:t>
            </a:r>
          </a:p>
        </p:txBody>
      </p:sp>
      <p:cxnSp>
        <p:nvCxnSpPr>
          <p:cNvPr id="19" name="Straight Connector 18">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8277"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A165E4-A504-4C41-95FA-C57A608325FD}"/>
              </a:ext>
            </a:extLst>
          </p:cNvPr>
          <p:cNvSpPr txBox="1"/>
          <p:nvPr/>
        </p:nvSpPr>
        <p:spPr>
          <a:xfrm>
            <a:off x="948648" y="2978254"/>
            <a:ext cx="3153580" cy="2444238"/>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lnSpcReduction="10000"/>
          </a:bodyPr>
          <a:lstStyle/>
          <a:p>
            <a:pPr>
              <a:spcAft>
                <a:spcPts val="600"/>
              </a:spcAft>
              <a:buFont typeface="Calibri" panose="020F0502020204030204" pitchFamily="34" charset="0"/>
            </a:pPr>
            <a:r>
              <a:rPr lang="en-US" sz="1500">
                <a:solidFill>
                  <a:srgbClr val="FFFFFF"/>
                </a:solidFill>
                <a:hlinkClick r:id="rId3"/>
              </a:rPr>
              <a:t>https://www.sparkfun.com/products/15569</a:t>
            </a:r>
            <a:endParaRPr lang="en-US" sz="1500">
              <a:solidFill>
                <a:srgbClr val="FFFFFF"/>
              </a:solidFill>
            </a:endParaRPr>
          </a:p>
          <a:p>
            <a:pPr>
              <a:spcAft>
                <a:spcPts val="600"/>
              </a:spcAft>
              <a:buFont typeface="Calibri" panose="020F0502020204030204" pitchFamily="34" charset="0"/>
            </a:pPr>
            <a:r>
              <a:rPr lang="en-US" sz="1500">
                <a:solidFill>
                  <a:srgbClr val="FFFFFF"/>
                </a:solidFill>
                <a:hlinkClick r:id="rId4"/>
              </a:rPr>
              <a:t>https://store.arduino.cc/usa/arduino-uno-rev3</a:t>
            </a:r>
            <a:endParaRPr lang="en-US" sz="1500">
              <a:solidFill>
                <a:srgbClr val="FFFFFF"/>
              </a:solidFill>
            </a:endParaRPr>
          </a:p>
          <a:p>
            <a:pPr>
              <a:spcAft>
                <a:spcPts val="600"/>
              </a:spcAft>
              <a:buFont typeface="Calibri" panose="020F0502020204030204" pitchFamily="34" charset="0"/>
            </a:pPr>
            <a:r>
              <a:rPr lang="en-US" sz="1500">
                <a:solidFill>
                  <a:srgbClr val="FFFFFF"/>
                </a:solidFill>
                <a:hlinkClick r:id="rId5"/>
              </a:rPr>
              <a:t>https://components101.com/motors/servo-motor-basics-pinout-datasheet</a:t>
            </a:r>
          </a:p>
          <a:p>
            <a:pPr>
              <a:spcAft>
                <a:spcPts val="600"/>
              </a:spcAft>
              <a:buFont typeface="Calibri" panose="020F0502020204030204" pitchFamily="34" charset="0"/>
            </a:pPr>
            <a:r>
              <a:rPr lang="en-US" sz="1500">
                <a:solidFill>
                  <a:srgbClr val="FFFFFF"/>
                </a:solidFill>
                <a:hlinkClick r:id="rId6"/>
              </a:rPr>
              <a:t>https://create.arduino.cc/projecthub/mohd-shahid/smart-dustbin-using-arduino-c0bb7a</a:t>
            </a:r>
          </a:p>
          <a:p>
            <a:pPr>
              <a:spcAft>
                <a:spcPts val="600"/>
              </a:spcAft>
              <a:buFont typeface="Calibri" panose="020F0502020204030204" pitchFamily="34" charset="0"/>
            </a:pPr>
            <a:endParaRPr lang="en-US" sz="1500">
              <a:solidFill>
                <a:srgbClr val="FFFFFF"/>
              </a:solidFill>
            </a:endParaRPr>
          </a:p>
        </p:txBody>
      </p:sp>
      <p:sp>
        <p:nvSpPr>
          <p:cNvPr id="21" name="!!footer rectangle">
            <a:extLst>
              <a:ext uri="{FF2B5EF4-FFF2-40B4-BE49-F238E27FC236}">
                <a16:creationId xmlns:a16="http://schemas.microsoft.com/office/drawing/2014/main" id="{1FE461C7-FF45-427F-83D7-18DFBD481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646844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EC1BA8-A082-46B2-BBE4-1D2AF200C438}"/>
              </a:ext>
            </a:extLst>
          </p:cNvPr>
          <p:cNvSpPr>
            <a:spLocks noGrp="1"/>
          </p:cNvSpPr>
          <p:nvPr>
            <p:ph type="title"/>
          </p:nvPr>
        </p:nvSpPr>
        <p:spPr>
          <a:xfrm>
            <a:off x="643468" y="643467"/>
            <a:ext cx="3073550" cy="5126203"/>
          </a:xfrm>
        </p:spPr>
        <p:txBody>
          <a:bodyPr anchor="ctr">
            <a:normAutofit/>
          </a:bodyPr>
          <a:lstStyle/>
          <a:p>
            <a:pPr algn="r"/>
            <a:r>
              <a:rPr lang="en-US" sz="2900">
                <a:ea typeface="+mj-lt"/>
                <a:cs typeface="+mj-lt"/>
              </a:rPr>
              <a:t>INTRODUCTION</a:t>
            </a:r>
            <a:endParaRPr lang="en-US" sz="2900"/>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F215F3-DF34-4997-9FE7-D9B20BD3CC11}"/>
              </a:ext>
            </a:extLst>
          </p:cNvPr>
          <p:cNvSpPr>
            <a:spLocks noGrp="1"/>
          </p:cNvSpPr>
          <p:nvPr>
            <p:ph idx="1"/>
          </p:nvPr>
        </p:nvSpPr>
        <p:spPr>
          <a:xfrm>
            <a:off x="4363786" y="621697"/>
            <a:ext cx="6791894" cy="5147973"/>
          </a:xfrm>
        </p:spPr>
        <p:txBody>
          <a:bodyPr vert="horz" lIns="0" tIns="45720" rIns="0" bIns="45720" rtlCol="0" anchor="ctr">
            <a:normAutofit/>
          </a:bodyPr>
          <a:lstStyle/>
          <a:p>
            <a:r>
              <a:rPr lang="en-US">
                <a:ea typeface="+mn-lt"/>
                <a:cs typeface="+mn-lt"/>
              </a:rPr>
              <a:t>in the recent decades, urbanization has increased tremendously. At the same phase there is an increase in waste production. Waste management has been a crucial issue to be considered. In this project smart dustbin is built on a microcontroller based platform Arduino Uno board which is interfaced with the Servo motor and ultrasonic sensor to automatically open and close the dustbin as when required.</a:t>
            </a:r>
            <a:endParaRPr lang="en-US"/>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800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1A76F6-CBE2-4972-9914-6517CB9F974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a:t>Arduino Uno</a:t>
            </a:r>
          </a:p>
        </p:txBody>
      </p:sp>
      <p:pic>
        <p:nvPicPr>
          <p:cNvPr id="4" name="Picture 4" descr="A picture containing text, electronics, circuit&#10;&#10;Description automatically generated">
            <a:extLst>
              <a:ext uri="{FF2B5EF4-FFF2-40B4-BE49-F238E27FC236}">
                <a16:creationId xmlns:a16="http://schemas.microsoft.com/office/drawing/2014/main" id="{81CA7E00-736A-4A75-B8EA-B51B48A8F947}"/>
              </a:ext>
            </a:extLst>
          </p:cNvPr>
          <p:cNvPicPr>
            <a:picLocks noGrp="1" noChangeAspect="1"/>
          </p:cNvPicPr>
          <p:nvPr>
            <p:ph idx="1"/>
          </p:nvPr>
        </p:nvPicPr>
        <p:blipFill rotWithShape="1">
          <a:blip r:embed="rId2"/>
          <a:srcRect t="1508" r="-2" b="-2"/>
          <a:stretch/>
        </p:blipFill>
        <p:spPr>
          <a:xfrm>
            <a:off x="20" y="10"/>
            <a:ext cx="4580077" cy="3383266"/>
          </a:xfrm>
          <a:prstGeom prst="rect">
            <a:avLst/>
          </a:prstGeom>
        </p:spPr>
      </p:pic>
      <p:cxnSp>
        <p:nvCxnSpPr>
          <p:cNvPr id="43" name="Straight Connector 42">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5" name="Picture 16" descr="Diagram&#10;&#10;Description automatically generated">
            <a:extLst>
              <a:ext uri="{FF2B5EF4-FFF2-40B4-BE49-F238E27FC236}">
                <a16:creationId xmlns:a16="http://schemas.microsoft.com/office/drawing/2014/main" id="{B9D7138C-36F6-48E7-A691-25DF10B048F3}"/>
              </a:ext>
            </a:extLst>
          </p:cNvPr>
          <p:cNvPicPr>
            <a:picLocks noChangeAspect="1"/>
          </p:cNvPicPr>
          <p:nvPr/>
        </p:nvPicPr>
        <p:blipFill rotWithShape="1">
          <a:blip r:embed="rId3"/>
          <a:srcRect l="3546" r="-1" b="-1"/>
          <a:stretch/>
        </p:blipFill>
        <p:spPr>
          <a:xfrm>
            <a:off x="20" y="3474720"/>
            <a:ext cx="4580077" cy="3383280"/>
          </a:xfrm>
          <a:prstGeom prst="rect">
            <a:avLst/>
          </a:prstGeom>
        </p:spPr>
      </p:pic>
      <p:sp>
        <p:nvSpPr>
          <p:cNvPr id="5" name="TextBox 4">
            <a:extLst>
              <a:ext uri="{FF2B5EF4-FFF2-40B4-BE49-F238E27FC236}">
                <a16:creationId xmlns:a16="http://schemas.microsoft.com/office/drawing/2014/main" id="{410362F1-08E1-4DB1-B420-ECC81AD0E472}"/>
              </a:ext>
            </a:extLst>
          </p:cNvPr>
          <p:cNvSpPr txBox="1"/>
          <p:nvPr/>
        </p:nvSpPr>
        <p:spPr>
          <a:xfrm>
            <a:off x="5172074" y="2108201"/>
            <a:ext cx="5983606" cy="3760891"/>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a:lnSpc>
                <a:spcPct val="90000"/>
              </a:lnSpc>
              <a:spcAft>
                <a:spcPts val="600"/>
              </a:spcAft>
              <a:buFont typeface="Calibri" panose="020F0502020204030204" pitchFamily="34" charset="0"/>
            </a:pPr>
            <a:r>
              <a:rPr lang="en-US" sz="1700">
                <a:solidFill>
                  <a:schemeClr val="tx1">
                    <a:lumMod val="75000"/>
                    <a:lumOff val="25000"/>
                  </a:schemeClr>
                </a:solidFill>
              </a:rPr>
              <a:t>Arduino is an open-source electronics platform based on easy-to-use hardware and software.</a:t>
            </a:r>
            <a:r>
              <a:rPr lang="en-US" sz="1700">
                <a:solidFill>
                  <a:schemeClr val="tx1">
                    <a:lumMod val="75000"/>
                    <a:lumOff val="25000"/>
                  </a:schemeClr>
                </a:solidFill>
                <a:hlinkClick r:id="rId4">
                  <a:extLst>
                    <a:ext uri="{A12FA001-AC4F-418D-AE19-62706E023703}">
                      <ahyp:hlinkClr xmlns:ahyp="http://schemas.microsoft.com/office/drawing/2018/hyperlinkcolor" val="tx"/>
                    </a:ext>
                  </a:extLst>
                </a:hlinkClick>
              </a:rPr>
              <a:t> </a:t>
            </a:r>
            <a:r>
              <a:rPr lang="en-US" sz="1700">
                <a:solidFill>
                  <a:schemeClr val="tx1">
                    <a:lumMod val="75000"/>
                    <a:lumOff val="25000"/>
                  </a:schemeClr>
                </a:solidFill>
              </a:rPr>
              <a:t>We can tell your board what to do by sending a set of instructions to the microcontroller on the board. To do so you use the Arduino Programming Language  and the Arduino Software (IDE).</a:t>
            </a:r>
          </a:p>
          <a:p>
            <a:pPr>
              <a:lnSpc>
                <a:spcPct val="90000"/>
              </a:lnSpc>
              <a:spcAft>
                <a:spcPts val="600"/>
              </a:spcAft>
              <a:buFont typeface="Calibri" panose="020F0502020204030204" pitchFamily="34" charset="0"/>
            </a:pPr>
            <a:endParaRPr lang="en-US" sz="1700">
              <a:solidFill>
                <a:schemeClr val="tx1">
                  <a:lumMod val="75000"/>
                  <a:lumOff val="25000"/>
                </a:schemeClr>
              </a:solidFill>
            </a:endParaRPr>
          </a:p>
          <a:p>
            <a:pPr>
              <a:lnSpc>
                <a:spcPct val="90000"/>
              </a:lnSpc>
              <a:spcAft>
                <a:spcPts val="600"/>
              </a:spcAft>
              <a:buFont typeface="Calibri" panose="020F0502020204030204" pitchFamily="34" charset="0"/>
            </a:pPr>
            <a:r>
              <a:rPr lang="en-US" sz="1700" b="1">
                <a:solidFill>
                  <a:schemeClr val="tx1">
                    <a:lumMod val="75000"/>
                    <a:lumOff val="25000"/>
                  </a:schemeClr>
                </a:solidFill>
              </a:rPr>
              <a:t>Arduino Uno</a:t>
            </a:r>
            <a:r>
              <a:rPr lang="en-US" sz="1700">
                <a:solidFill>
                  <a:schemeClr val="tx1">
                    <a:lumMod val="75000"/>
                    <a:lumOff val="25000"/>
                  </a:schemeClr>
                </a:solidFill>
              </a:rPr>
              <a:t> is a microcontroller board based on the ATmega328P.  It has 14 digital input/output pins (of which 6 can be used as PWM outputs), 6 analog inputs, a 16 MHz ceramic resonator (CSTCE16M0V53-R0), a USB connection, a power jack, an ICSP header and a reset button. It contains everything needed to support the microcontroller. We can simply connect it to a computer with a USB cable or power it with a AC-to-DC adapter or battery to get started.</a:t>
            </a:r>
          </a:p>
        </p:txBody>
      </p:sp>
    </p:spTree>
    <p:extLst>
      <p:ext uri="{BB962C8B-B14F-4D97-AF65-F5344CB8AC3E}">
        <p14:creationId xmlns:p14="http://schemas.microsoft.com/office/powerpoint/2010/main" val="1770603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10;&#10;Description automatically generated">
            <a:extLst>
              <a:ext uri="{FF2B5EF4-FFF2-40B4-BE49-F238E27FC236}">
                <a16:creationId xmlns:a16="http://schemas.microsoft.com/office/drawing/2014/main" id="{3747972C-2BB8-46E2-9A47-5B969DD74F66}"/>
              </a:ext>
            </a:extLst>
          </p:cNvPr>
          <p:cNvPicPr>
            <a:picLocks noGrp="1" noChangeAspect="1"/>
          </p:cNvPicPr>
          <p:nvPr>
            <p:ph idx="1"/>
          </p:nvPr>
        </p:nvPicPr>
        <p:blipFill rotWithShape="1">
          <a:blip r:embed="rId2">
            <a:alphaModFix amt="35000"/>
          </a:blip>
          <a:srcRect t="6055" b="6055"/>
          <a:stretch/>
        </p:blipFill>
        <p:spPr>
          <a:xfrm>
            <a:off x="20" y="10"/>
            <a:ext cx="12191980" cy="6857990"/>
          </a:xfrm>
          <a:prstGeom prst="rect">
            <a:avLst/>
          </a:prstGeom>
        </p:spPr>
      </p:pic>
      <p:sp>
        <p:nvSpPr>
          <p:cNvPr id="2" name="Title 1">
            <a:extLst>
              <a:ext uri="{FF2B5EF4-FFF2-40B4-BE49-F238E27FC236}">
                <a16:creationId xmlns:a16="http://schemas.microsoft.com/office/drawing/2014/main" id="{DE6ABE9D-15BC-44BA-82C8-C4A362C01E8A}"/>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a:t>Servo Motor</a:t>
            </a:r>
          </a:p>
        </p:txBody>
      </p:sp>
      <p:cxnSp>
        <p:nvCxnSpPr>
          <p:cNvPr id="20" name="Straight Connector 19">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D3CC903-C776-413A-88F9-BE3850630BF7}"/>
              </a:ext>
            </a:extLst>
          </p:cNvPr>
          <p:cNvSpPr txBox="1"/>
          <p:nvPr/>
        </p:nvSpPr>
        <p:spPr>
          <a:xfrm>
            <a:off x="1097280" y="2108201"/>
            <a:ext cx="10058400" cy="3760891"/>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a:lnSpc>
                <a:spcPct val="90000"/>
              </a:lnSpc>
              <a:spcAft>
                <a:spcPts val="600"/>
              </a:spcAft>
              <a:buFont typeface="Calibri" panose="020F0502020204030204" pitchFamily="34" charset="0"/>
            </a:pPr>
            <a:r>
              <a:rPr lang="en-US">
                <a:solidFill>
                  <a:schemeClr val="tx1">
                    <a:lumMod val="75000"/>
                    <a:lumOff val="25000"/>
                  </a:schemeClr>
                </a:solidFill>
              </a:rPr>
              <a:t>A </a:t>
            </a:r>
            <a:r>
              <a:rPr lang="en-US" b="1">
                <a:solidFill>
                  <a:schemeClr val="tx1">
                    <a:lumMod val="75000"/>
                    <a:lumOff val="25000"/>
                  </a:schemeClr>
                </a:solidFill>
              </a:rPr>
              <a:t>servo motor</a:t>
            </a:r>
            <a:r>
              <a:rPr lang="en-US">
                <a:solidFill>
                  <a:schemeClr val="tx1">
                    <a:lumMod val="75000"/>
                    <a:lumOff val="25000"/>
                  </a:schemeClr>
                </a:solidFill>
              </a:rPr>
              <a:t> is a type of motor that can rotate with great precision. Normally this type of motor consists of a control circuit that provides feedback on the current position of the motor shaft, this feedback allows the servo motors to rotate with great precision. If you want to rotate an object at some specific angles or distance, then you use a servo motor. </a:t>
            </a:r>
          </a:p>
          <a:p>
            <a:pPr>
              <a:lnSpc>
                <a:spcPct val="90000"/>
              </a:lnSpc>
              <a:spcAft>
                <a:spcPts val="600"/>
              </a:spcAft>
              <a:buFont typeface="Calibri" panose="020F0502020204030204" pitchFamily="34" charset="0"/>
            </a:pPr>
            <a:endParaRPr lang="en-US">
              <a:solidFill>
                <a:schemeClr val="tx1">
                  <a:lumMod val="75000"/>
                  <a:lumOff val="25000"/>
                </a:schemeClr>
              </a:solidFill>
            </a:endParaRPr>
          </a:p>
          <a:p>
            <a:pPr>
              <a:lnSpc>
                <a:spcPct val="90000"/>
              </a:lnSpc>
              <a:spcAft>
                <a:spcPts val="600"/>
              </a:spcAft>
              <a:buFont typeface="Calibri" panose="020F0502020204030204" pitchFamily="34" charset="0"/>
            </a:pPr>
            <a:r>
              <a:rPr lang="en-US">
                <a:solidFill>
                  <a:schemeClr val="tx1">
                    <a:lumMod val="75000"/>
                    <a:lumOff val="25000"/>
                  </a:schemeClr>
                </a:solidFill>
              </a:rPr>
              <a:t>Specifications of the SG 90 servo motor :</a:t>
            </a:r>
          </a:p>
          <a:p>
            <a:pPr>
              <a:lnSpc>
                <a:spcPct val="90000"/>
              </a:lnSpc>
              <a:spcAft>
                <a:spcPts val="600"/>
              </a:spcAft>
              <a:buFont typeface="Calibri" panose="020F0502020204030204" pitchFamily="34" charset="0"/>
              <a:buChar char="•"/>
            </a:pPr>
            <a:r>
              <a:rPr lang="en-US">
                <a:solidFill>
                  <a:schemeClr val="tx1">
                    <a:lumMod val="75000"/>
                    <a:lumOff val="25000"/>
                  </a:schemeClr>
                </a:solidFill>
              </a:rPr>
              <a:t>Torque: 2.5kg/cm.</a:t>
            </a:r>
          </a:p>
          <a:p>
            <a:pPr>
              <a:lnSpc>
                <a:spcPct val="90000"/>
              </a:lnSpc>
              <a:spcAft>
                <a:spcPts val="600"/>
              </a:spcAft>
              <a:buFont typeface="Calibri" panose="020F0502020204030204" pitchFamily="34" charset="0"/>
              <a:buChar char="•"/>
            </a:pPr>
            <a:r>
              <a:rPr lang="en-US">
                <a:solidFill>
                  <a:schemeClr val="tx1">
                    <a:lumMod val="75000"/>
                    <a:lumOff val="25000"/>
                  </a:schemeClr>
                </a:solidFill>
              </a:rPr>
              <a:t>Operating speed is 0.1s/60°</a:t>
            </a:r>
          </a:p>
          <a:p>
            <a:pPr>
              <a:lnSpc>
                <a:spcPct val="90000"/>
              </a:lnSpc>
              <a:spcAft>
                <a:spcPts val="600"/>
              </a:spcAft>
              <a:buFont typeface="Calibri" panose="020F0502020204030204" pitchFamily="34" charset="0"/>
              <a:buChar char="•"/>
            </a:pPr>
            <a:r>
              <a:rPr lang="en-US">
                <a:solidFill>
                  <a:schemeClr val="tx1">
                    <a:lumMod val="75000"/>
                    <a:lumOff val="25000"/>
                  </a:schemeClr>
                </a:solidFill>
              </a:rPr>
              <a:t>Gear Type: Plastic.</a:t>
            </a:r>
          </a:p>
          <a:p>
            <a:pPr>
              <a:lnSpc>
                <a:spcPct val="90000"/>
              </a:lnSpc>
              <a:spcAft>
                <a:spcPts val="600"/>
              </a:spcAft>
              <a:buFont typeface="Calibri" panose="020F0502020204030204" pitchFamily="34" charset="0"/>
              <a:buChar char="•"/>
            </a:pPr>
            <a:r>
              <a:rPr lang="en-US">
                <a:solidFill>
                  <a:schemeClr val="tx1">
                    <a:lumMod val="75000"/>
                    <a:lumOff val="25000"/>
                  </a:schemeClr>
                </a:solidFill>
              </a:rPr>
              <a:t>Rotation : 0°-180°</a:t>
            </a:r>
          </a:p>
          <a:p>
            <a:pPr>
              <a:lnSpc>
                <a:spcPct val="90000"/>
              </a:lnSpc>
              <a:spcAft>
                <a:spcPts val="600"/>
              </a:spcAft>
              <a:buFont typeface="Calibri" panose="020F0502020204030204" pitchFamily="34" charset="0"/>
            </a:pPr>
            <a:r>
              <a:rPr lang="en-US">
                <a:solidFill>
                  <a:schemeClr val="tx1">
                    <a:lumMod val="75000"/>
                    <a:lumOff val="25000"/>
                  </a:schemeClr>
                </a:solidFill>
              </a:rPr>
              <a:t>Weight of </a:t>
            </a:r>
            <a:r>
              <a:rPr lang="en-US" b="1">
                <a:solidFill>
                  <a:schemeClr val="tx1">
                    <a:lumMod val="75000"/>
                    <a:lumOff val="25000"/>
                  </a:schemeClr>
                </a:solidFill>
              </a:rPr>
              <a:t>motor</a:t>
            </a:r>
            <a:r>
              <a:rPr lang="en-US">
                <a:solidFill>
                  <a:schemeClr val="tx1">
                    <a:lumMod val="75000"/>
                    <a:lumOff val="25000"/>
                  </a:schemeClr>
                </a:solidFill>
              </a:rPr>
              <a:t> : 9gm.</a:t>
            </a:r>
          </a:p>
        </p:txBody>
      </p:sp>
      <p:sp>
        <p:nvSpPr>
          <p:cNvPr id="22" name="Rectangle 21">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517526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electronics, projector&#10;&#10;Description automatically generated">
            <a:extLst>
              <a:ext uri="{FF2B5EF4-FFF2-40B4-BE49-F238E27FC236}">
                <a16:creationId xmlns:a16="http://schemas.microsoft.com/office/drawing/2014/main" id="{B44B4589-8EFE-4B76-9935-74F72AAAD42F}"/>
              </a:ext>
            </a:extLst>
          </p:cNvPr>
          <p:cNvPicPr>
            <a:picLocks noGrp="1" noChangeAspect="1"/>
          </p:cNvPicPr>
          <p:nvPr>
            <p:ph idx="1"/>
          </p:nvPr>
        </p:nvPicPr>
        <p:blipFill rotWithShape="1">
          <a:blip r:embed="rId2">
            <a:alphaModFix amt="35000"/>
          </a:blip>
          <a:srcRect t="17205" b="26545"/>
          <a:stretch/>
        </p:blipFill>
        <p:spPr>
          <a:xfrm>
            <a:off x="20" y="10"/>
            <a:ext cx="12191980" cy="6857990"/>
          </a:xfrm>
          <a:prstGeom prst="rect">
            <a:avLst/>
          </a:prstGeom>
        </p:spPr>
      </p:pic>
      <p:sp>
        <p:nvSpPr>
          <p:cNvPr id="2" name="Title 1">
            <a:extLst>
              <a:ext uri="{FF2B5EF4-FFF2-40B4-BE49-F238E27FC236}">
                <a16:creationId xmlns:a16="http://schemas.microsoft.com/office/drawing/2014/main" id="{0B36A09F-6836-4E35-B370-B794ED2F0944}"/>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a:t>Ultrasonic Sensor</a:t>
            </a:r>
          </a:p>
        </p:txBody>
      </p:sp>
      <p:cxnSp>
        <p:nvCxnSpPr>
          <p:cNvPr id="19" name="Straight Connector 22">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214B06C-AA19-4E9D-9B7E-B10B51FD0795}"/>
              </a:ext>
            </a:extLst>
          </p:cNvPr>
          <p:cNvSpPr txBox="1"/>
          <p:nvPr/>
        </p:nvSpPr>
        <p:spPr>
          <a:xfrm>
            <a:off x="1097280" y="2108201"/>
            <a:ext cx="10058400" cy="3760891"/>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Font typeface="Calibri" panose="020F0502020204030204" pitchFamily="34" charset="0"/>
            </a:pPr>
            <a:r>
              <a:rPr lang="en-US" sz="1700">
                <a:solidFill>
                  <a:schemeClr val="tx1">
                    <a:lumMod val="75000"/>
                    <a:lumOff val="25000"/>
                  </a:schemeClr>
                </a:solidFill>
              </a:rPr>
              <a:t>An ultrasonic sensor is an electronic device that measures the distance of a target object by emitting ultrasonic sound waves, and converts the reflected sound into an electrical signal. Ultrasonic waves travel faster than the speed of audible sound (i.e. the sound that humans can hear). Ultrasonic sensors have two main components: the transmitter (which emits the sound using piezoelectric crystals) and the receiver (which encounters the sound after it has travelled to and from the target).</a:t>
            </a:r>
          </a:p>
          <a:p>
            <a:pPr>
              <a:lnSpc>
                <a:spcPct val="90000"/>
              </a:lnSpc>
              <a:spcAft>
                <a:spcPts val="600"/>
              </a:spcAft>
              <a:buFont typeface="Calibri" panose="020F0502020204030204" pitchFamily="34" charset="0"/>
            </a:pPr>
            <a:endParaRPr lang="en-US" sz="1700">
              <a:solidFill>
                <a:schemeClr val="tx1">
                  <a:lumMod val="75000"/>
                  <a:lumOff val="25000"/>
                </a:schemeClr>
              </a:solidFill>
            </a:endParaRPr>
          </a:p>
          <a:p>
            <a:pPr>
              <a:lnSpc>
                <a:spcPct val="90000"/>
              </a:lnSpc>
              <a:spcAft>
                <a:spcPts val="600"/>
              </a:spcAft>
              <a:buFont typeface="Calibri" panose="020F0502020204030204" pitchFamily="34" charset="0"/>
            </a:pPr>
            <a:r>
              <a:rPr lang="en-US" sz="1700">
                <a:solidFill>
                  <a:schemeClr val="tx1">
                    <a:lumMod val="75000"/>
                    <a:lumOff val="25000"/>
                  </a:schemeClr>
                </a:solidFill>
              </a:rPr>
              <a:t>Specs of the HC SR04 ultrasonic sensor:</a:t>
            </a:r>
          </a:p>
          <a:p>
            <a:pPr>
              <a:lnSpc>
                <a:spcPct val="90000"/>
              </a:lnSpc>
              <a:spcAft>
                <a:spcPts val="600"/>
              </a:spcAft>
              <a:buFont typeface="Calibri" panose="020F0502020204030204" pitchFamily="34" charset="0"/>
              <a:buChar char="•"/>
            </a:pPr>
            <a:r>
              <a:rPr lang="en-US" sz="1700">
                <a:solidFill>
                  <a:schemeClr val="tx1">
                    <a:lumMod val="75000"/>
                    <a:lumOff val="25000"/>
                  </a:schemeClr>
                </a:solidFill>
              </a:rPr>
              <a:t>Theoretical  Measuring Distance: 2cm to 450cm</a:t>
            </a:r>
          </a:p>
          <a:p>
            <a:pPr>
              <a:lnSpc>
                <a:spcPct val="90000"/>
              </a:lnSpc>
              <a:spcAft>
                <a:spcPts val="600"/>
              </a:spcAft>
              <a:buFont typeface="Calibri" panose="020F0502020204030204" pitchFamily="34" charset="0"/>
              <a:buChar char="•"/>
            </a:pPr>
            <a:r>
              <a:rPr lang="en-US" sz="1700">
                <a:solidFill>
                  <a:schemeClr val="tx1">
                    <a:lumMod val="75000"/>
                    <a:lumOff val="25000"/>
                  </a:schemeClr>
                </a:solidFill>
              </a:rPr>
              <a:t>Practical Measuring Distance: 2cm to 80cm</a:t>
            </a:r>
          </a:p>
          <a:p>
            <a:pPr>
              <a:lnSpc>
                <a:spcPct val="90000"/>
              </a:lnSpc>
              <a:spcAft>
                <a:spcPts val="600"/>
              </a:spcAft>
              <a:buFont typeface="Calibri" panose="020F0502020204030204" pitchFamily="34" charset="0"/>
              <a:buChar char="•"/>
            </a:pPr>
            <a:r>
              <a:rPr lang="en-US" sz="1700">
                <a:solidFill>
                  <a:schemeClr val="tx1">
                    <a:lumMod val="75000"/>
                    <a:lumOff val="25000"/>
                  </a:schemeClr>
                </a:solidFill>
              </a:rPr>
              <a:t>Accuracy: 3mm</a:t>
            </a:r>
          </a:p>
          <a:p>
            <a:pPr>
              <a:lnSpc>
                <a:spcPct val="90000"/>
              </a:lnSpc>
              <a:spcAft>
                <a:spcPts val="600"/>
              </a:spcAft>
              <a:buFont typeface="Calibri" panose="020F0502020204030204" pitchFamily="34" charset="0"/>
              <a:buChar char="•"/>
            </a:pPr>
            <a:r>
              <a:rPr lang="en-US" sz="1700">
                <a:solidFill>
                  <a:schemeClr val="tx1">
                    <a:lumMod val="75000"/>
                    <a:lumOff val="25000"/>
                  </a:schemeClr>
                </a:solidFill>
              </a:rPr>
              <a:t>Measuring angle covered: &lt;15°</a:t>
            </a:r>
          </a:p>
          <a:p>
            <a:pPr>
              <a:lnSpc>
                <a:spcPct val="90000"/>
              </a:lnSpc>
              <a:spcAft>
                <a:spcPts val="600"/>
              </a:spcAft>
              <a:buFont typeface="Calibri" panose="020F0502020204030204" pitchFamily="34" charset="0"/>
              <a:buChar char="•"/>
            </a:pPr>
            <a:r>
              <a:rPr lang="en-US" sz="1700">
                <a:solidFill>
                  <a:schemeClr val="tx1">
                    <a:lumMod val="75000"/>
                    <a:lumOff val="25000"/>
                  </a:schemeClr>
                </a:solidFill>
              </a:rPr>
              <a:t>Operating Frequency: 40Hz</a:t>
            </a:r>
          </a:p>
          <a:p>
            <a:pPr>
              <a:lnSpc>
                <a:spcPct val="90000"/>
              </a:lnSpc>
              <a:spcAft>
                <a:spcPts val="600"/>
              </a:spcAft>
              <a:buFont typeface="Calibri" panose="020F0502020204030204" pitchFamily="34" charset="0"/>
            </a:pPr>
            <a:endParaRPr lang="en-US" sz="1700">
              <a:solidFill>
                <a:schemeClr val="tx1">
                  <a:lumMod val="75000"/>
                  <a:lumOff val="25000"/>
                </a:schemeClr>
              </a:solidFill>
            </a:endParaRPr>
          </a:p>
        </p:txBody>
      </p:sp>
      <p:sp>
        <p:nvSpPr>
          <p:cNvPr id="20" name="Rectangle 24">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567698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B6C63-9DFA-4A76-9BF0-B94DBCD0AF22}"/>
              </a:ext>
            </a:extLst>
          </p:cNvPr>
          <p:cNvSpPr>
            <a:spLocks noGrp="1"/>
          </p:cNvSpPr>
          <p:nvPr>
            <p:ph type="title"/>
          </p:nvPr>
        </p:nvSpPr>
        <p:spPr>
          <a:xfrm>
            <a:off x="5172074" y="286603"/>
            <a:ext cx="5983605" cy="1450757"/>
          </a:xfrm>
        </p:spPr>
        <p:txBody>
          <a:bodyPr>
            <a:normAutofit/>
          </a:bodyPr>
          <a:lstStyle/>
          <a:p>
            <a:r>
              <a:rPr lang="en-US"/>
              <a:t>Actual Prototype</a:t>
            </a:r>
          </a:p>
        </p:txBody>
      </p:sp>
      <p:pic>
        <p:nvPicPr>
          <p:cNvPr id="7" name="Picture 7" descr="A picture containing text, music, drum&#10;&#10;Description automatically generated">
            <a:extLst>
              <a:ext uri="{FF2B5EF4-FFF2-40B4-BE49-F238E27FC236}">
                <a16:creationId xmlns:a16="http://schemas.microsoft.com/office/drawing/2014/main" id="{DB93ED3F-D9E3-4B74-AF64-107AB26013C5}"/>
              </a:ext>
            </a:extLst>
          </p:cNvPr>
          <p:cNvPicPr>
            <a:picLocks noChangeAspect="1"/>
          </p:cNvPicPr>
          <p:nvPr/>
        </p:nvPicPr>
        <p:blipFill rotWithShape="1">
          <a:blip r:embed="rId2"/>
          <a:srcRect l="183" r="10771"/>
          <a:stretch/>
        </p:blipFill>
        <p:spPr>
          <a:xfrm>
            <a:off x="20" y="10"/>
            <a:ext cx="5112038" cy="6857990"/>
          </a:xfrm>
          <a:prstGeom prst="rect">
            <a:avLst/>
          </a:prstGeom>
        </p:spPr>
      </p:pic>
      <p:cxnSp>
        <p:nvCxnSpPr>
          <p:cNvPr id="24"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10">
            <a:extLst>
              <a:ext uri="{FF2B5EF4-FFF2-40B4-BE49-F238E27FC236}">
                <a16:creationId xmlns:a16="http://schemas.microsoft.com/office/drawing/2014/main" id="{53C54120-43FF-4C27-BF31-4ED21DFE6182}"/>
              </a:ext>
            </a:extLst>
          </p:cNvPr>
          <p:cNvSpPr>
            <a:spLocks noGrp="1"/>
          </p:cNvSpPr>
          <p:nvPr>
            <p:ph idx="1"/>
          </p:nvPr>
        </p:nvSpPr>
        <p:spPr>
          <a:xfrm>
            <a:off x="5172074" y="2108201"/>
            <a:ext cx="5983606" cy="3760891"/>
          </a:xfrm>
        </p:spPr>
        <p:txBody>
          <a:bodyPr>
            <a:normAutofit/>
          </a:bodyPr>
          <a:lstStyle/>
          <a:p>
            <a:endParaRPr lang="en-US"/>
          </a:p>
        </p:txBody>
      </p:sp>
    </p:spTree>
    <p:extLst>
      <p:ext uri="{BB962C8B-B14F-4D97-AF65-F5344CB8AC3E}">
        <p14:creationId xmlns:p14="http://schemas.microsoft.com/office/powerpoint/2010/main" val="3382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12">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1FEC3C-6371-4FF1-AF2F-91172FF363A8}"/>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Circuit Diagram</a:t>
            </a:r>
          </a:p>
        </p:txBody>
      </p:sp>
      <p:pic>
        <p:nvPicPr>
          <p:cNvPr id="4" name="Picture 4" descr="Graphical user interface, diagram&#10;&#10;Description automatically generated">
            <a:extLst>
              <a:ext uri="{FF2B5EF4-FFF2-40B4-BE49-F238E27FC236}">
                <a16:creationId xmlns:a16="http://schemas.microsoft.com/office/drawing/2014/main" id="{E2C5F9E0-E315-4368-9489-ED52437BD60E}"/>
              </a:ext>
            </a:extLst>
          </p:cNvPr>
          <p:cNvPicPr>
            <a:picLocks noGrp="1" noChangeAspect="1"/>
          </p:cNvPicPr>
          <p:nvPr>
            <p:ph idx="1"/>
          </p:nvPr>
        </p:nvPicPr>
        <p:blipFill>
          <a:blip r:embed="rId2"/>
          <a:stretch>
            <a:fillRect/>
          </a:stretch>
        </p:blipFill>
        <p:spPr>
          <a:xfrm>
            <a:off x="1942091" y="208761"/>
            <a:ext cx="4655465" cy="5485476"/>
          </a:xfrm>
          <a:prstGeom prst="rect">
            <a:avLst/>
          </a:prstGeom>
        </p:spPr>
      </p:pic>
      <p:cxnSp>
        <p:nvCxnSpPr>
          <p:cNvPr id="26" name="Straight Connector 14">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16">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907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DD339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D8C6BB1-09E0-415F-8DE5-FAF5440E687B}"/>
              </a:ext>
            </a:extLst>
          </p:cNvPr>
          <p:cNvSpPr>
            <a:spLocks noGrp="1"/>
          </p:cNvSpPr>
          <p:nvPr>
            <p:ph type="title"/>
          </p:nvPr>
        </p:nvSpPr>
        <p:spPr>
          <a:xfrm>
            <a:off x="633998" y="4905301"/>
            <a:ext cx="4988879" cy="1554485"/>
          </a:xfrm>
        </p:spPr>
        <p:txBody>
          <a:bodyPr anchor="ctr">
            <a:normAutofit/>
          </a:bodyPr>
          <a:lstStyle/>
          <a:p>
            <a:pPr algn="r"/>
            <a:r>
              <a:rPr lang="en-US" sz="4000">
                <a:solidFill>
                  <a:srgbClr val="FFFFFF"/>
                </a:solidFill>
              </a:rPr>
              <a:t>Flow Chart</a:t>
            </a:r>
          </a:p>
        </p:txBody>
      </p:sp>
      <p:cxnSp>
        <p:nvCxnSpPr>
          <p:cNvPr id="44" name="Straight Connector 3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DD3398"/>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28778D-E821-4BC0-8B38-F9E6D11BF008}"/>
              </a:ext>
            </a:extLst>
          </p:cNvPr>
          <p:cNvSpPr>
            <a:spLocks noGrp="1"/>
          </p:cNvSpPr>
          <p:nvPr>
            <p:ph idx="1"/>
          </p:nvPr>
        </p:nvSpPr>
        <p:spPr>
          <a:xfrm>
            <a:off x="6064301" y="4905300"/>
            <a:ext cx="5493699" cy="1554485"/>
          </a:xfrm>
        </p:spPr>
        <p:txBody>
          <a:bodyPr anchor="ctr">
            <a:normAutofit/>
          </a:bodyPr>
          <a:lstStyle/>
          <a:p>
            <a:r>
              <a:rPr lang="en-US">
                <a:solidFill>
                  <a:srgbClr val="FFFFFF"/>
                </a:solidFill>
              </a:rPr>
              <a:t>The above diagram represents the overall functioning of the prototype</a:t>
            </a:r>
          </a:p>
        </p:txBody>
      </p:sp>
      <p:pic>
        <p:nvPicPr>
          <p:cNvPr id="6" name="Picture 2" descr="Diagram&#10;&#10;Description automatically generated">
            <a:extLst>
              <a:ext uri="{FF2B5EF4-FFF2-40B4-BE49-F238E27FC236}">
                <a16:creationId xmlns:a16="http://schemas.microsoft.com/office/drawing/2014/main" id="{14948114-6D50-4C14-BFE4-9A633FF083DA}"/>
              </a:ext>
            </a:extLst>
          </p:cNvPr>
          <p:cNvPicPr>
            <a:picLocks noChangeAspect="1"/>
          </p:cNvPicPr>
          <p:nvPr/>
        </p:nvPicPr>
        <p:blipFill>
          <a:blip r:embed="rId2"/>
          <a:stretch>
            <a:fillRect/>
          </a:stretch>
        </p:blipFill>
        <p:spPr>
          <a:xfrm>
            <a:off x="1821469" y="236449"/>
            <a:ext cx="7437013" cy="4231899"/>
          </a:xfrm>
          <a:prstGeom prst="rect">
            <a:avLst/>
          </a:prstGeom>
        </p:spPr>
      </p:pic>
    </p:spTree>
    <p:extLst>
      <p:ext uri="{BB962C8B-B14F-4D97-AF65-F5344CB8AC3E}">
        <p14:creationId xmlns:p14="http://schemas.microsoft.com/office/powerpoint/2010/main" val="55932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Diagram&#10;&#10;Description automatically generated">
            <a:extLst>
              <a:ext uri="{FF2B5EF4-FFF2-40B4-BE49-F238E27FC236}">
                <a16:creationId xmlns:a16="http://schemas.microsoft.com/office/drawing/2014/main" id="{B6D5D0BB-0270-4296-A7F9-BED082B9E925}"/>
              </a:ext>
            </a:extLst>
          </p:cNvPr>
          <p:cNvPicPr>
            <a:picLocks noChangeAspect="1"/>
          </p:cNvPicPr>
          <p:nvPr/>
        </p:nvPicPr>
        <p:blipFill>
          <a:blip r:embed="rId2"/>
          <a:stretch>
            <a:fillRect/>
          </a:stretch>
        </p:blipFill>
        <p:spPr>
          <a:xfrm>
            <a:off x="1511675" y="154708"/>
            <a:ext cx="8910956" cy="4002741"/>
          </a:xfrm>
          <a:prstGeom prst="rect">
            <a:avLst/>
          </a:prstGeom>
        </p:spPr>
      </p:pic>
      <p:sp>
        <p:nvSpPr>
          <p:cNvPr id="12" name="Rectangle 11">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DD339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7C56D7-486D-4023-BEA7-7721E8E5961D}"/>
              </a:ext>
            </a:extLst>
          </p:cNvPr>
          <p:cNvSpPr>
            <a:spLocks noGrp="1"/>
          </p:cNvSpPr>
          <p:nvPr>
            <p:ph type="title"/>
          </p:nvPr>
        </p:nvSpPr>
        <p:spPr>
          <a:xfrm>
            <a:off x="633998" y="4905301"/>
            <a:ext cx="4988879" cy="1554485"/>
          </a:xfrm>
        </p:spPr>
        <p:txBody>
          <a:bodyPr anchor="ctr">
            <a:normAutofit/>
          </a:bodyPr>
          <a:lstStyle/>
          <a:p>
            <a:pPr algn="r"/>
            <a:r>
              <a:rPr lang="en-US" sz="4000">
                <a:solidFill>
                  <a:srgbClr val="FFFFFF"/>
                </a:solidFill>
              </a:rPr>
              <a:t>Block Diagram</a:t>
            </a:r>
            <a:endParaRPr lang="en-US"/>
          </a:p>
        </p:txBody>
      </p:sp>
      <p:cxnSp>
        <p:nvCxnSpPr>
          <p:cNvPr id="14" name="Straight Connector 13">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DD3398"/>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09D09B-9F91-491B-9AAA-D65DBBF7EA1F}"/>
              </a:ext>
            </a:extLst>
          </p:cNvPr>
          <p:cNvSpPr>
            <a:spLocks noGrp="1"/>
          </p:cNvSpPr>
          <p:nvPr>
            <p:ph idx="1"/>
          </p:nvPr>
        </p:nvSpPr>
        <p:spPr>
          <a:xfrm>
            <a:off x="6064301" y="4905300"/>
            <a:ext cx="5493699" cy="1554485"/>
          </a:xfrm>
        </p:spPr>
        <p:txBody>
          <a:bodyPr anchor="ctr">
            <a:normAutofit/>
          </a:bodyPr>
          <a:lstStyle/>
          <a:p>
            <a:r>
              <a:rPr lang="en-US">
                <a:solidFill>
                  <a:srgbClr val="FFFFFF"/>
                </a:solidFill>
              </a:rPr>
              <a:t>The above diagram shows the overall interaction between different parts of the setup and its environment.</a:t>
            </a:r>
          </a:p>
        </p:txBody>
      </p:sp>
    </p:spTree>
    <p:extLst>
      <p:ext uri="{BB962C8B-B14F-4D97-AF65-F5344CB8AC3E}">
        <p14:creationId xmlns:p14="http://schemas.microsoft.com/office/powerpoint/2010/main" val="1441111035"/>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C2031"/>
      </a:dk2>
      <a:lt2>
        <a:srgbClr val="F0F3F1"/>
      </a:lt2>
      <a:accent1>
        <a:srgbClr val="DD3398"/>
      </a:accent1>
      <a:accent2>
        <a:srgbClr val="CA21CB"/>
      </a:accent2>
      <a:accent3>
        <a:srgbClr val="9433DD"/>
      </a:accent3>
      <a:accent4>
        <a:srgbClr val="4A31CF"/>
      </a:accent4>
      <a:accent5>
        <a:srgbClr val="335FDD"/>
      </a:accent5>
      <a:accent6>
        <a:srgbClr val="2194CB"/>
      </a:accent6>
      <a:hlink>
        <a:srgbClr val="3F4BBF"/>
      </a:hlink>
      <a:folHlink>
        <a:srgbClr val="7F7F7F"/>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RetrospectVTI</vt:lpstr>
      <vt:lpstr>Smart Dustbin</vt:lpstr>
      <vt:lpstr>INTRODUCTION</vt:lpstr>
      <vt:lpstr>Arduino Uno</vt:lpstr>
      <vt:lpstr>Servo Motor</vt:lpstr>
      <vt:lpstr>Ultrasonic Sensor</vt:lpstr>
      <vt:lpstr>Actual Prototype</vt:lpstr>
      <vt:lpstr>Circuit Diagram</vt:lpstr>
      <vt:lpstr>Flow Chart</vt:lpstr>
      <vt:lpstr>Block Diagram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2021-04-09T20:35:20Z</dcterms:created>
  <dcterms:modified xsi:type="dcterms:W3CDTF">2021-04-11T20:17:46Z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401987</vt:lpwstr>
  </property>
  <property fmtid="{D5CDD505-2E9C-101B-9397-08002B2CF9AE}" name="NXPowerLiteSettings" pid="3">
    <vt:lpwstr>C7000400038000</vt:lpwstr>
  </property>
  <property fmtid="{D5CDD505-2E9C-101B-9397-08002B2CF9AE}" name="NXPowerLiteVersion" pid="4">
    <vt:lpwstr>S9.0.3</vt:lpwstr>
  </property>
</Properties>
</file>