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4B32-DCD6-E8CC-D2E5-C7A2D407A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1CDB-232D-8F28-CD15-D31CDB859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7A16-045B-CC77-1E82-DC57FA67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9CBA-8047-BF6A-745D-11394AF5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E121-5C42-1FB8-386E-F6EEBCBC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888-BB24-6FC2-C6A7-140EC0E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2BA4-3DB5-DA23-63EE-7CE8D1D7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A34E-B70B-8716-C2D1-E255E46A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46CD-7D54-9ED2-32E4-C016A378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173B-44C0-8AFC-F6E8-2CBB999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F6AAC-FAD3-409B-8630-08807FC4B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0C198-100A-831A-2F9F-4F95944A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DC21-1028-EF91-9062-5B35948C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282A-34BB-8A48-B010-3CE75691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4A3C-045F-4AD8-E7B7-7911018D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2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87C6-9B1F-B353-A659-68E5AFAD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3CF7-7CCE-A534-54C3-7452DBB8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8508-9CE3-DBED-BAE7-47455E69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CB02-D4A4-5DE8-551C-737357B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D6F7-BD2D-AAC7-764E-4A74C7CA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9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8705-0A02-CC56-64ED-6077A760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5B4CC-D9F3-6306-CCAB-83B29E74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B508-833B-3A3B-7BC1-97DF000C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9E4D-FD88-4E02-3BE1-322A378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101E-AF9C-04EB-2039-E8973712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2347-32F3-61AD-5639-C04007E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58FD-7B43-E1C1-8F63-EF3DB82AC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2EBB9-B629-A362-8E83-03CF9604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2388-07DC-D6F1-DD68-CF2D6193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2101-D138-4BE3-4149-3B29FEA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F82E5-1FB2-0330-4558-03DCBA8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1277-4441-9BED-782F-C1B1D84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A7D1-53D7-44AC-4618-9C332C4A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267D-CC5E-2DCB-5351-9F8B8A1A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0E169-7576-46D0-AA33-847912F6B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0F219-6083-6997-46C6-263B000EA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94C4D-4F24-D9CF-CFAC-9CD97D64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EB57C-507B-AE0C-D8BC-E56CCB6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6F595-F252-4DBD-6835-433C4D6A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D843-1999-DD50-73D8-E4ACEDEB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93C62-6CF9-9214-1687-CB4AA3D6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D7384-2F45-2861-6B7E-FF00B49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49A36-441F-1583-FEDD-607F7C8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7448C-9A4C-0907-04B2-99F112A7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490F0-C30E-0267-9C12-3029469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2437-C39F-2F63-CFAE-75D82B07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7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CC6A-25F1-E8FC-BF60-7F1D6861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0E07-F777-BCAF-E56F-680ED391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538AA-57EC-2D44-334D-FE439642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A5ED-DAE4-7A31-0AA2-8B96E2BC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1158-397E-E13B-6262-7AAC2907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F0727-3A1A-F454-998E-FC706D8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93C7-DEED-7E27-AEFD-24690EF0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B888-EF8E-B131-0865-85B14996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CB834-D2FD-341B-B31C-AFF3837F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420F-6429-C7F7-5771-9869C0EF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B2B6C-4728-FD9A-6B34-56B671DD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8399-1E3D-61A8-80CD-1866FBC6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505-69D6-1318-81E8-4C836AE3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CACB-6D03-BE7C-D4EF-D253837F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37238-EBCC-F383-5FB9-67D01D907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7D26-9E24-4C1F-BDC6-1E24F1211DD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5130-8E85-6851-7418-04AA5F3C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6F80-81DE-8B25-2844-6D1C8366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B318-4B77-4079-AFC4-CF7B3C21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3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4F6829-50C1-0CCD-522F-B66950BDF53B}"/>
              </a:ext>
            </a:extLst>
          </p:cNvPr>
          <p:cNvGrpSpPr/>
          <p:nvPr/>
        </p:nvGrpSpPr>
        <p:grpSpPr>
          <a:xfrm>
            <a:off x="217876" y="150019"/>
            <a:ext cx="9074864" cy="1948151"/>
            <a:chOff x="-1266145" y="156236"/>
            <a:chExt cx="13656926" cy="29660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D0540F-C3A6-BD65-119B-D2D9E12D6AC7}"/>
                </a:ext>
              </a:extLst>
            </p:cNvPr>
            <p:cNvGrpSpPr/>
            <p:nvPr/>
          </p:nvGrpSpPr>
          <p:grpSpPr>
            <a:xfrm>
              <a:off x="-1266145" y="156236"/>
              <a:ext cx="13343898" cy="2348407"/>
              <a:chOff x="-1797990" y="1561120"/>
              <a:chExt cx="13343898" cy="23484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545FD86-46F2-F2D1-8005-25D20EFCD43F}"/>
                  </a:ext>
                </a:extLst>
              </p:cNvPr>
              <p:cNvGrpSpPr/>
              <p:nvPr/>
            </p:nvGrpSpPr>
            <p:grpSpPr>
              <a:xfrm>
                <a:off x="1828800" y="1561120"/>
                <a:ext cx="9717108" cy="2348407"/>
                <a:chOff x="484632" y="2112463"/>
                <a:chExt cx="11194824" cy="2626928"/>
              </a:xfrm>
            </p:grpSpPr>
            <p:pic>
              <p:nvPicPr>
                <p:cNvPr id="9" name="Picture 8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79CA44E7-C53E-B0AE-1584-1E120D7DF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632" y="2119973"/>
                  <a:ext cx="3517119" cy="2611908"/>
                </a:xfrm>
                <a:prstGeom prst="rect">
                  <a:avLst/>
                </a:prstGeom>
              </p:spPr>
            </p:pic>
            <p:pic>
              <p:nvPicPr>
                <p:cNvPr id="5" name="Picture 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3BAB7243-0620-0F51-1EBE-B0A54E008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0676" y="2112463"/>
                  <a:ext cx="3537345" cy="2626928"/>
                </a:xfrm>
                <a:prstGeom prst="rect">
                  <a:avLst/>
                </a:prstGeom>
              </p:spPr>
            </p:pic>
            <p:pic>
              <p:nvPicPr>
                <p:cNvPr id="7" name="Pictur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984D338-BFA0-3BCF-D2C1-B26D4F48D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2336" y="2119973"/>
                  <a:ext cx="3517120" cy="2611909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CF2999-3744-1758-B747-59234B9C74D1}"/>
                  </a:ext>
                </a:extLst>
              </p:cNvPr>
              <p:cNvSpPr/>
              <p:nvPr/>
            </p:nvSpPr>
            <p:spPr>
              <a:xfrm>
                <a:off x="-1797990" y="2409178"/>
                <a:ext cx="501581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 = 10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92E623-B2C8-21EC-7A6C-903F01A092D6}"/>
                </a:ext>
              </a:extLst>
            </p:cNvPr>
            <p:cNvGrpSpPr/>
            <p:nvPr/>
          </p:nvGrpSpPr>
          <p:grpSpPr>
            <a:xfrm>
              <a:off x="2255036" y="2497927"/>
              <a:ext cx="10135745" cy="624372"/>
              <a:chOff x="1219338" y="4353357"/>
              <a:chExt cx="10135745" cy="62437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5F0F8F-7610-4EE8-68F4-F86DBEC368EF}"/>
                  </a:ext>
                </a:extLst>
              </p:cNvPr>
              <p:cNvSpPr/>
              <p:nvPr/>
            </p:nvSpPr>
            <p:spPr>
              <a:xfrm>
                <a:off x="1219338" y="4366234"/>
                <a:ext cx="342608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 - 3.9173, 4.164</a:t>
                </a:r>
              </a:p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theta_0  - -8.0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53FB96-DB02-222E-05F1-B85433ACA9F7}"/>
                  </a:ext>
                </a:extLst>
              </p:cNvPr>
              <p:cNvSpPr/>
              <p:nvPr/>
            </p:nvSpPr>
            <p:spPr>
              <a:xfrm>
                <a:off x="4648817" y="4353357"/>
                <a:ext cx="342608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 - 3.478, 3.6110</a:t>
                </a:r>
              </a:p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theta_0  - 6.373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18A536-A971-0BB8-AFC5-63A4A8A579A8}"/>
                  </a:ext>
                </a:extLst>
              </p:cNvPr>
              <p:cNvSpPr/>
              <p:nvPr/>
            </p:nvSpPr>
            <p:spPr>
              <a:xfrm>
                <a:off x="7928998" y="4392954"/>
                <a:ext cx="342608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 - 0.7346, 0.6300</a:t>
                </a:r>
              </a:p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theta_0 -1.219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076294-DF32-1EB0-BD8C-EC9872F5B067}"/>
              </a:ext>
            </a:extLst>
          </p:cNvPr>
          <p:cNvGrpSpPr/>
          <p:nvPr/>
        </p:nvGrpSpPr>
        <p:grpSpPr>
          <a:xfrm>
            <a:off x="235998" y="2291160"/>
            <a:ext cx="9095645" cy="2028075"/>
            <a:chOff x="-1249555" y="3161893"/>
            <a:chExt cx="13714984" cy="32360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3F0801-5130-F40A-89B6-74F923FE81D7}"/>
                </a:ext>
              </a:extLst>
            </p:cNvPr>
            <p:cNvGrpSpPr/>
            <p:nvPr/>
          </p:nvGrpSpPr>
          <p:grpSpPr>
            <a:xfrm>
              <a:off x="2360645" y="3161893"/>
              <a:ext cx="9717108" cy="2464466"/>
              <a:chOff x="484632" y="2112463"/>
              <a:chExt cx="11194824" cy="2626928"/>
            </a:xfrm>
          </p:grpSpPr>
          <p:pic>
            <p:nvPicPr>
              <p:cNvPr id="20" name="Picture 1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94A479D9-BF27-958E-F091-0D23FD78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632" y="2119973"/>
                <a:ext cx="3517119" cy="2611908"/>
              </a:xfrm>
              <a:prstGeom prst="rect">
                <a:avLst/>
              </a:prstGeom>
            </p:spPr>
          </p:pic>
          <p:pic>
            <p:nvPicPr>
              <p:cNvPr id="21" name="Pictur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728C49A3-762E-68F0-4EE4-05EE0CDF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0676" y="2112463"/>
                <a:ext cx="3537345" cy="2626928"/>
              </a:xfrm>
              <a:prstGeom prst="rect">
                <a:avLst/>
              </a:prstGeom>
            </p:spPr>
          </p:pic>
          <p:pic>
            <p:nvPicPr>
              <p:cNvPr id="22" name="Picture 2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D7EF21B4-79D2-E58A-D693-339A7CA07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2336" y="2119973"/>
                <a:ext cx="3517120" cy="2611909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6B9F32-1376-1A4B-2FB3-34F39C9BEDFD}"/>
                </a:ext>
              </a:extLst>
            </p:cNvPr>
            <p:cNvSpPr/>
            <p:nvPr/>
          </p:nvSpPr>
          <p:spPr>
            <a:xfrm>
              <a:off x="-1249555" y="4101738"/>
              <a:ext cx="5015819" cy="5847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 = 50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D1B977-305C-C491-A7DC-D2F6A6820D8D}"/>
                </a:ext>
              </a:extLst>
            </p:cNvPr>
            <p:cNvGrpSpPr/>
            <p:nvPr/>
          </p:nvGrpSpPr>
          <p:grpSpPr>
            <a:xfrm>
              <a:off x="2329684" y="5773528"/>
              <a:ext cx="10135745" cy="624372"/>
              <a:chOff x="1219338" y="4353357"/>
              <a:chExt cx="10135745" cy="62437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681F20-5ABA-39D1-39D5-A4411A8AC382}"/>
                  </a:ext>
                </a:extLst>
              </p:cNvPr>
              <p:cNvSpPr/>
              <p:nvPr/>
            </p:nvSpPr>
            <p:spPr>
              <a:xfrm>
                <a:off x="1219338" y="4366234"/>
                <a:ext cx="342608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 - 3.6510, 3.9679</a:t>
                </a:r>
              </a:p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theta_0  - -7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438382-0560-6EC1-774D-C34F7A13BB82}"/>
                  </a:ext>
                </a:extLst>
              </p:cNvPr>
              <p:cNvSpPr/>
              <p:nvPr/>
            </p:nvSpPr>
            <p:spPr>
              <a:xfrm>
                <a:off x="4648817" y="4353357"/>
                <a:ext cx="342608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 - 3.9480, 4.0051</a:t>
                </a:r>
              </a:p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theta_0  -7.184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E777F9-44EE-DD2F-94C3-35E1F4685D71}"/>
                  </a:ext>
                </a:extLst>
              </p:cNvPr>
              <p:cNvSpPr/>
              <p:nvPr/>
            </p:nvSpPr>
            <p:spPr>
              <a:xfrm>
                <a:off x="7928998" y="4392954"/>
                <a:ext cx="3426085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 - 0.6951, 0.5865</a:t>
                </a:r>
              </a:p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theta_0  - -1.2425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E2CDF3-3A82-1911-6822-89BD08004073}"/>
              </a:ext>
            </a:extLst>
          </p:cNvPr>
          <p:cNvGrpSpPr/>
          <p:nvPr/>
        </p:nvGrpSpPr>
        <p:grpSpPr>
          <a:xfrm>
            <a:off x="216304" y="4630840"/>
            <a:ext cx="8880380" cy="2108709"/>
            <a:chOff x="-1173957" y="4062054"/>
            <a:chExt cx="8880380" cy="221724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3F6645E-62CF-B3F9-E80A-086175BA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8305" y="4062054"/>
              <a:ext cx="2148819" cy="15957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6A856F-C46F-851A-C46C-A6067F88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93560" y="4076227"/>
              <a:ext cx="2093512" cy="155469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6AE29BA-5A29-B3A7-8F71-57822C01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65525" y="4067936"/>
              <a:ext cx="2140898" cy="158988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EE4A81-A7A5-981C-7743-203632835C3E}"/>
                </a:ext>
              </a:extLst>
            </p:cNvPr>
            <p:cNvSpPr/>
            <p:nvPr/>
          </p:nvSpPr>
          <p:spPr>
            <a:xfrm>
              <a:off x="1052464" y="5679324"/>
              <a:ext cx="221620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theta - </a:t>
              </a:r>
              <a:r>
                <a:rPr lang="en-IN" sz="1600" dirty="0"/>
                <a:t>3.9264,3.5205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theta_0  - -7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EC854E-97A3-7AF3-A6A5-C166FC5440FF}"/>
                </a:ext>
              </a:extLst>
            </p:cNvPr>
            <p:cNvSpPr/>
            <p:nvPr/>
          </p:nvSpPr>
          <p:spPr>
            <a:xfrm>
              <a:off x="3270866" y="5671998"/>
              <a:ext cx="221620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theta - </a:t>
              </a:r>
              <a:r>
                <a:rPr lang="en-IN" sz="1600" dirty="0"/>
                <a:t>3.8735,3.8802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theta_0 </a:t>
              </a:r>
              <a:r>
                <a:rPr lang="en-IN" sz="1600" dirty="0"/>
                <a:t>-7.0129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3CD202-CAC2-0FB9-3871-1B1F38642684}"/>
                </a:ext>
              </a:extLst>
            </p:cNvPr>
            <p:cNvSpPr/>
            <p:nvPr/>
          </p:nvSpPr>
          <p:spPr>
            <a:xfrm>
              <a:off x="5392692" y="5694526"/>
              <a:ext cx="221620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theta - </a:t>
              </a:r>
              <a:r>
                <a:rPr lang="en-IN" sz="1600" dirty="0"/>
                <a:t>0.6895,0.5714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theta_0  - </a:t>
              </a:r>
              <a:r>
                <a:rPr lang="en-IN" sz="1600" dirty="0"/>
                <a:t>-1.2426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A1797D-BE32-D292-0BFB-43722398E411}"/>
                </a:ext>
              </a:extLst>
            </p:cNvPr>
            <p:cNvSpPr/>
            <p:nvPr/>
          </p:nvSpPr>
          <p:spPr>
            <a:xfrm>
              <a:off x="-1173957" y="4514671"/>
              <a:ext cx="324454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 =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01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Gavireddi</dc:creator>
  <cp:lastModifiedBy>Abhinav Gavireddi</cp:lastModifiedBy>
  <cp:revision>1</cp:revision>
  <dcterms:created xsi:type="dcterms:W3CDTF">2022-06-12T16:12:41Z</dcterms:created>
  <dcterms:modified xsi:type="dcterms:W3CDTF">2022-06-12T16:40:24Z</dcterms:modified>
</cp:coreProperties>
</file>