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93" r:id="rId1"/>
  </p:sldMasterIdLst>
  <p:notesMasterIdLst>
    <p:notesMasterId r:id="rId25"/>
  </p:notesMasterIdLst>
  <p:sldIdLst>
    <p:sldId id="256" r:id="rId2"/>
    <p:sldId id="269" r:id="rId3"/>
    <p:sldId id="270" r:id="rId4"/>
    <p:sldId id="274" r:id="rId5"/>
    <p:sldId id="271" r:id="rId6"/>
    <p:sldId id="272" r:id="rId7"/>
    <p:sldId id="276" r:id="rId8"/>
    <p:sldId id="273" r:id="rId9"/>
    <p:sldId id="277" r:id="rId10"/>
    <p:sldId id="275" r:id="rId11"/>
    <p:sldId id="278" r:id="rId12"/>
    <p:sldId id="279" r:id="rId13"/>
    <p:sldId id="280" r:id="rId14"/>
    <p:sldId id="281" r:id="rId15"/>
    <p:sldId id="282" r:id="rId16"/>
    <p:sldId id="283" r:id="rId17"/>
    <p:sldId id="284" r:id="rId18"/>
    <p:sldId id="285" r:id="rId19"/>
    <p:sldId id="286" r:id="rId20"/>
    <p:sldId id="287" r:id="rId21"/>
    <p:sldId id="288" r:id="rId22"/>
    <p:sldId id="289" r:id="rId23"/>
    <p:sldId id="266" r:id="rId24"/>
  </p:sldIdLst>
  <p:sldSz cx="12192000" cy="6858000"/>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499"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2" name="PlaceHolder 1"/>
          <p:cNvSpPr>
            <a:spLocks noGrp="1" noRot="1" noChangeAspect="1"/>
          </p:cNvSpPr>
          <p:nvPr>
            <p:ph type="sldImg"/>
          </p:nvPr>
        </p:nvSpPr>
        <p:spPr>
          <a:xfrm>
            <a:off x="216000" y="812520"/>
            <a:ext cx="7127280" cy="4008960"/>
          </a:xfrm>
          <a:prstGeom prst="rect">
            <a:avLst/>
          </a:prstGeom>
          <a:noFill/>
          <a:ln w="0">
            <a:noFill/>
          </a:ln>
        </p:spPr>
        <p:txBody>
          <a:bodyPr lIns="0" tIns="0" rIns="0" bIns="0" anchor="ctr">
            <a:noAutofit/>
          </a:bodyPr>
          <a:lstStyle/>
          <a:p>
            <a:r>
              <a:rPr lang="en-IN" sz="1400" b="0" strike="noStrike" spc="-1">
                <a:solidFill>
                  <a:srgbClr val="000000"/>
                </a:solidFill>
                <a:latin typeface="Arial"/>
              </a:rPr>
              <a:t>Click to move the slide</a:t>
            </a:r>
          </a:p>
        </p:txBody>
      </p:sp>
      <p:sp>
        <p:nvSpPr>
          <p:cNvPr id="43" name="PlaceHolder 2"/>
          <p:cNvSpPr>
            <a:spLocks noGrp="1"/>
          </p:cNvSpPr>
          <p:nvPr>
            <p:ph type="body"/>
          </p:nvPr>
        </p:nvSpPr>
        <p:spPr>
          <a:xfrm>
            <a:off x="756000" y="5078520"/>
            <a:ext cx="6047640" cy="4811040"/>
          </a:xfrm>
          <a:prstGeom prst="rect">
            <a:avLst/>
          </a:prstGeom>
          <a:noFill/>
          <a:ln w="0">
            <a:noFill/>
          </a:ln>
        </p:spPr>
        <p:txBody>
          <a:bodyPr lIns="0" tIns="0" rIns="0" bIns="0" anchor="t">
            <a:noAutofit/>
          </a:bodyPr>
          <a:lstStyle/>
          <a:p>
            <a:r>
              <a:rPr lang="en-IN" sz="2000" b="0" strike="noStrike" spc="-1">
                <a:latin typeface="Arial"/>
              </a:rPr>
              <a:t>Click to edit the notes format</a:t>
            </a:r>
          </a:p>
        </p:txBody>
      </p:sp>
      <p:sp>
        <p:nvSpPr>
          <p:cNvPr id="44" name="PlaceHolder 3"/>
          <p:cNvSpPr>
            <a:spLocks noGrp="1"/>
          </p:cNvSpPr>
          <p:nvPr>
            <p:ph type="hdr"/>
          </p:nvPr>
        </p:nvSpPr>
        <p:spPr>
          <a:xfrm>
            <a:off x="0" y="0"/>
            <a:ext cx="3280680" cy="534240"/>
          </a:xfrm>
          <a:prstGeom prst="rect">
            <a:avLst/>
          </a:prstGeom>
          <a:noFill/>
          <a:ln w="0">
            <a:noFill/>
          </a:ln>
        </p:spPr>
        <p:txBody>
          <a:bodyPr lIns="0" tIns="0" rIns="0" bIns="0" anchor="t">
            <a:noAutofit/>
          </a:bodyPr>
          <a:lstStyle/>
          <a:p>
            <a:r>
              <a:rPr lang="en-IN" sz="1400" b="0" strike="noStrike" spc="-1">
                <a:latin typeface="Times New Roman"/>
              </a:rPr>
              <a:t>&lt;header&gt;</a:t>
            </a:r>
          </a:p>
        </p:txBody>
      </p:sp>
      <p:sp>
        <p:nvSpPr>
          <p:cNvPr id="45" name="PlaceHolder 4"/>
          <p:cNvSpPr>
            <a:spLocks noGrp="1"/>
          </p:cNvSpPr>
          <p:nvPr>
            <p:ph type="dt" idx="4"/>
          </p:nvPr>
        </p:nvSpPr>
        <p:spPr>
          <a:xfrm>
            <a:off x="4278960" y="0"/>
            <a:ext cx="3280680" cy="534240"/>
          </a:xfrm>
          <a:prstGeom prst="rect">
            <a:avLst/>
          </a:prstGeom>
          <a:noFill/>
          <a:ln w="0">
            <a:noFill/>
          </a:ln>
        </p:spPr>
        <p:txBody>
          <a:bodyPr lIns="0" tIns="0" rIns="0" bIns="0" anchor="t">
            <a:noAutofit/>
          </a:bodyPr>
          <a:lstStyle>
            <a:lvl1pPr algn="r">
              <a:buNone/>
              <a:defRPr lang="en-IN" sz="1400" b="0" strike="noStrike" spc="-1">
                <a:latin typeface="Times New Roman"/>
              </a:defRPr>
            </a:lvl1pPr>
          </a:lstStyle>
          <a:p>
            <a:pPr algn="r">
              <a:buNone/>
            </a:pPr>
            <a:r>
              <a:rPr lang="en-IN" sz="1400" b="0" strike="noStrike" spc="-1">
                <a:latin typeface="Times New Roman"/>
              </a:rPr>
              <a:t>&lt;date/time&gt;</a:t>
            </a:r>
          </a:p>
        </p:txBody>
      </p:sp>
      <p:sp>
        <p:nvSpPr>
          <p:cNvPr id="46" name="PlaceHolder 5"/>
          <p:cNvSpPr>
            <a:spLocks noGrp="1"/>
          </p:cNvSpPr>
          <p:nvPr>
            <p:ph type="ftr" idx="5"/>
          </p:nvPr>
        </p:nvSpPr>
        <p:spPr>
          <a:xfrm>
            <a:off x="0" y="10157400"/>
            <a:ext cx="3280680" cy="534240"/>
          </a:xfrm>
          <a:prstGeom prst="rect">
            <a:avLst/>
          </a:prstGeom>
          <a:noFill/>
          <a:ln w="0">
            <a:noFill/>
          </a:ln>
        </p:spPr>
        <p:txBody>
          <a:bodyPr lIns="0" tIns="0" rIns="0" bIns="0" anchor="b">
            <a:noAutofit/>
          </a:bodyPr>
          <a:lstStyle>
            <a:lvl1pPr>
              <a:defRPr lang="en-IN" sz="1400" b="0" strike="noStrike" spc="-1">
                <a:latin typeface="Times New Roman"/>
              </a:defRPr>
            </a:lvl1pPr>
          </a:lstStyle>
          <a:p>
            <a:r>
              <a:rPr lang="en-IN" sz="1400" b="0" strike="noStrike" spc="-1">
                <a:latin typeface="Times New Roman"/>
              </a:rPr>
              <a:t>&lt;footer&gt;</a:t>
            </a:r>
          </a:p>
        </p:txBody>
      </p:sp>
      <p:sp>
        <p:nvSpPr>
          <p:cNvPr id="47" name="PlaceHolder 6"/>
          <p:cNvSpPr>
            <a:spLocks noGrp="1"/>
          </p:cNvSpPr>
          <p:nvPr>
            <p:ph type="sldNum" idx="6"/>
          </p:nvPr>
        </p:nvSpPr>
        <p:spPr>
          <a:xfrm>
            <a:off x="4278960" y="10157400"/>
            <a:ext cx="3280680" cy="534240"/>
          </a:xfrm>
          <a:prstGeom prst="rect">
            <a:avLst/>
          </a:prstGeom>
          <a:noFill/>
          <a:ln w="0">
            <a:noFill/>
          </a:ln>
        </p:spPr>
        <p:txBody>
          <a:bodyPr lIns="0" tIns="0" rIns="0" bIns="0" anchor="b">
            <a:noAutofit/>
          </a:bodyPr>
          <a:lstStyle>
            <a:lvl1pPr algn="r">
              <a:buNone/>
              <a:defRPr lang="en-IN" sz="1400" b="0" strike="noStrike" spc="-1">
                <a:latin typeface="Times New Roman"/>
              </a:defRPr>
            </a:lvl1pPr>
          </a:lstStyle>
          <a:p>
            <a:pPr algn="r">
              <a:buNone/>
            </a:pPr>
            <a:fld id="{3BD1FD5C-7478-4C63-BD7D-3AE0264E1249}" type="slidenum">
              <a:rPr lang="en-IN" sz="1400" b="0" strike="noStrike" spc="-1">
                <a:latin typeface="Times New Roman"/>
              </a:rPr>
              <a:t>‹#›</a:t>
            </a:fld>
            <a:endParaRPr lang="en-IN" sz="1400" b="0" strike="noStrike" spc="-1">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IN" sz="1400" b="0" strike="noStrike" spc="-1">
                <a:latin typeface="Times New Roman"/>
              </a:rPr>
              <a:t>&lt;date/time&gt;</a:t>
            </a:r>
          </a:p>
        </p:txBody>
      </p:sp>
      <p:sp>
        <p:nvSpPr>
          <p:cNvPr id="5" name="Footer Placeholder 4"/>
          <p:cNvSpPr>
            <a:spLocks noGrp="1"/>
          </p:cNvSpPr>
          <p:nvPr>
            <p:ph type="ftr" sz="quarter" idx="11"/>
          </p:nvPr>
        </p:nvSpPr>
        <p:spPr/>
        <p:txBody>
          <a:bodyPr/>
          <a:lstStyle/>
          <a:p>
            <a:pPr algn="ctr">
              <a:buNone/>
            </a:pPr>
            <a:r>
              <a:rPr lang="en-IN" sz="1400" b="0" strike="noStrike" spc="-1">
                <a:latin typeface="Times New Roman"/>
              </a:rPr>
              <a:t>&lt;footer&gt;</a:t>
            </a:r>
          </a:p>
        </p:txBody>
      </p:sp>
      <p:sp>
        <p:nvSpPr>
          <p:cNvPr id="6" name="Slide Number Placeholder 5"/>
          <p:cNvSpPr>
            <a:spLocks noGrp="1"/>
          </p:cNvSpPr>
          <p:nvPr>
            <p:ph type="sldNum" sz="quarter" idx="12"/>
          </p:nvPr>
        </p:nvSpPr>
        <p:spPr/>
        <p:txBody>
          <a:bodyPr/>
          <a:lstStyle/>
          <a:p>
            <a:pPr algn="r">
              <a:lnSpc>
                <a:spcPct val="100000"/>
              </a:lnSpc>
              <a:buNone/>
              <a:tabLst>
                <a:tab pos="0" algn="l"/>
              </a:tabLst>
            </a:pPr>
            <a:fld id="{76FDB807-4E73-4FC0-B195-1A3F16133D09}" type="slidenum">
              <a:rPr lang="en-US" sz="1200" b="0" strike="noStrike" spc="-1" smtClean="0">
                <a:solidFill>
                  <a:srgbClr val="888888"/>
                </a:solidFill>
                <a:latin typeface="Arial"/>
                <a:ea typeface="Arial"/>
              </a:rPr>
              <a:t>‹#›</a:t>
            </a:fld>
            <a:endParaRPr lang="en-IN" sz="1200" b="0" strike="noStrike" spc="-1">
              <a:latin typeface="Times New Roman"/>
            </a:endParaRPr>
          </a:p>
        </p:txBody>
      </p:sp>
    </p:spTree>
    <p:extLst>
      <p:ext uri="{BB962C8B-B14F-4D97-AF65-F5344CB8AC3E}">
        <p14:creationId xmlns:p14="http://schemas.microsoft.com/office/powerpoint/2010/main" val="28217189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IN" sz="1400" b="0" strike="noStrike" spc="-1">
                <a:latin typeface="Times New Roman"/>
              </a:rPr>
              <a:t>&lt;date/time&gt;</a:t>
            </a:r>
          </a:p>
        </p:txBody>
      </p:sp>
      <p:sp>
        <p:nvSpPr>
          <p:cNvPr id="6" name="Footer Placeholder 5"/>
          <p:cNvSpPr>
            <a:spLocks noGrp="1"/>
          </p:cNvSpPr>
          <p:nvPr>
            <p:ph type="ftr" sz="quarter" idx="11"/>
          </p:nvPr>
        </p:nvSpPr>
        <p:spPr/>
        <p:txBody>
          <a:bodyPr/>
          <a:lstStyle/>
          <a:p>
            <a:pPr algn="ctr">
              <a:buNone/>
            </a:pPr>
            <a:r>
              <a:rPr lang="en-IN" sz="1400" b="0" strike="noStrike" spc="-1">
                <a:latin typeface="Times New Roman"/>
              </a:rPr>
              <a:t>&lt;footer&gt;</a:t>
            </a:r>
          </a:p>
        </p:txBody>
      </p:sp>
      <p:sp>
        <p:nvSpPr>
          <p:cNvPr id="7" name="Slide Number Placeholder 6"/>
          <p:cNvSpPr>
            <a:spLocks noGrp="1"/>
          </p:cNvSpPr>
          <p:nvPr>
            <p:ph type="sldNum" sz="quarter" idx="12"/>
          </p:nvPr>
        </p:nvSpPr>
        <p:spPr/>
        <p:txBody>
          <a:bodyPr/>
          <a:lstStyle/>
          <a:p>
            <a:pPr algn="r">
              <a:lnSpc>
                <a:spcPct val="100000"/>
              </a:lnSpc>
              <a:buNone/>
              <a:tabLst>
                <a:tab pos="0" algn="l"/>
              </a:tabLst>
            </a:pPr>
            <a:fld id="{76FDB807-4E73-4FC0-B195-1A3F16133D09}" type="slidenum">
              <a:rPr lang="en-US" sz="1200" b="0" strike="noStrike" spc="-1" smtClean="0">
                <a:solidFill>
                  <a:srgbClr val="888888"/>
                </a:solidFill>
                <a:latin typeface="Arial"/>
                <a:ea typeface="Arial"/>
              </a:rPr>
              <a:t>‹#›</a:t>
            </a:fld>
            <a:endParaRPr lang="en-IN" sz="1200" b="0" strike="noStrike" spc="-1">
              <a:latin typeface="Times New Roman"/>
            </a:endParaRPr>
          </a:p>
        </p:txBody>
      </p:sp>
    </p:spTree>
    <p:extLst>
      <p:ext uri="{BB962C8B-B14F-4D97-AF65-F5344CB8AC3E}">
        <p14:creationId xmlns:p14="http://schemas.microsoft.com/office/powerpoint/2010/main" val="37423012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r>
              <a:rPr lang="en-IN" sz="1400" b="0" strike="noStrike" spc="-1">
                <a:latin typeface="Times New Roman"/>
              </a:rPr>
              <a:t>&lt;date/time&gt;</a:t>
            </a:r>
          </a:p>
        </p:txBody>
      </p:sp>
      <p:sp>
        <p:nvSpPr>
          <p:cNvPr id="5" name="Footer Placeholder 4"/>
          <p:cNvSpPr>
            <a:spLocks noGrp="1"/>
          </p:cNvSpPr>
          <p:nvPr>
            <p:ph type="ftr" sz="quarter" idx="11"/>
          </p:nvPr>
        </p:nvSpPr>
        <p:spPr/>
        <p:txBody>
          <a:bodyPr/>
          <a:lstStyle/>
          <a:p>
            <a:pPr algn="ctr">
              <a:buNone/>
            </a:pPr>
            <a:r>
              <a:rPr lang="en-IN" sz="1400" b="0" strike="noStrike" spc="-1">
                <a:latin typeface="Times New Roman"/>
              </a:rPr>
              <a:t>&lt;footer&gt;</a:t>
            </a:r>
          </a:p>
        </p:txBody>
      </p:sp>
      <p:sp>
        <p:nvSpPr>
          <p:cNvPr id="6" name="Slide Number Placeholder 5"/>
          <p:cNvSpPr>
            <a:spLocks noGrp="1"/>
          </p:cNvSpPr>
          <p:nvPr>
            <p:ph type="sldNum" sz="quarter" idx="12"/>
          </p:nvPr>
        </p:nvSpPr>
        <p:spPr/>
        <p:txBody>
          <a:bodyPr/>
          <a:lstStyle/>
          <a:p>
            <a:pPr algn="r">
              <a:lnSpc>
                <a:spcPct val="100000"/>
              </a:lnSpc>
              <a:buNone/>
              <a:tabLst>
                <a:tab pos="0" algn="l"/>
              </a:tabLst>
            </a:pPr>
            <a:fld id="{76FDB807-4E73-4FC0-B195-1A3F16133D09}" type="slidenum">
              <a:rPr lang="en-US" sz="1200" b="0" strike="noStrike" spc="-1" smtClean="0">
                <a:solidFill>
                  <a:srgbClr val="888888"/>
                </a:solidFill>
                <a:latin typeface="Arial"/>
                <a:ea typeface="Arial"/>
              </a:rPr>
              <a:t>‹#›</a:t>
            </a:fld>
            <a:endParaRPr lang="en-IN" sz="1200" b="0" strike="noStrike" spc="-1">
              <a:latin typeface="Times New Roman"/>
            </a:endParaRPr>
          </a:p>
        </p:txBody>
      </p:sp>
    </p:spTree>
    <p:extLst>
      <p:ext uri="{BB962C8B-B14F-4D97-AF65-F5344CB8AC3E}">
        <p14:creationId xmlns:p14="http://schemas.microsoft.com/office/powerpoint/2010/main" val="39955707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r>
              <a:rPr lang="en-IN" sz="1400" b="0" strike="noStrike" spc="-1">
                <a:latin typeface="Times New Roman"/>
              </a:rPr>
              <a:t>&lt;date/time&gt;</a:t>
            </a:r>
          </a:p>
        </p:txBody>
      </p:sp>
      <p:sp>
        <p:nvSpPr>
          <p:cNvPr id="5" name="Footer Placeholder 4"/>
          <p:cNvSpPr>
            <a:spLocks noGrp="1"/>
          </p:cNvSpPr>
          <p:nvPr>
            <p:ph type="ftr" sz="quarter" idx="11"/>
          </p:nvPr>
        </p:nvSpPr>
        <p:spPr/>
        <p:txBody>
          <a:bodyPr/>
          <a:lstStyle/>
          <a:p>
            <a:pPr algn="ctr">
              <a:buNone/>
            </a:pPr>
            <a:r>
              <a:rPr lang="en-IN" sz="1400" b="0" strike="noStrike" spc="-1">
                <a:latin typeface="Times New Roman"/>
              </a:rPr>
              <a:t>&lt;footer&gt;</a:t>
            </a:r>
          </a:p>
        </p:txBody>
      </p:sp>
      <p:sp>
        <p:nvSpPr>
          <p:cNvPr id="6" name="Slide Number Placeholder 5"/>
          <p:cNvSpPr>
            <a:spLocks noGrp="1"/>
          </p:cNvSpPr>
          <p:nvPr>
            <p:ph type="sldNum" sz="quarter" idx="12"/>
          </p:nvPr>
        </p:nvSpPr>
        <p:spPr/>
        <p:txBody>
          <a:bodyPr/>
          <a:lstStyle/>
          <a:p>
            <a:pPr algn="r">
              <a:lnSpc>
                <a:spcPct val="100000"/>
              </a:lnSpc>
              <a:buNone/>
              <a:tabLst>
                <a:tab pos="0" algn="l"/>
              </a:tabLst>
            </a:pPr>
            <a:fld id="{76FDB807-4E73-4FC0-B195-1A3F16133D09}" type="slidenum">
              <a:rPr lang="en-US" sz="1200" b="0" strike="noStrike" spc="-1" smtClean="0">
                <a:solidFill>
                  <a:srgbClr val="888888"/>
                </a:solidFill>
                <a:latin typeface="Arial"/>
                <a:ea typeface="Arial"/>
              </a:rPr>
              <a:t>‹#›</a:t>
            </a:fld>
            <a:endParaRPr lang="en-IN" sz="1200" b="0" strike="noStrike" spc="-1">
              <a:latin typeface="Times New Roman"/>
            </a:endParaRPr>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6458298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IN" sz="1400" b="0" strike="noStrike" spc="-1">
                <a:latin typeface="Times New Roman"/>
              </a:rPr>
              <a:t>&lt;date/time&gt;</a:t>
            </a:r>
          </a:p>
        </p:txBody>
      </p:sp>
      <p:sp>
        <p:nvSpPr>
          <p:cNvPr id="5" name="Footer Placeholder 4"/>
          <p:cNvSpPr>
            <a:spLocks noGrp="1"/>
          </p:cNvSpPr>
          <p:nvPr>
            <p:ph type="ftr" sz="quarter" idx="11"/>
          </p:nvPr>
        </p:nvSpPr>
        <p:spPr/>
        <p:txBody>
          <a:bodyPr/>
          <a:lstStyle/>
          <a:p>
            <a:pPr algn="ctr">
              <a:buNone/>
            </a:pPr>
            <a:r>
              <a:rPr lang="en-IN" sz="1400" b="0" strike="noStrike" spc="-1">
                <a:latin typeface="Times New Roman"/>
              </a:rPr>
              <a:t>&lt;footer&gt;</a:t>
            </a:r>
          </a:p>
        </p:txBody>
      </p:sp>
      <p:sp>
        <p:nvSpPr>
          <p:cNvPr id="6" name="Slide Number Placeholder 5"/>
          <p:cNvSpPr>
            <a:spLocks noGrp="1"/>
          </p:cNvSpPr>
          <p:nvPr>
            <p:ph type="sldNum" sz="quarter" idx="12"/>
          </p:nvPr>
        </p:nvSpPr>
        <p:spPr/>
        <p:txBody>
          <a:bodyPr/>
          <a:lstStyle/>
          <a:p>
            <a:pPr algn="r">
              <a:lnSpc>
                <a:spcPct val="100000"/>
              </a:lnSpc>
              <a:buNone/>
              <a:tabLst>
                <a:tab pos="0" algn="l"/>
              </a:tabLst>
            </a:pPr>
            <a:fld id="{76FDB807-4E73-4FC0-B195-1A3F16133D09}" type="slidenum">
              <a:rPr lang="en-US" sz="1200" b="0" strike="noStrike" spc="-1" smtClean="0">
                <a:solidFill>
                  <a:srgbClr val="888888"/>
                </a:solidFill>
                <a:latin typeface="Arial"/>
                <a:ea typeface="Arial"/>
              </a:rPr>
              <a:t>‹#›</a:t>
            </a:fld>
            <a:endParaRPr lang="en-IN" sz="1200" b="0" strike="noStrike" spc="-1">
              <a:latin typeface="Times New Roman"/>
            </a:endParaRPr>
          </a:p>
        </p:txBody>
      </p:sp>
    </p:spTree>
    <p:extLst>
      <p:ext uri="{BB962C8B-B14F-4D97-AF65-F5344CB8AC3E}">
        <p14:creationId xmlns:p14="http://schemas.microsoft.com/office/powerpoint/2010/main" val="40775184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r>
              <a:rPr lang="en-IN" sz="1400" b="0" strike="noStrike" spc="-1">
                <a:latin typeface="Times New Roman"/>
              </a:rPr>
              <a:t>&lt;date/time&gt;</a:t>
            </a:r>
          </a:p>
        </p:txBody>
      </p:sp>
      <p:sp>
        <p:nvSpPr>
          <p:cNvPr id="4" name="Footer Placeholder 4"/>
          <p:cNvSpPr>
            <a:spLocks noGrp="1"/>
          </p:cNvSpPr>
          <p:nvPr>
            <p:ph type="ftr" sz="quarter" idx="11"/>
          </p:nvPr>
        </p:nvSpPr>
        <p:spPr/>
        <p:txBody>
          <a:bodyPr/>
          <a:lstStyle/>
          <a:p>
            <a:pPr algn="ctr">
              <a:buNone/>
            </a:pPr>
            <a:r>
              <a:rPr lang="en-IN" sz="1400" b="0" strike="noStrike" spc="-1">
                <a:latin typeface="Times New Roman"/>
              </a:rPr>
              <a:t>&lt;footer&gt;</a:t>
            </a:r>
          </a:p>
        </p:txBody>
      </p:sp>
      <p:sp>
        <p:nvSpPr>
          <p:cNvPr id="6" name="Slide Number Placeholder 5"/>
          <p:cNvSpPr>
            <a:spLocks noGrp="1"/>
          </p:cNvSpPr>
          <p:nvPr>
            <p:ph type="sldNum" sz="quarter" idx="12"/>
          </p:nvPr>
        </p:nvSpPr>
        <p:spPr/>
        <p:txBody>
          <a:bodyPr/>
          <a:lstStyle/>
          <a:p>
            <a:pPr algn="r">
              <a:lnSpc>
                <a:spcPct val="100000"/>
              </a:lnSpc>
              <a:buNone/>
              <a:tabLst>
                <a:tab pos="0" algn="l"/>
              </a:tabLst>
            </a:pPr>
            <a:fld id="{76FDB807-4E73-4FC0-B195-1A3F16133D09}" type="slidenum">
              <a:rPr lang="en-US" sz="1200" b="0" strike="noStrike" spc="-1" smtClean="0">
                <a:solidFill>
                  <a:srgbClr val="888888"/>
                </a:solidFill>
                <a:latin typeface="Arial"/>
                <a:ea typeface="Arial"/>
              </a:rPr>
              <a:t>‹#›</a:t>
            </a:fld>
            <a:endParaRPr lang="en-IN" sz="1200" b="0" strike="noStrike" spc="-1">
              <a:latin typeface="Times New Roman"/>
            </a:endParaRPr>
          </a:p>
        </p:txBody>
      </p:sp>
    </p:spTree>
    <p:extLst>
      <p:ext uri="{BB962C8B-B14F-4D97-AF65-F5344CB8AC3E}">
        <p14:creationId xmlns:p14="http://schemas.microsoft.com/office/powerpoint/2010/main" val="23339881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r>
              <a:rPr lang="en-IN" sz="1400" b="0" strike="noStrike" spc="-1">
                <a:latin typeface="Times New Roman"/>
              </a:rPr>
              <a:t>&lt;date/time&gt;</a:t>
            </a:r>
          </a:p>
        </p:txBody>
      </p:sp>
      <p:sp>
        <p:nvSpPr>
          <p:cNvPr id="4" name="Footer Placeholder 4"/>
          <p:cNvSpPr>
            <a:spLocks noGrp="1"/>
          </p:cNvSpPr>
          <p:nvPr>
            <p:ph type="ftr" sz="quarter" idx="11"/>
          </p:nvPr>
        </p:nvSpPr>
        <p:spPr/>
        <p:txBody>
          <a:bodyPr/>
          <a:lstStyle/>
          <a:p>
            <a:pPr algn="ctr">
              <a:buNone/>
            </a:pPr>
            <a:r>
              <a:rPr lang="en-IN" sz="1400" b="0" strike="noStrike" spc="-1">
                <a:latin typeface="Times New Roman"/>
              </a:rPr>
              <a:t>&lt;footer&gt;</a:t>
            </a:r>
          </a:p>
        </p:txBody>
      </p:sp>
      <p:sp>
        <p:nvSpPr>
          <p:cNvPr id="6" name="Slide Number Placeholder 5"/>
          <p:cNvSpPr>
            <a:spLocks noGrp="1"/>
          </p:cNvSpPr>
          <p:nvPr>
            <p:ph type="sldNum" sz="quarter" idx="12"/>
          </p:nvPr>
        </p:nvSpPr>
        <p:spPr/>
        <p:txBody>
          <a:bodyPr/>
          <a:lstStyle/>
          <a:p>
            <a:pPr algn="r">
              <a:lnSpc>
                <a:spcPct val="100000"/>
              </a:lnSpc>
              <a:buNone/>
              <a:tabLst>
                <a:tab pos="0" algn="l"/>
              </a:tabLst>
            </a:pPr>
            <a:fld id="{76FDB807-4E73-4FC0-B195-1A3F16133D09}" type="slidenum">
              <a:rPr lang="en-US" sz="1200" b="0" strike="noStrike" spc="-1" smtClean="0">
                <a:solidFill>
                  <a:srgbClr val="888888"/>
                </a:solidFill>
                <a:latin typeface="Arial"/>
                <a:ea typeface="Arial"/>
              </a:rPr>
              <a:t>‹#›</a:t>
            </a:fld>
            <a:endParaRPr lang="en-IN" sz="1200" b="0" strike="noStrike" spc="-1">
              <a:latin typeface="Times New Roman"/>
            </a:endParaRPr>
          </a:p>
        </p:txBody>
      </p:sp>
    </p:spTree>
    <p:extLst>
      <p:ext uri="{BB962C8B-B14F-4D97-AF65-F5344CB8AC3E}">
        <p14:creationId xmlns:p14="http://schemas.microsoft.com/office/powerpoint/2010/main" val="10254791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IN" sz="1400" b="0" strike="noStrike" spc="-1">
                <a:latin typeface="Times New Roman"/>
              </a:rPr>
              <a:t>&lt;date/time&gt;</a:t>
            </a:r>
          </a:p>
        </p:txBody>
      </p:sp>
      <p:sp>
        <p:nvSpPr>
          <p:cNvPr id="5" name="Footer Placeholder 4"/>
          <p:cNvSpPr>
            <a:spLocks noGrp="1"/>
          </p:cNvSpPr>
          <p:nvPr>
            <p:ph type="ftr" sz="quarter" idx="11"/>
          </p:nvPr>
        </p:nvSpPr>
        <p:spPr/>
        <p:txBody>
          <a:bodyPr/>
          <a:lstStyle/>
          <a:p>
            <a:pPr algn="ctr">
              <a:buNone/>
            </a:pPr>
            <a:r>
              <a:rPr lang="en-IN" sz="1400" b="0" strike="noStrike" spc="-1">
                <a:latin typeface="Times New Roman"/>
              </a:rPr>
              <a:t>&lt;footer&gt;</a:t>
            </a:r>
          </a:p>
        </p:txBody>
      </p:sp>
      <p:sp>
        <p:nvSpPr>
          <p:cNvPr id="6" name="Slide Number Placeholder 5"/>
          <p:cNvSpPr>
            <a:spLocks noGrp="1"/>
          </p:cNvSpPr>
          <p:nvPr>
            <p:ph type="sldNum" sz="quarter" idx="12"/>
          </p:nvPr>
        </p:nvSpPr>
        <p:spPr/>
        <p:txBody>
          <a:bodyPr/>
          <a:lstStyle/>
          <a:p>
            <a:pPr algn="r">
              <a:lnSpc>
                <a:spcPct val="100000"/>
              </a:lnSpc>
              <a:buNone/>
              <a:tabLst>
                <a:tab pos="0" algn="l"/>
              </a:tabLst>
            </a:pPr>
            <a:fld id="{76FDB807-4E73-4FC0-B195-1A3F16133D09}" type="slidenum">
              <a:rPr lang="en-US" sz="1200" b="0" strike="noStrike" spc="-1" smtClean="0">
                <a:solidFill>
                  <a:srgbClr val="888888"/>
                </a:solidFill>
                <a:latin typeface="Arial"/>
                <a:ea typeface="Arial"/>
              </a:rPr>
              <a:t>‹#›</a:t>
            </a:fld>
            <a:endParaRPr lang="en-IN" sz="1200" b="0" strike="noStrike" spc="-1">
              <a:latin typeface="Times New Roman"/>
            </a:endParaRPr>
          </a:p>
        </p:txBody>
      </p:sp>
    </p:spTree>
    <p:extLst>
      <p:ext uri="{BB962C8B-B14F-4D97-AF65-F5344CB8AC3E}">
        <p14:creationId xmlns:p14="http://schemas.microsoft.com/office/powerpoint/2010/main" val="76194422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IN" sz="1400" b="0" strike="noStrike" spc="-1">
                <a:latin typeface="Times New Roman"/>
              </a:rPr>
              <a:t>&lt;date/time&gt;</a:t>
            </a:r>
          </a:p>
        </p:txBody>
      </p:sp>
      <p:sp>
        <p:nvSpPr>
          <p:cNvPr id="5" name="Footer Placeholder 4"/>
          <p:cNvSpPr>
            <a:spLocks noGrp="1"/>
          </p:cNvSpPr>
          <p:nvPr>
            <p:ph type="ftr" sz="quarter" idx="11"/>
          </p:nvPr>
        </p:nvSpPr>
        <p:spPr/>
        <p:txBody>
          <a:bodyPr/>
          <a:lstStyle/>
          <a:p>
            <a:pPr algn="ctr">
              <a:buNone/>
            </a:pPr>
            <a:r>
              <a:rPr lang="en-IN" sz="1400" b="0" strike="noStrike" spc="-1">
                <a:latin typeface="Times New Roman"/>
              </a:rPr>
              <a:t>&lt;footer&gt;</a:t>
            </a:r>
          </a:p>
        </p:txBody>
      </p:sp>
      <p:sp>
        <p:nvSpPr>
          <p:cNvPr id="6" name="Slide Number Placeholder 5"/>
          <p:cNvSpPr>
            <a:spLocks noGrp="1"/>
          </p:cNvSpPr>
          <p:nvPr>
            <p:ph type="sldNum" sz="quarter" idx="12"/>
          </p:nvPr>
        </p:nvSpPr>
        <p:spPr/>
        <p:txBody>
          <a:bodyPr/>
          <a:lstStyle/>
          <a:p>
            <a:pPr algn="r">
              <a:lnSpc>
                <a:spcPct val="100000"/>
              </a:lnSpc>
              <a:buNone/>
              <a:tabLst>
                <a:tab pos="0" algn="l"/>
              </a:tabLst>
            </a:pPr>
            <a:fld id="{76FDB807-4E73-4FC0-B195-1A3F16133D09}" type="slidenum">
              <a:rPr lang="en-US" sz="1200" b="0" strike="noStrike" spc="-1" smtClean="0">
                <a:solidFill>
                  <a:srgbClr val="888888"/>
                </a:solidFill>
                <a:latin typeface="Arial"/>
                <a:ea typeface="Arial"/>
              </a:rPr>
              <a:t>‹#›</a:t>
            </a:fld>
            <a:endParaRPr lang="en-IN" sz="1200" b="0" strike="noStrike" spc="-1">
              <a:latin typeface="Times New Roman"/>
            </a:endParaRPr>
          </a:p>
        </p:txBody>
      </p:sp>
    </p:spTree>
    <p:extLst>
      <p:ext uri="{BB962C8B-B14F-4D97-AF65-F5344CB8AC3E}">
        <p14:creationId xmlns:p14="http://schemas.microsoft.com/office/powerpoint/2010/main" val="190027131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9"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4" name="PlaceHolder 3"/>
          <p:cNvSpPr>
            <a:spLocks noGrp="1"/>
          </p:cNvSpPr>
          <p:nvPr>
            <p:ph type="ftr" idx="2"/>
          </p:nvPr>
        </p:nvSpPr>
        <p:spPr/>
        <p:txBody>
          <a:bodyPr/>
          <a:lstStyle/>
          <a:p>
            <a:r>
              <a:t>Footer</a:t>
            </a:r>
          </a:p>
        </p:txBody>
      </p:sp>
      <p:sp>
        <p:nvSpPr>
          <p:cNvPr id="5" name="PlaceHolder 4"/>
          <p:cNvSpPr>
            <a:spLocks noGrp="1"/>
          </p:cNvSpPr>
          <p:nvPr>
            <p:ph type="sldNum" idx="3"/>
          </p:nvPr>
        </p:nvSpPr>
        <p:spPr/>
        <p:txBody>
          <a:bodyPr/>
          <a:lstStyle/>
          <a:p>
            <a:fld id="{4F07CE59-E3C6-47FF-9222-3E9DE8D7922D}" type="slidenum">
              <a:t>‹#›</a:t>
            </a:fld>
            <a:endParaRPr/>
          </a:p>
        </p:txBody>
      </p:sp>
      <p:sp>
        <p:nvSpPr>
          <p:cNvPr id="6" name="PlaceHolder 5"/>
          <p:cNvSpPr>
            <a:spLocks noGrp="1"/>
          </p:cNvSpPr>
          <p:nvPr>
            <p:ph type="dt" idx="1"/>
          </p:nvPr>
        </p:nvSpPr>
        <p:spPr/>
        <p:txBody>
          <a:bodyPr/>
          <a:lstStyle/>
          <a:p>
            <a:endParaRPr/>
          </a:p>
        </p:txBody>
      </p:sp>
    </p:spTree>
    <p:extLst>
      <p:ext uri="{BB962C8B-B14F-4D97-AF65-F5344CB8AC3E}">
        <p14:creationId xmlns:p14="http://schemas.microsoft.com/office/powerpoint/2010/main" val="26156641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r>
              <a:rPr lang="en-IN" sz="1400" b="0" strike="noStrike" spc="-1">
                <a:latin typeface="Times New Roman"/>
              </a:rPr>
              <a:t>&lt;date/time&gt;</a:t>
            </a:r>
          </a:p>
        </p:txBody>
      </p:sp>
      <p:sp>
        <p:nvSpPr>
          <p:cNvPr id="5" name="Footer Placeholder 4"/>
          <p:cNvSpPr>
            <a:spLocks noGrp="1"/>
          </p:cNvSpPr>
          <p:nvPr>
            <p:ph type="ftr" sz="quarter" idx="11"/>
          </p:nvPr>
        </p:nvSpPr>
        <p:spPr/>
        <p:txBody>
          <a:bodyPr/>
          <a:lstStyle/>
          <a:p>
            <a:pPr algn="ctr">
              <a:buNone/>
            </a:pPr>
            <a:r>
              <a:rPr lang="en-IN" sz="1400" b="0" strike="noStrike" spc="-1">
                <a:latin typeface="Times New Roman"/>
              </a:rPr>
              <a:t>&lt;footer&gt;</a:t>
            </a:r>
          </a:p>
        </p:txBody>
      </p:sp>
      <p:sp>
        <p:nvSpPr>
          <p:cNvPr id="6" name="Slide Number Placeholder 5"/>
          <p:cNvSpPr>
            <a:spLocks noGrp="1"/>
          </p:cNvSpPr>
          <p:nvPr>
            <p:ph type="sldNum" sz="quarter" idx="12"/>
          </p:nvPr>
        </p:nvSpPr>
        <p:spPr/>
        <p:txBody>
          <a:bodyPr/>
          <a:lstStyle/>
          <a:p>
            <a:pPr algn="r">
              <a:lnSpc>
                <a:spcPct val="100000"/>
              </a:lnSpc>
              <a:buNone/>
              <a:tabLst>
                <a:tab pos="0" algn="l"/>
              </a:tabLst>
            </a:pPr>
            <a:fld id="{76FDB807-4E73-4FC0-B195-1A3F16133D09}" type="slidenum">
              <a:rPr lang="en-US" sz="1200" b="0" strike="noStrike" spc="-1" smtClean="0">
                <a:solidFill>
                  <a:srgbClr val="888888"/>
                </a:solidFill>
                <a:latin typeface="Arial"/>
                <a:ea typeface="Arial"/>
              </a:rPr>
              <a:t>‹#›</a:t>
            </a:fld>
            <a:endParaRPr lang="en-IN" sz="1200" b="0" strike="noStrike" spc="-1">
              <a:latin typeface="Times New Roman"/>
            </a:endParaRPr>
          </a:p>
        </p:txBody>
      </p:sp>
    </p:spTree>
    <p:extLst>
      <p:ext uri="{BB962C8B-B14F-4D97-AF65-F5344CB8AC3E}">
        <p14:creationId xmlns:p14="http://schemas.microsoft.com/office/powerpoint/2010/main" val="37315161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IN" sz="1400" b="0" strike="noStrike" spc="-1">
                <a:latin typeface="Times New Roman"/>
              </a:rPr>
              <a:t>&lt;date/time&gt;</a:t>
            </a:r>
          </a:p>
        </p:txBody>
      </p:sp>
      <p:sp>
        <p:nvSpPr>
          <p:cNvPr id="5" name="Footer Placeholder 4"/>
          <p:cNvSpPr>
            <a:spLocks noGrp="1"/>
          </p:cNvSpPr>
          <p:nvPr>
            <p:ph type="ftr" sz="quarter" idx="11"/>
          </p:nvPr>
        </p:nvSpPr>
        <p:spPr/>
        <p:txBody>
          <a:bodyPr/>
          <a:lstStyle/>
          <a:p>
            <a:pPr algn="ctr">
              <a:buNone/>
            </a:pPr>
            <a:r>
              <a:rPr lang="en-IN" sz="1400" b="0" strike="noStrike" spc="-1">
                <a:latin typeface="Times New Roman"/>
              </a:rPr>
              <a:t>&lt;footer&gt;</a:t>
            </a:r>
          </a:p>
        </p:txBody>
      </p:sp>
      <p:sp>
        <p:nvSpPr>
          <p:cNvPr id="6" name="Slide Number Placeholder 5"/>
          <p:cNvSpPr>
            <a:spLocks noGrp="1"/>
          </p:cNvSpPr>
          <p:nvPr>
            <p:ph type="sldNum" sz="quarter" idx="12"/>
          </p:nvPr>
        </p:nvSpPr>
        <p:spPr/>
        <p:txBody>
          <a:bodyPr/>
          <a:lstStyle/>
          <a:p>
            <a:pPr algn="r">
              <a:lnSpc>
                <a:spcPct val="100000"/>
              </a:lnSpc>
              <a:buNone/>
              <a:tabLst>
                <a:tab pos="0" algn="l"/>
              </a:tabLst>
            </a:pPr>
            <a:fld id="{76FDB807-4E73-4FC0-B195-1A3F16133D09}" type="slidenum">
              <a:rPr lang="en-US" sz="1200" b="0" strike="noStrike" spc="-1" smtClean="0">
                <a:solidFill>
                  <a:srgbClr val="888888"/>
                </a:solidFill>
                <a:latin typeface="Arial"/>
                <a:ea typeface="Arial"/>
              </a:rPr>
              <a:t>‹#›</a:t>
            </a:fld>
            <a:endParaRPr lang="en-IN" sz="1200" b="0" strike="noStrike" spc="-1">
              <a:latin typeface="Times New Roman"/>
            </a:endParaRPr>
          </a:p>
        </p:txBody>
      </p:sp>
    </p:spTree>
    <p:extLst>
      <p:ext uri="{BB962C8B-B14F-4D97-AF65-F5344CB8AC3E}">
        <p14:creationId xmlns:p14="http://schemas.microsoft.com/office/powerpoint/2010/main" val="486717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IN" sz="1400" b="0" strike="noStrike" spc="-1">
                <a:latin typeface="Times New Roman"/>
              </a:rPr>
              <a:t>&lt;date/time&gt;</a:t>
            </a:r>
          </a:p>
        </p:txBody>
      </p:sp>
      <p:sp>
        <p:nvSpPr>
          <p:cNvPr id="6" name="Footer Placeholder 5"/>
          <p:cNvSpPr>
            <a:spLocks noGrp="1"/>
          </p:cNvSpPr>
          <p:nvPr>
            <p:ph type="ftr" sz="quarter" idx="11"/>
          </p:nvPr>
        </p:nvSpPr>
        <p:spPr/>
        <p:txBody>
          <a:bodyPr/>
          <a:lstStyle/>
          <a:p>
            <a:pPr algn="ctr">
              <a:buNone/>
            </a:pPr>
            <a:r>
              <a:rPr lang="en-IN" sz="1400" b="0" strike="noStrike" spc="-1">
                <a:latin typeface="Times New Roman"/>
              </a:rPr>
              <a:t>&lt;footer&gt;</a:t>
            </a:r>
          </a:p>
        </p:txBody>
      </p:sp>
      <p:sp>
        <p:nvSpPr>
          <p:cNvPr id="7" name="Slide Number Placeholder 6"/>
          <p:cNvSpPr>
            <a:spLocks noGrp="1"/>
          </p:cNvSpPr>
          <p:nvPr>
            <p:ph type="sldNum" sz="quarter" idx="12"/>
          </p:nvPr>
        </p:nvSpPr>
        <p:spPr/>
        <p:txBody>
          <a:bodyPr/>
          <a:lstStyle/>
          <a:p>
            <a:pPr algn="r">
              <a:lnSpc>
                <a:spcPct val="100000"/>
              </a:lnSpc>
              <a:buNone/>
              <a:tabLst>
                <a:tab pos="0" algn="l"/>
              </a:tabLst>
            </a:pPr>
            <a:fld id="{76FDB807-4E73-4FC0-B195-1A3F16133D09}" type="slidenum">
              <a:rPr lang="en-US" sz="1200" b="0" strike="noStrike" spc="-1" smtClean="0">
                <a:solidFill>
                  <a:srgbClr val="888888"/>
                </a:solidFill>
                <a:latin typeface="Arial"/>
                <a:ea typeface="Arial"/>
              </a:rPr>
              <a:t>‹#›</a:t>
            </a:fld>
            <a:endParaRPr lang="en-IN" sz="1200" b="0" strike="noStrike" spc="-1">
              <a:latin typeface="Times New Roman"/>
            </a:endParaRPr>
          </a:p>
        </p:txBody>
      </p:sp>
    </p:spTree>
    <p:extLst>
      <p:ext uri="{BB962C8B-B14F-4D97-AF65-F5344CB8AC3E}">
        <p14:creationId xmlns:p14="http://schemas.microsoft.com/office/powerpoint/2010/main" val="10571840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IN" sz="1400" b="0" strike="noStrike" spc="-1">
                <a:latin typeface="Times New Roman"/>
              </a:rPr>
              <a:t>&lt;date/time&gt;</a:t>
            </a:r>
          </a:p>
        </p:txBody>
      </p:sp>
      <p:sp>
        <p:nvSpPr>
          <p:cNvPr id="8" name="Footer Placeholder 7"/>
          <p:cNvSpPr>
            <a:spLocks noGrp="1"/>
          </p:cNvSpPr>
          <p:nvPr>
            <p:ph type="ftr" sz="quarter" idx="11"/>
          </p:nvPr>
        </p:nvSpPr>
        <p:spPr/>
        <p:txBody>
          <a:bodyPr/>
          <a:lstStyle/>
          <a:p>
            <a:pPr algn="ctr">
              <a:buNone/>
            </a:pPr>
            <a:r>
              <a:rPr lang="en-IN" sz="1400" b="0" strike="noStrike" spc="-1">
                <a:latin typeface="Times New Roman"/>
              </a:rPr>
              <a:t>&lt;footer&gt;</a:t>
            </a:r>
          </a:p>
        </p:txBody>
      </p:sp>
      <p:sp>
        <p:nvSpPr>
          <p:cNvPr id="9" name="Slide Number Placeholder 8"/>
          <p:cNvSpPr>
            <a:spLocks noGrp="1"/>
          </p:cNvSpPr>
          <p:nvPr>
            <p:ph type="sldNum" sz="quarter" idx="12"/>
          </p:nvPr>
        </p:nvSpPr>
        <p:spPr/>
        <p:txBody>
          <a:bodyPr/>
          <a:lstStyle/>
          <a:p>
            <a:pPr algn="r">
              <a:lnSpc>
                <a:spcPct val="100000"/>
              </a:lnSpc>
              <a:buNone/>
              <a:tabLst>
                <a:tab pos="0" algn="l"/>
              </a:tabLst>
            </a:pPr>
            <a:fld id="{76FDB807-4E73-4FC0-B195-1A3F16133D09}" type="slidenum">
              <a:rPr lang="en-US" sz="1200" b="0" strike="noStrike" spc="-1" smtClean="0">
                <a:solidFill>
                  <a:srgbClr val="888888"/>
                </a:solidFill>
                <a:latin typeface="Arial"/>
                <a:ea typeface="Arial"/>
              </a:rPr>
              <a:t>‹#›</a:t>
            </a:fld>
            <a:endParaRPr lang="en-IN" sz="1200" b="0" strike="noStrike" spc="-1">
              <a:latin typeface="Times New Roman"/>
            </a:endParaRPr>
          </a:p>
        </p:txBody>
      </p:sp>
    </p:spTree>
    <p:extLst>
      <p:ext uri="{BB962C8B-B14F-4D97-AF65-F5344CB8AC3E}">
        <p14:creationId xmlns:p14="http://schemas.microsoft.com/office/powerpoint/2010/main" val="26760907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endParaRPr lang="en-IN"/>
          </a:p>
        </p:txBody>
      </p:sp>
      <p:sp>
        <p:nvSpPr>
          <p:cNvPr id="5" name="Footer Placeholder 3"/>
          <p:cNvSpPr>
            <a:spLocks noGrp="1"/>
          </p:cNvSpPr>
          <p:nvPr>
            <p:ph type="ftr" sz="quarter" idx="11"/>
          </p:nvPr>
        </p:nvSpPr>
        <p:spPr/>
        <p:txBody>
          <a:bodyPr/>
          <a:lstStyle/>
          <a:p>
            <a:r>
              <a:rPr lang="en-IN"/>
              <a:t>Footer</a:t>
            </a:r>
          </a:p>
        </p:txBody>
      </p:sp>
      <p:sp>
        <p:nvSpPr>
          <p:cNvPr id="6" name="Slide Number Placeholder 4"/>
          <p:cNvSpPr>
            <a:spLocks noGrp="1"/>
          </p:cNvSpPr>
          <p:nvPr>
            <p:ph type="sldNum" sz="quarter" idx="12"/>
          </p:nvPr>
        </p:nvSpPr>
        <p:spPr/>
        <p:txBody>
          <a:bodyPr/>
          <a:lstStyle/>
          <a:p>
            <a:fld id="{0CD568C7-8AD1-48EF-B232-F9F18ACDED21}" type="slidenum">
              <a:rPr lang="en-IN" smtClean="0"/>
              <a:t>‹#›</a:t>
            </a:fld>
            <a:endParaRPr lang="en-IN"/>
          </a:p>
        </p:txBody>
      </p:sp>
    </p:spTree>
    <p:extLst>
      <p:ext uri="{BB962C8B-B14F-4D97-AF65-F5344CB8AC3E}">
        <p14:creationId xmlns:p14="http://schemas.microsoft.com/office/powerpoint/2010/main" val="19325761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r>
              <a:rPr lang="en-IN" sz="1400" b="0" strike="noStrike" spc="-1">
                <a:latin typeface="Times New Roman"/>
              </a:rPr>
              <a:t>&lt;date/time&gt;</a:t>
            </a:r>
          </a:p>
        </p:txBody>
      </p:sp>
      <p:sp>
        <p:nvSpPr>
          <p:cNvPr id="5" name="Footer Placeholder 2"/>
          <p:cNvSpPr>
            <a:spLocks noGrp="1"/>
          </p:cNvSpPr>
          <p:nvPr>
            <p:ph type="ftr" sz="quarter" idx="11"/>
          </p:nvPr>
        </p:nvSpPr>
        <p:spPr/>
        <p:txBody>
          <a:bodyPr/>
          <a:lstStyle/>
          <a:p>
            <a:pPr algn="ctr">
              <a:buNone/>
            </a:pPr>
            <a:r>
              <a:rPr lang="en-IN" sz="1400" b="0" strike="noStrike" spc="-1">
                <a:latin typeface="Times New Roman"/>
              </a:rPr>
              <a:t>&lt;footer&gt;</a:t>
            </a:r>
          </a:p>
        </p:txBody>
      </p:sp>
      <p:sp>
        <p:nvSpPr>
          <p:cNvPr id="6" name="Slide Number Placeholder 3"/>
          <p:cNvSpPr>
            <a:spLocks noGrp="1"/>
          </p:cNvSpPr>
          <p:nvPr>
            <p:ph type="sldNum" sz="quarter" idx="12"/>
          </p:nvPr>
        </p:nvSpPr>
        <p:spPr/>
        <p:txBody>
          <a:bodyPr/>
          <a:lstStyle/>
          <a:p>
            <a:pPr algn="r">
              <a:lnSpc>
                <a:spcPct val="100000"/>
              </a:lnSpc>
              <a:buNone/>
              <a:tabLst>
                <a:tab pos="0" algn="l"/>
              </a:tabLst>
            </a:pPr>
            <a:fld id="{76FDB807-4E73-4FC0-B195-1A3F16133D09}" type="slidenum">
              <a:rPr lang="en-US" sz="1200" b="0" strike="noStrike" spc="-1" smtClean="0">
                <a:solidFill>
                  <a:srgbClr val="888888"/>
                </a:solidFill>
                <a:latin typeface="Arial"/>
                <a:ea typeface="Arial"/>
              </a:rPr>
              <a:t>‹#›</a:t>
            </a:fld>
            <a:endParaRPr lang="en-IN" sz="1200" b="0" strike="noStrike" spc="-1">
              <a:latin typeface="Times New Roman"/>
            </a:endParaRPr>
          </a:p>
        </p:txBody>
      </p:sp>
    </p:spTree>
    <p:extLst>
      <p:ext uri="{BB962C8B-B14F-4D97-AF65-F5344CB8AC3E}">
        <p14:creationId xmlns:p14="http://schemas.microsoft.com/office/powerpoint/2010/main" val="31010146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r>
              <a:rPr lang="en-IN" sz="1400" b="0" strike="noStrike" spc="-1">
                <a:latin typeface="Times New Roman"/>
              </a:rPr>
              <a:t>&lt;date/time&gt;</a:t>
            </a:r>
          </a:p>
        </p:txBody>
      </p:sp>
      <p:sp>
        <p:nvSpPr>
          <p:cNvPr id="5" name="Footer Placeholder 5"/>
          <p:cNvSpPr>
            <a:spLocks noGrp="1"/>
          </p:cNvSpPr>
          <p:nvPr>
            <p:ph type="ftr" sz="quarter" idx="11"/>
          </p:nvPr>
        </p:nvSpPr>
        <p:spPr/>
        <p:txBody>
          <a:bodyPr/>
          <a:lstStyle/>
          <a:p>
            <a:pPr algn="ctr">
              <a:buNone/>
            </a:pPr>
            <a:r>
              <a:rPr lang="en-IN" sz="1400" b="0" strike="noStrike" spc="-1">
                <a:latin typeface="Times New Roman"/>
              </a:rPr>
              <a:t>&lt;footer&gt;</a:t>
            </a:r>
          </a:p>
        </p:txBody>
      </p:sp>
      <p:sp>
        <p:nvSpPr>
          <p:cNvPr id="6" name="Slide Number Placeholder 6"/>
          <p:cNvSpPr>
            <a:spLocks noGrp="1"/>
          </p:cNvSpPr>
          <p:nvPr>
            <p:ph type="sldNum" sz="quarter" idx="12"/>
          </p:nvPr>
        </p:nvSpPr>
        <p:spPr/>
        <p:txBody>
          <a:bodyPr/>
          <a:lstStyle/>
          <a:p>
            <a:pPr algn="r">
              <a:lnSpc>
                <a:spcPct val="100000"/>
              </a:lnSpc>
              <a:buNone/>
              <a:tabLst>
                <a:tab pos="0" algn="l"/>
              </a:tabLst>
            </a:pPr>
            <a:fld id="{76FDB807-4E73-4FC0-B195-1A3F16133D09}" type="slidenum">
              <a:rPr lang="en-US" sz="1200" b="0" strike="noStrike" spc="-1" smtClean="0">
                <a:solidFill>
                  <a:srgbClr val="888888"/>
                </a:solidFill>
                <a:latin typeface="Arial"/>
                <a:ea typeface="Arial"/>
              </a:rPr>
              <a:t>‹#›</a:t>
            </a:fld>
            <a:endParaRPr lang="en-IN" sz="1200" b="0" strike="noStrike" spc="-1">
              <a:latin typeface="Times New Roman"/>
            </a:endParaRPr>
          </a:p>
        </p:txBody>
      </p:sp>
    </p:spTree>
    <p:extLst>
      <p:ext uri="{BB962C8B-B14F-4D97-AF65-F5344CB8AC3E}">
        <p14:creationId xmlns:p14="http://schemas.microsoft.com/office/powerpoint/2010/main" val="35497780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IN" sz="1400" b="0" strike="noStrike" spc="-1">
                <a:latin typeface="Times New Roman"/>
              </a:rPr>
              <a:t>&lt;date/time&gt;</a:t>
            </a:r>
          </a:p>
        </p:txBody>
      </p:sp>
      <p:sp>
        <p:nvSpPr>
          <p:cNvPr id="6" name="Footer Placeholder 5"/>
          <p:cNvSpPr>
            <a:spLocks noGrp="1"/>
          </p:cNvSpPr>
          <p:nvPr>
            <p:ph type="ftr" sz="quarter" idx="11"/>
          </p:nvPr>
        </p:nvSpPr>
        <p:spPr/>
        <p:txBody>
          <a:bodyPr/>
          <a:lstStyle/>
          <a:p>
            <a:pPr algn="ctr">
              <a:buNone/>
            </a:pPr>
            <a:r>
              <a:rPr lang="en-IN" sz="1400" b="0" strike="noStrike" spc="-1">
                <a:latin typeface="Times New Roman"/>
              </a:rPr>
              <a:t>&lt;footer&gt;</a:t>
            </a:r>
          </a:p>
        </p:txBody>
      </p:sp>
      <p:sp>
        <p:nvSpPr>
          <p:cNvPr id="7" name="Slide Number Placeholder 6"/>
          <p:cNvSpPr>
            <a:spLocks noGrp="1"/>
          </p:cNvSpPr>
          <p:nvPr>
            <p:ph type="sldNum" sz="quarter" idx="12"/>
          </p:nvPr>
        </p:nvSpPr>
        <p:spPr/>
        <p:txBody>
          <a:bodyPr/>
          <a:lstStyle/>
          <a:p>
            <a:pPr algn="r">
              <a:lnSpc>
                <a:spcPct val="100000"/>
              </a:lnSpc>
              <a:buNone/>
              <a:tabLst>
                <a:tab pos="0" algn="l"/>
              </a:tabLst>
            </a:pPr>
            <a:fld id="{76FDB807-4E73-4FC0-B195-1A3F16133D09}" type="slidenum">
              <a:rPr lang="en-US" sz="1200" b="0" strike="noStrike" spc="-1" smtClean="0">
                <a:solidFill>
                  <a:srgbClr val="888888"/>
                </a:solidFill>
                <a:latin typeface="Arial"/>
                <a:ea typeface="Arial"/>
              </a:rPr>
              <a:t>‹#›</a:t>
            </a:fld>
            <a:endParaRPr lang="en-IN" sz="1200" b="0" strike="noStrike" spc="-1">
              <a:latin typeface="Times New Roman"/>
            </a:endParaRPr>
          </a:p>
        </p:txBody>
      </p:sp>
    </p:spTree>
    <p:extLst>
      <p:ext uri="{BB962C8B-B14F-4D97-AF65-F5344CB8AC3E}">
        <p14:creationId xmlns:p14="http://schemas.microsoft.com/office/powerpoint/2010/main" val="39649695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3.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5.png"/><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0">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1">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2">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3">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r>
              <a:rPr lang="en-IN" sz="1400" b="0" strike="noStrike" spc="-1">
                <a:latin typeface="Times New Roman"/>
              </a:rPr>
              <a:t>&lt;date/time&gt;</a:t>
            </a:r>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pPr algn="ctr">
              <a:buNone/>
            </a:pPr>
            <a:r>
              <a:rPr lang="en-IN" sz="1400" b="0" strike="noStrike" spc="-1">
                <a:latin typeface="Times New Roman"/>
              </a:rPr>
              <a:t>&lt;footer&gt;</a:t>
            </a:r>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pPr algn="r">
              <a:lnSpc>
                <a:spcPct val="100000"/>
              </a:lnSpc>
              <a:buNone/>
              <a:tabLst>
                <a:tab pos="0" algn="l"/>
              </a:tabLst>
            </a:pPr>
            <a:fld id="{76FDB807-4E73-4FC0-B195-1A3F16133D09}" type="slidenum">
              <a:rPr lang="en-US" sz="1200" b="0" strike="noStrike" spc="-1" smtClean="0">
                <a:solidFill>
                  <a:srgbClr val="888888"/>
                </a:solidFill>
                <a:latin typeface="Arial"/>
                <a:ea typeface="Arial"/>
              </a:rPr>
              <a:t>‹#›</a:t>
            </a:fld>
            <a:endParaRPr lang="en-IN" sz="1200" b="0" strike="noStrike" spc="-1">
              <a:latin typeface="Times New Roman"/>
            </a:endParaRPr>
          </a:p>
        </p:txBody>
      </p:sp>
    </p:spTree>
    <p:extLst>
      <p:ext uri="{BB962C8B-B14F-4D97-AF65-F5344CB8AC3E}">
        <p14:creationId xmlns:p14="http://schemas.microsoft.com/office/powerpoint/2010/main" val="164044017"/>
      </p:ext>
    </p:extLst>
  </p:cSld>
  <p:clrMap bg1="dk1" tx1="lt1" bg2="dk2" tx2="lt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2" r:id="rId9"/>
    <p:sldLayoutId id="2147483703" r:id="rId10"/>
    <p:sldLayoutId id="2147483704" r:id="rId11"/>
    <p:sldLayoutId id="2147483705" r:id="rId12"/>
    <p:sldLayoutId id="2147483706" r:id="rId13"/>
    <p:sldLayoutId id="2147483707" r:id="rId14"/>
    <p:sldLayoutId id="2147483708" r:id="rId15"/>
    <p:sldLayoutId id="2147483709" r:id="rId16"/>
    <p:sldLayoutId id="2147483710" r:id="rId17"/>
    <p:sldLayoutId id="2147483711" r:id="rId18"/>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3" Type="http://schemas.openxmlformats.org/officeDocument/2006/relationships/hyperlink" Target="https://www.acpjournals.org/doi/abs/10.7326/0003-4819-118-6-199303150-00008" TargetMode="External"/><Relationship Id="rId2" Type="http://schemas.openxmlformats.org/officeDocument/2006/relationships/hyperlink" Target="https://www.acpjournals.org/doi/full/10.7326/0003-4819-118-6-199303150-00008" TargetMode="Externa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2" Type="http://schemas.openxmlformats.org/officeDocument/2006/relationships/hyperlink" Target="https://link.springer.com/article/10.1007/s12529-019-09810-6#auth-Michael_P_-Mead" TargetMode="Externa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2" Type="http://schemas.openxmlformats.org/officeDocument/2006/relationships/hyperlink" Target="https://ieeexplore.ieee.org/author/37086037632" TargetMode="External"/><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Google Shape;77;p1"/>
          <p:cNvSpPr/>
          <p:nvPr/>
        </p:nvSpPr>
        <p:spPr>
          <a:xfrm>
            <a:off x="139959" y="1228397"/>
            <a:ext cx="11607281" cy="5201424"/>
          </a:xfrm>
          <a:prstGeom prst="rect">
            <a:avLst/>
          </a:prstGeom>
          <a:noFill/>
          <a:ln w="0">
            <a:noFill/>
          </a:ln>
        </p:spPr>
        <p:style>
          <a:lnRef idx="0">
            <a:scrgbClr r="0" g="0" b="0"/>
          </a:lnRef>
          <a:fillRef idx="0">
            <a:scrgbClr r="0" g="0" b="0"/>
          </a:fillRef>
          <a:effectRef idx="0">
            <a:scrgbClr r="0" g="0" b="0"/>
          </a:effectRef>
          <a:fontRef idx="minor"/>
        </p:style>
        <p:txBody>
          <a:bodyPr wrap="square" anchor="t">
            <a:spAutoFit/>
          </a:bodyPr>
          <a:lstStyle/>
          <a:p>
            <a:pPr algn="ctr">
              <a:lnSpc>
                <a:spcPct val="100000"/>
              </a:lnSpc>
              <a:buNone/>
              <a:tabLst>
                <a:tab pos="0" algn="l"/>
              </a:tabLst>
            </a:pPr>
            <a:r>
              <a:rPr lang="en-US" sz="2000" b="1" strike="noStrike" spc="-1" dirty="0">
                <a:solidFill>
                  <a:schemeClr val="bg1"/>
                </a:solidFill>
                <a:latin typeface="Trebuchet MS"/>
                <a:ea typeface="Trebuchet MS"/>
              </a:rPr>
              <a:t>Data Analytics </a:t>
            </a:r>
            <a:endParaRPr lang="en-IN" sz="2000" b="0" strike="noStrike" spc="-1" dirty="0">
              <a:solidFill>
                <a:schemeClr val="bg1"/>
              </a:solidFill>
              <a:latin typeface="Arial"/>
            </a:endParaRPr>
          </a:p>
          <a:p>
            <a:pPr algn="ctr">
              <a:lnSpc>
                <a:spcPct val="100000"/>
              </a:lnSpc>
              <a:buNone/>
              <a:tabLst>
                <a:tab pos="0" algn="l"/>
              </a:tabLst>
            </a:pPr>
            <a:r>
              <a:rPr lang="en-US" sz="2000" b="1" strike="noStrike" spc="-1" dirty="0">
                <a:solidFill>
                  <a:schemeClr val="bg1"/>
                </a:solidFill>
                <a:latin typeface="Trebuchet MS"/>
                <a:ea typeface="Trebuchet MS"/>
              </a:rPr>
              <a:t>Project Presentation</a:t>
            </a:r>
            <a:endParaRPr lang="en-US" sz="4800" b="1" u="sng" spc="-1" dirty="0">
              <a:latin typeface="Trebuchet MS"/>
            </a:endParaRPr>
          </a:p>
          <a:p>
            <a:pPr algn="ctr">
              <a:lnSpc>
                <a:spcPct val="100000"/>
              </a:lnSpc>
              <a:buNone/>
              <a:tabLst>
                <a:tab pos="0" algn="l"/>
              </a:tabLst>
            </a:pPr>
            <a:r>
              <a:rPr lang="en-US" sz="7200" b="1" u="sng" spc="-1" dirty="0">
                <a:latin typeface="Trebuchet MS"/>
              </a:rPr>
              <a:t>FitBit Fitness Analysis</a:t>
            </a:r>
            <a:endParaRPr lang="en-IN" sz="7200" b="0" u="sng" strike="noStrike" spc="-1" dirty="0">
              <a:latin typeface="Arial"/>
            </a:endParaRPr>
          </a:p>
          <a:p>
            <a:pPr algn="ctr">
              <a:lnSpc>
                <a:spcPct val="100000"/>
              </a:lnSpc>
              <a:buNone/>
              <a:tabLst>
                <a:tab pos="0" algn="l"/>
              </a:tabLst>
            </a:pPr>
            <a:endParaRPr lang="en-IN" sz="3200" b="0" strike="noStrike" spc="-1" dirty="0">
              <a:latin typeface="Arial"/>
            </a:endParaRPr>
          </a:p>
          <a:p>
            <a:pPr algn="ctr">
              <a:lnSpc>
                <a:spcPct val="100000"/>
              </a:lnSpc>
              <a:buNone/>
              <a:tabLst>
                <a:tab pos="0" algn="l"/>
              </a:tabLst>
            </a:pPr>
            <a:endParaRPr lang="en-IN" sz="3200" spc="-1" dirty="0">
              <a:latin typeface="Arial"/>
            </a:endParaRPr>
          </a:p>
          <a:p>
            <a:pPr algn="ctr">
              <a:lnSpc>
                <a:spcPct val="100000"/>
              </a:lnSpc>
              <a:buNone/>
              <a:tabLst>
                <a:tab pos="0" algn="l"/>
              </a:tabLst>
            </a:pPr>
            <a:endParaRPr lang="en-IN" sz="3200" b="0" strike="noStrike" spc="-1" dirty="0">
              <a:latin typeface="Arial"/>
            </a:endParaRPr>
          </a:p>
          <a:p>
            <a:pPr algn="ctr">
              <a:lnSpc>
                <a:spcPct val="100000"/>
              </a:lnSpc>
              <a:buNone/>
              <a:tabLst>
                <a:tab pos="0" algn="l"/>
              </a:tabLst>
            </a:pPr>
            <a:endParaRPr lang="en-IN" sz="3200" b="0" strike="noStrike" spc="-1" dirty="0">
              <a:latin typeface="Arial"/>
            </a:endParaRPr>
          </a:p>
          <a:p>
            <a:pPr algn="ctr">
              <a:lnSpc>
                <a:spcPct val="100000"/>
              </a:lnSpc>
              <a:buNone/>
              <a:tabLst>
                <a:tab pos="0" algn="l"/>
              </a:tabLst>
            </a:pPr>
            <a:r>
              <a:rPr lang="en-US" sz="2000" b="1" strike="noStrike" spc="-1" dirty="0">
                <a:solidFill>
                  <a:srgbClr val="FF0000"/>
                </a:solidFill>
                <a:latin typeface="Trebuchet MS"/>
                <a:ea typeface="Trebuchet MS"/>
              </a:rPr>
              <a:t>Abhinav </a:t>
            </a:r>
            <a:r>
              <a:rPr lang="en-US" sz="2000" b="1" strike="noStrike" spc="-1" dirty="0" err="1">
                <a:solidFill>
                  <a:srgbClr val="FF0000"/>
                </a:solidFill>
                <a:latin typeface="Trebuchet MS"/>
                <a:ea typeface="Trebuchet MS"/>
              </a:rPr>
              <a:t>Gunti</a:t>
            </a:r>
            <a:r>
              <a:rPr lang="en-US" sz="2000" b="1" spc="-1" dirty="0">
                <a:solidFill>
                  <a:srgbClr val="FF0000"/>
                </a:solidFill>
                <a:latin typeface="Trebuchet MS"/>
                <a:ea typeface="Trebuchet MS"/>
              </a:rPr>
              <a:t> (</a:t>
            </a:r>
            <a:r>
              <a:rPr lang="en-US" sz="2000" b="1" strike="noStrike" spc="-1" dirty="0">
                <a:solidFill>
                  <a:srgbClr val="FF0000"/>
                </a:solidFill>
                <a:latin typeface="Trebuchet MS"/>
                <a:ea typeface="Trebuchet MS"/>
              </a:rPr>
              <a:t>PES1UG20CS008)</a:t>
            </a:r>
            <a:endParaRPr lang="en-IN" sz="2000" spc="-1" dirty="0">
              <a:solidFill>
                <a:srgbClr val="FF0000"/>
              </a:solidFill>
              <a:latin typeface="Arial"/>
            </a:endParaRPr>
          </a:p>
          <a:p>
            <a:pPr algn="ctr">
              <a:lnSpc>
                <a:spcPct val="100000"/>
              </a:lnSpc>
              <a:buNone/>
              <a:tabLst>
                <a:tab pos="0" algn="l"/>
              </a:tabLst>
            </a:pPr>
            <a:r>
              <a:rPr lang="en-US" sz="2000" b="1" strike="noStrike" spc="-1" dirty="0">
                <a:solidFill>
                  <a:srgbClr val="FF0000"/>
                </a:solidFill>
                <a:latin typeface="Trebuchet MS"/>
                <a:ea typeface="Trebuchet MS"/>
              </a:rPr>
              <a:t>Abhishek </a:t>
            </a:r>
            <a:r>
              <a:rPr lang="en-US" sz="2000" b="1" strike="noStrike" spc="-1" dirty="0" err="1">
                <a:solidFill>
                  <a:srgbClr val="FF0000"/>
                </a:solidFill>
                <a:latin typeface="Trebuchet MS"/>
                <a:ea typeface="Trebuchet MS"/>
              </a:rPr>
              <a:t>Singhi</a:t>
            </a:r>
            <a:r>
              <a:rPr lang="en-US" sz="2000" b="1" strike="noStrike" spc="-1" dirty="0">
                <a:solidFill>
                  <a:srgbClr val="FF0000"/>
                </a:solidFill>
                <a:latin typeface="Trebuchet MS"/>
                <a:ea typeface="Trebuchet MS"/>
              </a:rPr>
              <a:t> </a:t>
            </a:r>
            <a:r>
              <a:rPr lang="en-US" sz="2000" b="1" spc="-1" dirty="0">
                <a:solidFill>
                  <a:srgbClr val="FF0000"/>
                </a:solidFill>
                <a:latin typeface="Trebuchet MS"/>
                <a:ea typeface="Trebuchet MS"/>
              </a:rPr>
              <a:t>(</a:t>
            </a:r>
            <a:r>
              <a:rPr lang="en-US" sz="2000" b="1" strike="noStrike" spc="-1" dirty="0">
                <a:solidFill>
                  <a:srgbClr val="FF0000"/>
                </a:solidFill>
                <a:latin typeface="Trebuchet MS"/>
                <a:ea typeface="Trebuchet MS"/>
              </a:rPr>
              <a:t>PES1UG20CS011)</a:t>
            </a:r>
            <a:endParaRPr lang="en-IN" sz="2000" b="0" strike="noStrike" spc="-1" dirty="0">
              <a:solidFill>
                <a:srgbClr val="FF0000"/>
              </a:solidFill>
              <a:latin typeface="Arial"/>
            </a:endParaRPr>
          </a:p>
          <a:p>
            <a:pPr algn="ctr">
              <a:lnSpc>
                <a:spcPct val="100000"/>
              </a:lnSpc>
              <a:buNone/>
              <a:tabLst>
                <a:tab pos="0" algn="l"/>
              </a:tabLst>
            </a:pPr>
            <a:r>
              <a:rPr lang="en-US" sz="2000" b="1" strike="noStrike" spc="-1" dirty="0">
                <a:solidFill>
                  <a:srgbClr val="FF0000"/>
                </a:solidFill>
                <a:latin typeface="Trebuchet MS"/>
                <a:ea typeface="Trebuchet MS"/>
              </a:rPr>
              <a:t>Aniket Acharya </a:t>
            </a:r>
            <a:r>
              <a:rPr lang="en-US" sz="2000" b="1" spc="-1" dirty="0">
                <a:solidFill>
                  <a:srgbClr val="FF0000"/>
                </a:solidFill>
                <a:latin typeface="Trebuchet MS"/>
                <a:ea typeface="Trebuchet MS"/>
              </a:rPr>
              <a:t>(</a:t>
            </a:r>
            <a:r>
              <a:rPr lang="en-US" sz="2000" b="1" strike="noStrike" spc="-1" dirty="0">
                <a:solidFill>
                  <a:srgbClr val="FF0000"/>
                </a:solidFill>
                <a:latin typeface="Trebuchet MS"/>
                <a:ea typeface="Trebuchet MS"/>
              </a:rPr>
              <a:t>PES1UG20CS052)</a:t>
            </a:r>
            <a:endParaRPr lang="en-IN" sz="2000" b="0" strike="noStrike" spc="-1" dirty="0">
              <a:solidFill>
                <a:srgbClr val="FF0000"/>
              </a:solidFill>
              <a:latin typeface="Arial"/>
            </a:endParaRPr>
          </a:p>
          <a:p>
            <a:pPr algn="ctr">
              <a:lnSpc>
                <a:spcPct val="100000"/>
              </a:lnSpc>
              <a:buNone/>
              <a:tabLst>
                <a:tab pos="0" algn="l"/>
              </a:tabLst>
            </a:pPr>
            <a:endParaRPr lang="en-IN" sz="3200" b="0" strike="noStrike" spc="-1" dirty="0">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AEC2A-FCBC-2763-B52B-A67ADBD841A6}"/>
              </a:ext>
            </a:extLst>
          </p:cNvPr>
          <p:cNvSpPr>
            <a:spLocks noGrp="1"/>
          </p:cNvSpPr>
          <p:nvPr>
            <p:ph type="title"/>
          </p:nvPr>
        </p:nvSpPr>
        <p:spPr/>
        <p:txBody>
          <a:bodyPr/>
          <a:lstStyle/>
          <a:p>
            <a:r>
              <a:rPr lang="en-US" b="1" u="sng" dirty="0"/>
              <a:t>Project Demonstration</a:t>
            </a:r>
            <a:endParaRPr lang="en-IN" b="1" u="sng" dirty="0"/>
          </a:p>
        </p:txBody>
      </p:sp>
      <p:pic>
        <p:nvPicPr>
          <p:cNvPr id="4" name="Picture 3">
            <a:extLst>
              <a:ext uri="{FF2B5EF4-FFF2-40B4-BE49-F238E27FC236}">
                <a16:creationId xmlns:a16="http://schemas.microsoft.com/office/drawing/2014/main" id="{7F014F54-1FE2-2422-A1FC-F8BC8AFB1B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40877" y="1520890"/>
            <a:ext cx="9194600" cy="5094514"/>
          </a:xfrm>
          <a:prstGeom prst="rect">
            <a:avLst/>
          </a:prstGeom>
        </p:spPr>
      </p:pic>
    </p:spTree>
    <p:extLst>
      <p:ext uri="{BB962C8B-B14F-4D97-AF65-F5344CB8AC3E}">
        <p14:creationId xmlns:p14="http://schemas.microsoft.com/office/powerpoint/2010/main" val="24233333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05CE36A-D237-4532-71EC-CBE6FCFDBE06}"/>
              </a:ext>
            </a:extLst>
          </p:cNvPr>
          <p:cNvSpPr txBox="1"/>
          <p:nvPr/>
        </p:nvSpPr>
        <p:spPr>
          <a:xfrm>
            <a:off x="609480" y="2192840"/>
            <a:ext cx="11234057" cy="2031325"/>
          </a:xfrm>
          <a:prstGeom prst="rect">
            <a:avLst/>
          </a:prstGeom>
          <a:noFill/>
        </p:spPr>
        <p:txBody>
          <a:bodyPr wrap="square" rtlCol="0">
            <a:spAutoFit/>
          </a:bodyPr>
          <a:lstStyle/>
          <a:p>
            <a:endParaRPr lang="en-IN" u="sng" dirty="0">
              <a:solidFill>
                <a:srgbClr val="FF0000"/>
              </a:solidFill>
            </a:endParaRPr>
          </a:p>
          <a:p>
            <a:r>
              <a:rPr lang="en-IN" b="1" dirty="0"/>
              <a:t>With this project, we were able to analyse data presented to us across various datasets and provide conclusive inferences and visualizations to the various parameters of fitness we have considered from the FitBit dataset.</a:t>
            </a:r>
          </a:p>
          <a:p>
            <a:endParaRPr lang="en-IN" b="1" dirty="0"/>
          </a:p>
          <a:p>
            <a:r>
              <a:rPr lang="en-IN" b="1" dirty="0"/>
              <a:t>We also were able to use prediction models like KNN and MLR to make predictions on heart rate conditions and sleep score.</a:t>
            </a:r>
          </a:p>
        </p:txBody>
      </p:sp>
      <p:sp>
        <p:nvSpPr>
          <p:cNvPr id="2" name="Title 1">
            <a:extLst>
              <a:ext uri="{FF2B5EF4-FFF2-40B4-BE49-F238E27FC236}">
                <a16:creationId xmlns:a16="http://schemas.microsoft.com/office/drawing/2014/main" id="{4F7AEC2A-FCBC-2763-B52B-A67ADBD841A6}"/>
              </a:ext>
            </a:extLst>
          </p:cNvPr>
          <p:cNvSpPr>
            <a:spLocks noGrp="1"/>
          </p:cNvSpPr>
          <p:nvPr>
            <p:ph type="title"/>
          </p:nvPr>
        </p:nvSpPr>
        <p:spPr/>
        <p:txBody>
          <a:bodyPr/>
          <a:lstStyle/>
          <a:p>
            <a:r>
              <a:rPr lang="en-US" b="1" u="sng" dirty="0">
                <a:solidFill>
                  <a:schemeClr val="tx1"/>
                </a:solidFill>
              </a:rPr>
              <a:t>Results</a:t>
            </a:r>
            <a:endParaRPr lang="en-IN" b="1" u="sng" dirty="0">
              <a:solidFill>
                <a:schemeClr val="tx1"/>
              </a:solidFill>
            </a:endParaRPr>
          </a:p>
        </p:txBody>
      </p:sp>
    </p:spTree>
    <p:extLst>
      <p:ext uri="{BB962C8B-B14F-4D97-AF65-F5344CB8AC3E}">
        <p14:creationId xmlns:p14="http://schemas.microsoft.com/office/powerpoint/2010/main" val="27040230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05CE36A-D237-4532-71EC-CBE6FCFDBE06}"/>
              </a:ext>
            </a:extLst>
          </p:cNvPr>
          <p:cNvSpPr txBox="1"/>
          <p:nvPr/>
        </p:nvSpPr>
        <p:spPr>
          <a:xfrm>
            <a:off x="478671" y="1997839"/>
            <a:ext cx="11234057" cy="2862322"/>
          </a:xfrm>
          <a:prstGeom prst="rect">
            <a:avLst/>
          </a:prstGeom>
          <a:noFill/>
        </p:spPr>
        <p:txBody>
          <a:bodyPr wrap="square" rtlCol="0">
            <a:spAutoFit/>
          </a:bodyPr>
          <a:lstStyle/>
          <a:p>
            <a:r>
              <a:rPr lang="en-US" b="1" i="0" dirty="0">
                <a:effectLst/>
                <a:latin typeface="Cambria" panose="02040503050406030204" pitchFamily="18" charset="0"/>
              </a:rPr>
              <a:t>The use of Fitbit devices in interventions has the potential to promote healthy lifestyles in terms of physical activity and weight. Fitbit devices may be useful to health professionals for patient monitoring and support.</a:t>
            </a:r>
          </a:p>
          <a:p>
            <a:endParaRPr lang="en-US" b="1" dirty="0">
              <a:latin typeface="Cambria" panose="02040503050406030204" pitchFamily="18" charset="0"/>
            </a:endParaRPr>
          </a:p>
          <a:p>
            <a:endParaRPr lang="en-US" b="1" dirty="0">
              <a:latin typeface="Cambria" panose="02040503050406030204" pitchFamily="18" charset="0"/>
            </a:endParaRPr>
          </a:p>
          <a:p>
            <a:r>
              <a:rPr lang="en-US" b="1" i="0" dirty="0">
                <a:effectLst/>
                <a:latin typeface="Cambria" panose="02040503050406030204" pitchFamily="18" charset="0"/>
              </a:rPr>
              <a:t>The objectives of this analysis are </a:t>
            </a:r>
          </a:p>
          <a:p>
            <a:pPr marL="342900" indent="-342900">
              <a:buAutoNum type="arabicParenBoth"/>
            </a:pPr>
            <a:r>
              <a:rPr lang="en-US" b="1" i="0" dirty="0">
                <a:effectLst/>
                <a:latin typeface="Cambria" panose="02040503050406030204" pitchFamily="18" charset="0"/>
              </a:rPr>
              <a:t>to assess the effectiveness of interventions that incorporate a Fitbit device for healthy lifestyle outcomes (</a:t>
            </a:r>
            <a:r>
              <a:rPr lang="en-US" b="1" i="0" dirty="0" err="1">
                <a:effectLst/>
                <a:latin typeface="Cambria" panose="02040503050406030204" pitchFamily="18" charset="0"/>
              </a:rPr>
              <a:t>eg</a:t>
            </a:r>
            <a:r>
              <a:rPr lang="en-US" b="1" dirty="0">
                <a:latin typeface="Cambria" panose="02040503050406030204" pitchFamily="18" charset="0"/>
              </a:rPr>
              <a:t>:</a:t>
            </a:r>
            <a:r>
              <a:rPr lang="en-US" b="1" i="0" dirty="0">
                <a:effectLst/>
                <a:latin typeface="Cambria" panose="02040503050406030204" pitchFamily="18" charset="0"/>
              </a:rPr>
              <a:t> steps, moderate-to-vigorous physical activity, and weight) </a:t>
            </a:r>
          </a:p>
          <a:p>
            <a:pPr marL="342900" indent="-342900">
              <a:buAutoNum type="arabicParenBoth"/>
            </a:pPr>
            <a:r>
              <a:rPr lang="en-US" b="1" i="0" dirty="0">
                <a:effectLst/>
                <a:latin typeface="Cambria" panose="02040503050406030204" pitchFamily="18" charset="0"/>
              </a:rPr>
              <a:t>to identify which additional intervention components or study characteristics are the most effective at improving healthy lifestyle outcomes.</a:t>
            </a:r>
            <a:endParaRPr lang="en-IN" b="1" dirty="0"/>
          </a:p>
        </p:txBody>
      </p:sp>
      <p:sp>
        <p:nvSpPr>
          <p:cNvPr id="2" name="Title 1">
            <a:extLst>
              <a:ext uri="{FF2B5EF4-FFF2-40B4-BE49-F238E27FC236}">
                <a16:creationId xmlns:a16="http://schemas.microsoft.com/office/drawing/2014/main" id="{4F7AEC2A-FCBC-2763-B52B-A67ADBD841A6}"/>
              </a:ext>
            </a:extLst>
          </p:cNvPr>
          <p:cNvSpPr>
            <a:spLocks noGrp="1"/>
          </p:cNvSpPr>
          <p:nvPr>
            <p:ph type="title"/>
          </p:nvPr>
        </p:nvSpPr>
        <p:spPr/>
        <p:txBody>
          <a:bodyPr/>
          <a:lstStyle/>
          <a:p>
            <a:r>
              <a:rPr lang="en-US" b="1" u="sng" dirty="0">
                <a:solidFill>
                  <a:schemeClr val="tx1"/>
                </a:solidFill>
              </a:rPr>
              <a:t>Conclusion</a:t>
            </a:r>
            <a:endParaRPr lang="en-IN" b="1" u="sng" dirty="0">
              <a:solidFill>
                <a:schemeClr val="tx1"/>
              </a:solidFill>
            </a:endParaRPr>
          </a:p>
        </p:txBody>
      </p:sp>
    </p:spTree>
    <p:extLst>
      <p:ext uri="{BB962C8B-B14F-4D97-AF65-F5344CB8AC3E}">
        <p14:creationId xmlns:p14="http://schemas.microsoft.com/office/powerpoint/2010/main" val="34684648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05CE36A-D237-4532-71EC-CBE6FCFDBE06}"/>
              </a:ext>
            </a:extLst>
          </p:cNvPr>
          <p:cNvSpPr txBox="1"/>
          <p:nvPr/>
        </p:nvSpPr>
        <p:spPr>
          <a:xfrm>
            <a:off x="478671" y="1838816"/>
            <a:ext cx="11234057" cy="4247317"/>
          </a:xfrm>
          <a:prstGeom prst="rect">
            <a:avLst/>
          </a:prstGeom>
          <a:noFill/>
        </p:spPr>
        <p:txBody>
          <a:bodyPr wrap="square" rtlCol="0">
            <a:spAutoFit/>
          </a:bodyPr>
          <a:lstStyle/>
          <a:p>
            <a:r>
              <a:rPr lang="en-US" b="1" i="0" dirty="0">
                <a:effectLst/>
                <a:latin typeface="Cambria" panose="02040503050406030204" pitchFamily="18" charset="0"/>
              </a:rPr>
              <a:t>To address the lack of physical activity and resulting health issues, a substantial amount of research has been dedicated to tracker-based interventions which may synergize with the growing use of wearable devices by consumers. Among several brands of commercial wearables, Fitbit stands out as one of the most popular commercial wearable activity trackers, with more than 63 million devices sold worldwide in the last 10 years and with an active community.</a:t>
            </a:r>
          </a:p>
          <a:p>
            <a:endParaRPr lang="en-US" b="1" dirty="0">
              <a:latin typeface="Cambria" panose="02040503050406030204" pitchFamily="18" charset="0"/>
            </a:endParaRPr>
          </a:p>
          <a:p>
            <a:r>
              <a:rPr lang="en-US" b="1" i="0" dirty="0">
                <a:effectLst/>
                <a:latin typeface="Cambria" panose="02040503050406030204" pitchFamily="18" charset="0"/>
                <a:ea typeface="Cambria" panose="02040503050406030204" pitchFamily="18" charset="0"/>
              </a:rPr>
              <a:t>Fitness trackers are getting more personal, powerful in 2022 and beyond. The near-term future of fitness tracking is about helping you make more sense of health data, especially as companies explore more advanced health metrics.</a:t>
            </a:r>
          </a:p>
          <a:p>
            <a:r>
              <a:rPr lang="en-US" b="1" i="0" dirty="0">
                <a:effectLst/>
                <a:latin typeface="Cambria" panose="02040503050406030204" pitchFamily="18" charset="0"/>
                <a:ea typeface="Cambria" panose="02040503050406030204" pitchFamily="18" charset="0"/>
              </a:rPr>
              <a:t>The medical community is also excited about the potential that future fitness devices hold for detecting more advanced metrics, like changes in glucose levels and the role of wearables in preventive care. </a:t>
            </a:r>
          </a:p>
          <a:p>
            <a:endParaRPr lang="en-US" b="1" dirty="0">
              <a:latin typeface="Cambria" panose="02040503050406030204" pitchFamily="18" charset="0"/>
              <a:ea typeface="Cambria" panose="02040503050406030204" pitchFamily="18" charset="0"/>
            </a:endParaRPr>
          </a:p>
          <a:p>
            <a:r>
              <a:rPr lang="en-US" b="1" dirty="0">
                <a:latin typeface="Cambria" panose="02040503050406030204" pitchFamily="18" charset="0"/>
                <a:ea typeface="Cambria" panose="02040503050406030204" pitchFamily="18" charset="0"/>
              </a:rPr>
              <a:t>We intend to implement a model to calculate calorie expenditure for different activities for a user for a given amount of time and also looking into implementing a weight calculator which determines weight fluctuations that may occur in a user, having calculated the total calorie expenditure on a given day.</a:t>
            </a:r>
            <a:endParaRPr lang="en-IN" b="1" dirty="0">
              <a:latin typeface="Cambria" panose="02040503050406030204" pitchFamily="18" charset="0"/>
              <a:ea typeface="Cambria" panose="02040503050406030204" pitchFamily="18" charset="0"/>
            </a:endParaRPr>
          </a:p>
        </p:txBody>
      </p:sp>
      <p:sp>
        <p:nvSpPr>
          <p:cNvPr id="2" name="Title 1">
            <a:extLst>
              <a:ext uri="{FF2B5EF4-FFF2-40B4-BE49-F238E27FC236}">
                <a16:creationId xmlns:a16="http://schemas.microsoft.com/office/drawing/2014/main" id="{4F7AEC2A-FCBC-2763-B52B-A67ADBD841A6}"/>
              </a:ext>
            </a:extLst>
          </p:cNvPr>
          <p:cNvSpPr>
            <a:spLocks noGrp="1"/>
          </p:cNvSpPr>
          <p:nvPr>
            <p:ph type="title"/>
          </p:nvPr>
        </p:nvSpPr>
        <p:spPr/>
        <p:txBody>
          <a:bodyPr/>
          <a:lstStyle/>
          <a:p>
            <a:r>
              <a:rPr lang="en-US" b="1" u="sng" dirty="0">
                <a:solidFill>
                  <a:schemeClr val="tx1"/>
                </a:solidFill>
              </a:rPr>
              <a:t>Future Scope</a:t>
            </a:r>
            <a:endParaRPr lang="en-IN" b="1" u="sng" dirty="0">
              <a:solidFill>
                <a:schemeClr val="tx1"/>
              </a:solidFill>
            </a:endParaRPr>
          </a:p>
        </p:txBody>
      </p:sp>
    </p:spTree>
    <p:extLst>
      <p:ext uri="{BB962C8B-B14F-4D97-AF65-F5344CB8AC3E}">
        <p14:creationId xmlns:p14="http://schemas.microsoft.com/office/powerpoint/2010/main" val="13121076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AEC2A-FCBC-2763-B52B-A67ADBD841A6}"/>
              </a:ext>
            </a:extLst>
          </p:cNvPr>
          <p:cNvSpPr>
            <a:spLocks noGrp="1"/>
          </p:cNvSpPr>
          <p:nvPr>
            <p:ph type="title"/>
          </p:nvPr>
        </p:nvSpPr>
        <p:spPr/>
        <p:txBody>
          <a:bodyPr/>
          <a:lstStyle/>
          <a:p>
            <a:r>
              <a:rPr lang="en-US" b="1" u="sng" dirty="0">
                <a:solidFill>
                  <a:schemeClr val="tx1"/>
                </a:solidFill>
              </a:rPr>
              <a:t>References</a:t>
            </a:r>
            <a:endParaRPr lang="en-IN" b="1" u="sng" dirty="0">
              <a:solidFill>
                <a:schemeClr val="tx1"/>
              </a:solidFill>
            </a:endParaRPr>
          </a:p>
        </p:txBody>
      </p:sp>
      <p:sp>
        <p:nvSpPr>
          <p:cNvPr id="3" name="TextBox 2">
            <a:extLst>
              <a:ext uri="{FF2B5EF4-FFF2-40B4-BE49-F238E27FC236}">
                <a16:creationId xmlns:a16="http://schemas.microsoft.com/office/drawing/2014/main" id="{3822496E-E74D-E261-2A66-B196DBA1F226}"/>
              </a:ext>
            </a:extLst>
          </p:cNvPr>
          <p:cNvSpPr txBox="1"/>
          <p:nvPr/>
        </p:nvSpPr>
        <p:spPr>
          <a:xfrm>
            <a:off x="609480" y="1604865"/>
            <a:ext cx="10736544" cy="2416046"/>
          </a:xfrm>
          <a:prstGeom prst="rect">
            <a:avLst/>
          </a:prstGeom>
          <a:noFill/>
        </p:spPr>
        <p:txBody>
          <a:bodyPr wrap="square" rtlCol="0">
            <a:spAutoFit/>
          </a:bodyPr>
          <a:lstStyle/>
          <a:p>
            <a:pPr algn="l">
              <a:spcBef>
                <a:spcPts val="1000"/>
              </a:spcBef>
              <a:spcAft>
                <a:spcPts val="1000"/>
              </a:spcAft>
            </a:pPr>
            <a:r>
              <a:rPr lang="en-US" sz="1800" b="1" i="0" u="sng" dirty="0">
                <a:effectLst/>
                <a:latin typeface="Cambria" panose="02040503050406030204" pitchFamily="18" charset="0"/>
              </a:rPr>
              <a:t>Fitbit-Based Interventions for Healthy Lifestyle Outcomes: Systematic Review and Meta-Analysis-</a:t>
            </a:r>
            <a:r>
              <a:rPr lang="en-US" b="1" i="0" u="sng" dirty="0">
                <a:effectLst/>
                <a:latin typeface="Helvetica Neue"/>
              </a:rPr>
              <a:t>Gunther </a:t>
            </a:r>
            <a:r>
              <a:rPr lang="en-US" b="1" i="0" u="sng" dirty="0" err="1">
                <a:effectLst/>
                <a:latin typeface="Helvetica Neue"/>
              </a:rPr>
              <a:t>Eysenbach</a:t>
            </a:r>
            <a:r>
              <a:rPr lang="en-US" b="1" i="0" u="sng" dirty="0">
                <a:effectLst/>
                <a:latin typeface="Helvetica Neue"/>
              </a:rPr>
              <a:t>,</a:t>
            </a:r>
            <a:r>
              <a:rPr lang="en-US" b="1" u="sng" dirty="0">
                <a:latin typeface="Helvetica Neue"/>
              </a:rPr>
              <a:t> </a:t>
            </a:r>
            <a:r>
              <a:rPr lang="en-US" b="1" i="0" u="sng" dirty="0">
                <a:effectLst/>
                <a:latin typeface="Helvetica Neue"/>
              </a:rPr>
              <a:t>Reviewed by Marcia Johansson and Hiroyuki </a:t>
            </a:r>
            <a:r>
              <a:rPr lang="en-US" b="1" i="0" u="sng" dirty="0" err="1">
                <a:effectLst/>
                <a:latin typeface="Helvetica Neue"/>
              </a:rPr>
              <a:t>Sasai</a:t>
            </a:r>
            <a:r>
              <a:rPr lang="en-US" b="1" i="0" u="sng" dirty="0">
                <a:effectLst/>
                <a:latin typeface="Helvetica Neue"/>
              </a:rPr>
              <a:t>-</a:t>
            </a:r>
            <a:r>
              <a:rPr lang="en-IN" b="1" i="0" u="sng" dirty="0">
                <a:effectLst/>
                <a:latin typeface="Helvetica Neue"/>
              </a:rPr>
              <a:t>2020 Oct; 22</a:t>
            </a:r>
          </a:p>
          <a:p>
            <a:pPr algn="l">
              <a:spcBef>
                <a:spcPts val="1000"/>
              </a:spcBef>
              <a:spcAft>
                <a:spcPts val="1000"/>
              </a:spcAft>
            </a:pPr>
            <a:r>
              <a:rPr lang="en-US" b="1" i="0" u="sng" dirty="0">
                <a:effectLst/>
                <a:latin typeface="Helvetica Neue"/>
              </a:rPr>
              <a:t>https://www.ncbi.nlm.nih.gov/pmc/articles/PMC7589007/</a:t>
            </a:r>
          </a:p>
          <a:p>
            <a:endParaRPr lang="en-US" sz="1800" b="1" i="0" dirty="0">
              <a:effectLst/>
              <a:latin typeface="Helvetica Neue"/>
            </a:endParaRPr>
          </a:p>
          <a:p>
            <a:r>
              <a:rPr lang="en-IN" b="1" u="sng" dirty="0">
                <a:latin typeface="Helvetica Neue"/>
              </a:rPr>
              <a:t>https://dl.acm.org/doi/abs/10.1145/3154862.3154897?casa_token=iOEKNoqB0x8AAAAA:5UsPnn5IOWjLseJJmA8KbBm_5M2XgnOJV3rC2zatsDbZkjBInSixEv-z9KCJTl4_dIWI2rsv5xUC6Q</a:t>
            </a:r>
          </a:p>
          <a:p>
            <a:endParaRPr lang="en-IN" dirty="0"/>
          </a:p>
        </p:txBody>
      </p:sp>
    </p:spTree>
    <p:extLst>
      <p:ext uri="{BB962C8B-B14F-4D97-AF65-F5344CB8AC3E}">
        <p14:creationId xmlns:p14="http://schemas.microsoft.com/office/powerpoint/2010/main" val="29008808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AEC2A-FCBC-2763-B52B-A67ADBD841A6}"/>
              </a:ext>
            </a:extLst>
          </p:cNvPr>
          <p:cNvSpPr>
            <a:spLocks noGrp="1"/>
          </p:cNvSpPr>
          <p:nvPr>
            <p:ph type="title"/>
          </p:nvPr>
        </p:nvSpPr>
        <p:spPr/>
        <p:txBody>
          <a:bodyPr/>
          <a:lstStyle/>
          <a:p>
            <a:r>
              <a:rPr lang="en-US" b="1" u="sng" dirty="0">
                <a:solidFill>
                  <a:srgbClr val="FF0000"/>
                </a:solidFill>
              </a:rPr>
              <a:t>Literature Survey</a:t>
            </a:r>
            <a:endParaRPr lang="en-IN" b="1" u="sng" dirty="0">
              <a:solidFill>
                <a:srgbClr val="FF0000"/>
              </a:solidFill>
            </a:endParaRPr>
          </a:p>
        </p:txBody>
      </p:sp>
      <p:sp>
        <p:nvSpPr>
          <p:cNvPr id="3" name="TextBox 2">
            <a:extLst>
              <a:ext uri="{FF2B5EF4-FFF2-40B4-BE49-F238E27FC236}">
                <a16:creationId xmlns:a16="http://schemas.microsoft.com/office/drawing/2014/main" id="{3978E097-E9C7-1B14-AA75-BF367DCD5F0C}"/>
              </a:ext>
            </a:extLst>
          </p:cNvPr>
          <p:cNvSpPr txBox="1"/>
          <p:nvPr/>
        </p:nvSpPr>
        <p:spPr>
          <a:xfrm>
            <a:off x="609480" y="1726163"/>
            <a:ext cx="10792528" cy="4832092"/>
          </a:xfrm>
          <a:prstGeom prst="rect">
            <a:avLst/>
          </a:prstGeom>
          <a:noFill/>
        </p:spPr>
        <p:txBody>
          <a:bodyPr wrap="square" rtlCol="0">
            <a:spAutoFit/>
          </a:bodyPr>
          <a:lstStyle/>
          <a:p>
            <a:r>
              <a:rPr lang="en" sz="3600" b="1" u="sng" dirty="0"/>
              <a:t>Paper 1: </a:t>
            </a:r>
            <a:r>
              <a:rPr lang="en-US" sz="3600" b="1" i="0" u="sng" dirty="0">
                <a:effectLst/>
                <a:latin typeface="Open Sans" panose="020B0606030504020204" pitchFamily="34" charset="0"/>
              </a:rPr>
              <a:t>Is </a:t>
            </a:r>
            <a:r>
              <a:rPr lang="en-US" sz="3600" b="1" u="sng" dirty="0">
                <a:latin typeface="Open Sans" panose="020B0606030504020204" pitchFamily="34" charset="0"/>
              </a:rPr>
              <a:t>FitBit </a:t>
            </a:r>
            <a:r>
              <a:rPr lang="en-US" sz="3600" b="1" i="0" u="sng" dirty="0">
                <a:effectLst/>
                <a:latin typeface="Open Sans" panose="020B0606030504020204" pitchFamily="34" charset="0"/>
              </a:rPr>
              <a:t>fit for sleep-tracking?</a:t>
            </a:r>
          </a:p>
          <a:p>
            <a:endParaRPr lang="en-IN" u="sng" dirty="0"/>
          </a:p>
          <a:p>
            <a:endParaRPr lang="en-IN" u="sng" dirty="0"/>
          </a:p>
          <a:p>
            <a:endParaRPr lang="en-IN" u="sng" dirty="0"/>
          </a:p>
          <a:p>
            <a:r>
              <a:rPr lang="en-IN" sz="3200" b="1" u="sng" dirty="0"/>
              <a:t>Year of Publication: </a:t>
            </a:r>
            <a:r>
              <a:rPr lang="en-IN" sz="3200" b="1" i="0" u="sng" dirty="0">
                <a:effectLst/>
                <a:latin typeface="Open Sans" panose="020B0606030504020204" pitchFamily="34" charset="0"/>
              </a:rPr>
              <a:t>2017</a:t>
            </a:r>
            <a:endParaRPr lang="en-IN" sz="3200" b="1" u="sng" dirty="0"/>
          </a:p>
          <a:p>
            <a:endParaRPr lang="en-IN" sz="3200" u="sng" dirty="0"/>
          </a:p>
          <a:p>
            <a:pPr marL="0" lvl="0" indent="0" algn="l" rtl="0">
              <a:spcBef>
                <a:spcPts val="0"/>
              </a:spcBef>
              <a:spcAft>
                <a:spcPts val="0"/>
              </a:spcAft>
              <a:buNone/>
            </a:pPr>
            <a:r>
              <a:rPr lang="en-US" sz="3200" b="1" u="sng" dirty="0"/>
              <a:t>Author: </a:t>
            </a:r>
            <a:r>
              <a:rPr lang="en-US" sz="3200" b="1" u="sng" dirty="0" err="1"/>
              <a:t>Zilu</a:t>
            </a:r>
            <a:r>
              <a:rPr lang="en-US" sz="3200" b="1" u="sng" dirty="0"/>
              <a:t> Liang</a:t>
            </a:r>
          </a:p>
          <a:p>
            <a:pPr marL="0" lvl="0" indent="0" algn="l" rtl="0">
              <a:spcBef>
                <a:spcPts val="0"/>
              </a:spcBef>
              <a:spcAft>
                <a:spcPts val="0"/>
              </a:spcAft>
              <a:buNone/>
            </a:pPr>
            <a:r>
              <a:rPr lang="en-US" sz="3200" b="1" u="sng" dirty="0"/>
              <a:t>Link: </a:t>
            </a:r>
            <a:r>
              <a:rPr lang="en-US" sz="2400" b="1" u="sng" dirty="0"/>
              <a:t>https://dl.acm.org/doi/abs/10.1145/3154862.3154897?casa_token=iOEKNoqB0x8AAAAA:5UsPnn5IOWjLseJJmA8KbBm_5M2XgnOJV3rC2zatsDbZkjBInSixEv-z9KCJTl4_dIWI2rsv5xUC6Q</a:t>
            </a:r>
            <a:endParaRPr lang="en-IN" sz="2400" u="sng" dirty="0"/>
          </a:p>
          <a:p>
            <a:endParaRPr lang="en-IN" dirty="0"/>
          </a:p>
        </p:txBody>
      </p:sp>
    </p:spTree>
    <p:extLst>
      <p:ext uri="{BB962C8B-B14F-4D97-AF65-F5344CB8AC3E}">
        <p14:creationId xmlns:p14="http://schemas.microsoft.com/office/powerpoint/2010/main" val="14632864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978E097-E9C7-1B14-AA75-BF367DCD5F0C}"/>
              </a:ext>
            </a:extLst>
          </p:cNvPr>
          <p:cNvSpPr txBox="1"/>
          <p:nvPr/>
        </p:nvSpPr>
        <p:spPr>
          <a:xfrm>
            <a:off x="556726" y="1821946"/>
            <a:ext cx="10792528" cy="4154984"/>
          </a:xfrm>
          <a:prstGeom prst="rect">
            <a:avLst/>
          </a:prstGeom>
          <a:noFill/>
        </p:spPr>
        <p:txBody>
          <a:bodyPr wrap="square" rtlCol="0">
            <a:spAutoFit/>
          </a:bodyPr>
          <a:lstStyle/>
          <a:p>
            <a:r>
              <a:rPr lang="en-US" sz="2200" b="1" i="0" dirty="0">
                <a:effectLst/>
                <a:latin typeface="Open Sans" panose="020B0606030504020204" pitchFamily="34" charset="0"/>
              </a:rPr>
              <a:t>This paper </a:t>
            </a:r>
            <a:r>
              <a:rPr lang="en-US" sz="2200" b="1" dirty="0">
                <a:latin typeface="Open Sans" panose="020B0606030504020204" pitchFamily="34" charset="0"/>
              </a:rPr>
              <a:t>talks about how i</a:t>
            </a:r>
            <a:r>
              <a:rPr lang="en-US" sz="2200" b="1" i="0" dirty="0">
                <a:effectLst/>
                <a:latin typeface="Open Sans" panose="020B0606030504020204" pitchFamily="34" charset="0"/>
              </a:rPr>
              <a:t>t is now easy to track one's sleep through consumer wearable devices like Fitbit from the comfort of one's home. However, compared to clinical measures, the data generated by such consumer devices is limited in its accuracy. The aim of this paper is to explore how users perceive accuracy issues, possible measurement errors and what can be done to address these issues. Through an interview study with Fitbit users, three main sources of errors are found which are: (1) lack of definition of sleep metrics, (2) limitations in underlying data collection and processing mechanisms, and (3) lack of rigor in tracking approach. This paper proposes countermeasures to address these issues, both from the aspect of technological advancement and through engaging end-users more closely with their data.</a:t>
            </a:r>
            <a:endParaRPr lang="en-IN" sz="2200" b="1" dirty="0"/>
          </a:p>
        </p:txBody>
      </p:sp>
    </p:spTree>
    <p:extLst>
      <p:ext uri="{BB962C8B-B14F-4D97-AF65-F5344CB8AC3E}">
        <p14:creationId xmlns:p14="http://schemas.microsoft.com/office/powerpoint/2010/main" val="3000901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AEC2A-FCBC-2763-B52B-A67ADBD841A6}"/>
              </a:ext>
            </a:extLst>
          </p:cNvPr>
          <p:cNvSpPr>
            <a:spLocks noGrp="1"/>
          </p:cNvSpPr>
          <p:nvPr>
            <p:ph type="title"/>
          </p:nvPr>
        </p:nvSpPr>
        <p:spPr/>
        <p:txBody>
          <a:bodyPr/>
          <a:lstStyle/>
          <a:p>
            <a:r>
              <a:rPr lang="en-US" b="1" u="sng" dirty="0">
                <a:solidFill>
                  <a:srgbClr val="FF0000"/>
                </a:solidFill>
              </a:rPr>
              <a:t>Literature Survey</a:t>
            </a:r>
            <a:endParaRPr lang="en-IN" b="1" u="sng" dirty="0">
              <a:solidFill>
                <a:srgbClr val="FF0000"/>
              </a:solidFill>
            </a:endParaRPr>
          </a:p>
        </p:txBody>
      </p:sp>
      <p:sp>
        <p:nvSpPr>
          <p:cNvPr id="3" name="TextBox 2">
            <a:extLst>
              <a:ext uri="{FF2B5EF4-FFF2-40B4-BE49-F238E27FC236}">
                <a16:creationId xmlns:a16="http://schemas.microsoft.com/office/drawing/2014/main" id="{3978E097-E9C7-1B14-AA75-BF367DCD5F0C}"/>
              </a:ext>
            </a:extLst>
          </p:cNvPr>
          <p:cNvSpPr txBox="1"/>
          <p:nvPr/>
        </p:nvSpPr>
        <p:spPr>
          <a:xfrm>
            <a:off x="609480" y="1726163"/>
            <a:ext cx="10792528" cy="4678204"/>
          </a:xfrm>
          <a:prstGeom prst="rect">
            <a:avLst/>
          </a:prstGeom>
          <a:noFill/>
        </p:spPr>
        <p:txBody>
          <a:bodyPr wrap="square" rtlCol="0">
            <a:spAutoFit/>
          </a:bodyPr>
          <a:lstStyle/>
          <a:p>
            <a:r>
              <a:rPr lang="en" sz="3600" b="1" u="sng" dirty="0"/>
              <a:t>Paper 2: </a:t>
            </a:r>
            <a:r>
              <a:rPr lang="en-IN" sz="3600" b="1" i="0" u="sng" strike="noStrike" dirty="0">
                <a:effectLst/>
                <a:latin typeface="+mj-lt"/>
                <a:hlinkClick r:id="rId2" tooltip="Heart Rate Variability">
                  <a:extLst>
                    <a:ext uri="{A12FA001-AC4F-418D-AE19-62706E023703}">
                      <ahyp:hlinkClr xmlns:ahyp="http://schemas.microsoft.com/office/drawing/2018/hyperlinkcolor" val="tx"/>
                    </a:ext>
                  </a:extLst>
                </a:hlinkClick>
              </a:rPr>
              <a:t>Heart Rate Variability</a:t>
            </a:r>
            <a:endParaRPr lang="en-IN" sz="3600" b="1" i="0" u="sng" strike="noStrike" dirty="0">
              <a:effectLst/>
              <a:latin typeface="+mj-lt"/>
            </a:endParaRPr>
          </a:p>
          <a:p>
            <a:endParaRPr lang="en-IN" sz="3600" u="sng" dirty="0">
              <a:latin typeface="+mj-lt"/>
            </a:endParaRPr>
          </a:p>
          <a:p>
            <a:endParaRPr lang="en-IN" u="sng" dirty="0"/>
          </a:p>
          <a:p>
            <a:r>
              <a:rPr lang="en-IN" sz="3200" b="1" u="sng" dirty="0"/>
              <a:t>Year of Publication: </a:t>
            </a:r>
            <a:r>
              <a:rPr lang="en-IN" sz="3200" b="1" u="sng" dirty="0">
                <a:latin typeface="Open Sans" panose="020B0606030504020204" pitchFamily="34" charset="0"/>
              </a:rPr>
              <a:t>1993</a:t>
            </a:r>
            <a:endParaRPr lang="en-IN" sz="3200" b="1" u="sng" dirty="0"/>
          </a:p>
          <a:p>
            <a:endParaRPr lang="en-IN" sz="3200" u="sng" dirty="0"/>
          </a:p>
          <a:p>
            <a:pPr marL="0" lvl="0" indent="0" algn="l" rtl="0">
              <a:spcBef>
                <a:spcPts val="0"/>
              </a:spcBef>
              <a:spcAft>
                <a:spcPts val="0"/>
              </a:spcAft>
              <a:buNone/>
            </a:pPr>
            <a:r>
              <a:rPr lang="en-US" sz="3200" b="1" u="sng" dirty="0"/>
              <a:t>Author: </a:t>
            </a:r>
            <a:r>
              <a:rPr lang="nl-NL" sz="3200" b="1" i="0" strike="noStrike" dirty="0">
                <a:effectLst/>
                <a:latin typeface="Montserrat" panose="00000500000000000000" pitchFamily="2" charset="0"/>
                <a:hlinkClick r:id="rId3" tooltip="Conny M. A. van Ravenswaaij-Arts, MD">
                  <a:extLst>
                    <a:ext uri="{A12FA001-AC4F-418D-AE19-62706E023703}">
                      <ahyp:hlinkClr xmlns:ahyp="http://schemas.microsoft.com/office/drawing/2018/hyperlinkcolor" val="tx"/>
                    </a:ext>
                  </a:extLst>
                </a:hlinkClick>
              </a:rPr>
              <a:t>Conny M. A. van Ravenswaaij</a:t>
            </a:r>
            <a:endParaRPr lang="nl-NL" sz="3200" b="1" i="0" strike="noStrike" dirty="0">
              <a:effectLst/>
              <a:latin typeface="Montserrat" panose="00000500000000000000" pitchFamily="2" charset="0"/>
            </a:endParaRPr>
          </a:p>
          <a:p>
            <a:pPr marL="0" lvl="0" indent="0" algn="l" rtl="0">
              <a:spcBef>
                <a:spcPts val="0"/>
              </a:spcBef>
              <a:spcAft>
                <a:spcPts val="0"/>
              </a:spcAft>
              <a:buNone/>
            </a:pPr>
            <a:endParaRPr lang="en-US" sz="3200" b="1" dirty="0"/>
          </a:p>
          <a:p>
            <a:pPr marL="0" lvl="0" indent="0" algn="l" rtl="0">
              <a:spcBef>
                <a:spcPts val="0"/>
              </a:spcBef>
              <a:spcAft>
                <a:spcPts val="0"/>
              </a:spcAft>
              <a:buNone/>
            </a:pPr>
            <a:r>
              <a:rPr lang="en-US" sz="3200" b="1" u="sng" dirty="0"/>
              <a:t>Link:</a:t>
            </a:r>
          </a:p>
          <a:p>
            <a:pPr marL="0" lvl="0" indent="0" algn="l" rtl="0">
              <a:spcBef>
                <a:spcPts val="0"/>
              </a:spcBef>
              <a:spcAft>
                <a:spcPts val="0"/>
              </a:spcAft>
              <a:buNone/>
            </a:pPr>
            <a:r>
              <a:rPr lang="en-US" sz="2400" b="1" u="sng" dirty="0"/>
              <a:t>https://www.acpjournals.org/doi/abs/10.7326/0003-4819-118-6-199303150-00008</a:t>
            </a:r>
            <a:endParaRPr lang="en-IN" dirty="0"/>
          </a:p>
        </p:txBody>
      </p:sp>
    </p:spTree>
    <p:extLst>
      <p:ext uri="{BB962C8B-B14F-4D97-AF65-F5344CB8AC3E}">
        <p14:creationId xmlns:p14="http://schemas.microsoft.com/office/powerpoint/2010/main" val="11667338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978E097-E9C7-1B14-AA75-BF367DCD5F0C}"/>
              </a:ext>
            </a:extLst>
          </p:cNvPr>
          <p:cNvSpPr txBox="1"/>
          <p:nvPr/>
        </p:nvSpPr>
        <p:spPr>
          <a:xfrm>
            <a:off x="574310" y="1663684"/>
            <a:ext cx="10792528" cy="4493538"/>
          </a:xfrm>
          <a:prstGeom prst="rect">
            <a:avLst/>
          </a:prstGeom>
          <a:noFill/>
        </p:spPr>
        <p:txBody>
          <a:bodyPr wrap="square" rtlCol="0">
            <a:spAutoFit/>
          </a:bodyPr>
          <a:lstStyle/>
          <a:p>
            <a:r>
              <a:rPr lang="en-US" sz="2200" b="1" i="0" dirty="0">
                <a:effectLst/>
                <a:latin typeface="Open Sans" panose="020B0606030504020204" pitchFamily="34" charset="0"/>
                <a:ea typeface="Open Sans" panose="020B0606030504020204" pitchFamily="34" charset="0"/>
                <a:cs typeface="Open Sans" panose="020B0606030504020204" pitchFamily="34" charset="0"/>
              </a:rPr>
              <a:t>This </a:t>
            </a:r>
            <a:r>
              <a:rPr lang="en-US" sz="2200" b="1" dirty="0">
                <a:latin typeface="Open Sans" panose="020B0606030504020204" pitchFamily="34" charset="0"/>
                <a:ea typeface="Open Sans" panose="020B0606030504020204" pitchFamily="34" charset="0"/>
                <a:cs typeface="Open Sans" panose="020B0606030504020204" pitchFamily="34" charset="0"/>
              </a:rPr>
              <a:t>paper talks about t</a:t>
            </a:r>
            <a:r>
              <a:rPr lang="en-US" sz="2200" b="1" i="0" dirty="0">
                <a:effectLst/>
                <a:latin typeface="Open Sans" panose="020B0606030504020204" pitchFamily="34" charset="0"/>
                <a:ea typeface="Open Sans" panose="020B0606030504020204" pitchFamily="34" charset="0"/>
                <a:cs typeface="Open Sans" panose="020B0606030504020204" pitchFamily="34" charset="0"/>
              </a:rPr>
              <a:t>he amount of short- and long-term variability in heart rate that reflects the vagal and sympathetic function of the autonomic nervous system, respectively. Therefore heart rate variability can be used as a monitoring tool in clinical conditions with altered autonomic nervous system function. In postinfarction and diabetic patients, low heart rate variability is associated with an increased risk for sudden cardiac death. </a:t>
            </a:r>
          </a:p>
          <a:p>
            <a:r>
              <a:rPr lang="en-US" sz="2200" b="1" i="0" dirty="0">
                <a:effectLst/>
                <a:latin typeface="Open Sans" panose="020B0606030504020204" pitchFamily="34" charset="0"/>
                <a:ea typeface="Open Sans" panose="020B0606030504020204" pitchFamily="34" charset="0"/>
                <a:cs typeface="Open Sans" panose="020B0606030504020204" pitchFamily="34" charset="0"/>
              </a:rPr>
              <a:t>Heart rate variability analysis is easily applicable in adult medicine, but physiologic influences such as age must be considered. The most important application is the surveillance of postinfarction and diabetic patients to prevent sudden cardiac death. With heart rate variability analysis, individual therapy adjustments to achieve the most favorable sympathetic-parasympathetic balance might be possible in the future.</a:t>
            </a:r>
            <a:endParaRPr lang="en-IN" sz="2200" b="1"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5861068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AEC2A-FCBC-2763-B52B-A67ADBD841A6}"/>
              </a:ext>
            </a:extLst>
          </p:cNvPr>
          <p:cNvSpPr>
            <a:spLocks noGrp="1"/>
          </p:cNvSpPr>
          <p:nvPr>
            <p:ph type="title"/>
          </p:nvPr>
        </p:nvSpPr>
        <p:spPr/>
        <p:txBody>
          <a:bodyPr/>
          <a:lstStyle/>
          <a:p>
            <a:r>
              <a:rPr lang="en-US" b="1" u="sng" dirty="0">
                <a:solidFill>
                  <a:srgbClr val="FF0000"/>
                </a:solidFill>
              </a:rPr>
              <a:t>Literature Survey</a:t>
            </a:r>
            <a:endParaRPr lang="en-IN" b="1" u="sng" dirty="0">
              <a:solidFill>
                <a:srgbClr val="FF0000"/>
              </a:solidFill>
            </a:endParaRPr>
          </a:p>
        </p:txBody>
      </p:sp>
      <p:sp>
        <p:nvSpPr>
          <p:cNvPr id="3" name="TextBox 2">
            <a:extLst>
              <a:ext uri="{FF2B5EF4-FFF2-40B4-BE49-F238E27FC236}">
                <a16:creationId xmlns:a16="http://schemas.microsoft.com/office/drawing/2014/main" id="{3978E097-E9C7-1B14-AA75-BF367DCD5F0C}"/>
              </a:ext>
            </a:extLst>
          </p:cNvPr>
          <p:cNvSpPr txBox="1"/>
          <p:nvPr/>
        </p:nvSpPr>
        <p:spPr>
          <a:xfrm>
            <a:off x="609480" y="1726163"/>
            <a:ext cx="10792528" cy="4770537"/>
          </a:xfrm>
          <a:prstGeom prst="rect">
            <a:avLst/>
          </a:prstGeom>
          <a:noFill/>
        </p:spPr>
        <p:txBody>
          <a:bodyPr wrap="square" rtlCol="0">
            <a:spAutoFit/>
          </a:bodyPr>
          <a:lstStyle/>
          <a:p>
            <a:r>
              <a:rPr lang="en" sz="3600" b="1" u="sng" dirty="0">
                <a:latin typeface="+mj-lt"/>
              </a:rPr>
              <a:t>Paper 3: </a:t>
            </a:r>
            <a:r>
              <a:rPr lang="en-US" sz="3600" b="1" i="0" u="sng" dirty="0">
                <a:effectLst/>
                <a:latin typeface="+mj-lt"/>
              </a:rPr>
              <a:t>Daily Associations Between Sleep and Physical Activity</a:t>
            </a:r>
          </a:p>
          <a:p>
            <a:r>
              <a:rPr lang="en" sz="3600" u="sng" dirty="0"/>
              <a:t> </a:t>
            </a:r>
            <a:endParaRPr lang="en-IN" u="sng" dirty="0"/>
          </a:p>
          <a:p>
            <a:r>
              <a:rPr lang="en-IN" sz="3200" b="1" u="sng" dirty="0"/>
              <a:t>Year of Publication: </a:t>
            </a:r>
            <a:r>
              <a:rPr lang="en-IN" sz="3200" b="1" u="sng" dirty="0">
                <a:latin typeface="Open Sans" panose="020B0606030504020204" pitchFamily="34" charset="0"/>
              </a:rPr>
              <a:t>2019</a:t>
            </a:r>
          </a:p>
          <a:p>
            <a:endParaRPr lang="en-IN" sz="3200" u="sng" dirty="0"/>
          </a:p>
          <a:p>
            <a:pPr marL="0" lvl="0" indent="0" algn="l" rtl="0">
              <a:spcBef>
                <a:spcPts val="0"/>
              </a:spcBef>
              <a:spcAft>
                <a:spcPts val="0"/>
              </a:spcAft>
              <a:buNone/>
            </a:pPr>
            <a:r>
              <a:rPr lang="en-US" sz="3200" b="1" u="sng" dirty="0"/>
              <a:t>Author: </a:t>
            </a:r>
            <a:r>
              <a:rPr lang="en-IN" sz="3600" b="1" i="0" u="sng" dirty="0">
                <a:effectLst/>
                <a:latin typeface="-apple-system"/>
                <a:hlinkClick r:id="rId2">
                  <a:extLst>
                    <a:ext uri="{A12FA001-AC4F-418D-AE19-62706E023703}">
                      <ahyp:hlinkClr xmlns:ahyp="http://schemas.microsoft.com/office/drawing/2018/hyperlinkcolor" val="tx"/>
                    </a:ext>
                  </a:extLst>
                </a:hlinkClick>
              </a:rPr>
              <a:t>Michael P. Mead</a:t>
            </a:r>
            <a:endParaRPr lang="en-US" sz="3200" b="1" u="sng" dirty="0"/>
          </a:p>
          <a:p>
            <a:pPr marL="0" lvl="0" indent="0" algn="l" rtl="0">
              <a:spcBef>
                <a:spcPts val="0"/>
              </a:spcBef>
              <a:spcAft>
                <a:spcPts val="0"/>
              </a:spcAft>
              <a:buNone/>
            </a:pPr>
            <a:r>
              <a:rPr lang="en-US" sz="3200" b="1" u="sng" dirty="0"/>
              <a:t>Link:</a:t>
            </a:r>
          </a:p>
          <a:p>
            <a:pPr marL="0" lvl="0" indent="0" algn="l" rtl="0">
              <a:spcBef>
                <a:spcPts val="0"/>
              </a:spcBef>
              <a:spcAft>
                <a:spcPts val="0"/>
              </a:spcAft>
              <a:buNone/>
            </a:pPr>
            <a:r>
              <a:rPr lang="en-US" sz="3200" b="1" u="sng" dirty="0"/>
              <a:t>https://link.springer.com/article/10.1007/s12529-019-09810-6</a:t>
            </a:r>
          </a:p>
        </p:txBody>
      </p:sp>
    </p:spTree>
    <p:extLst>
      <p:ext uri="{BB962C8B-B14F-4D97-AF65-F5344CB8AC3E}">
        <p14:creationId xmlns:p14="http://schemas.microsoft.com/office/powerpoint/2010/main" val="22411237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E7BC37E-FB25-5F8B-E7BB-50E49E764DD8}"/>
              </a:ext>
            </a:extLst>
          </p:cNvPr>
          <p:cNvSpPr>
            <a:spLocks noGrp="1"/>
          </p:cNvSpPr>
          <p:nvPr>
            <p:ph/>
          </p:nvPr>
        </p:nvSpPr>
        <p:spPr>
          <a:xfrm>
            <a:off x="192233" y="1595534"/>
            <a:ext cx="11389687" cy="4562670"/>
          </a:xfrm>
        </p:spPr>
        <p:txBody>
          <a:bodyPr/>
          <a:lstStyle/>
          <a:p>
            <a:pPr indent="0" algn="just">
              <a:lnSpc>
                <a:spcPct val="95000"/>
              </a:lnSpc>
              <a:spcAft>
                <a:spcPts val="600"/>
              </a:spcAft>
              <a:buNone/>
              <a:tabLst>
                <a:tab pos="182880" algn="l"/>
              </a:tabLst>
            </a:pPr>
            <a:r>
              <a:rPr lang="en-US" sz="1800" dirty="0">
                <a:effectLst/>
                <a:latin typeface="Times New Roman" panose="02020603050405020304" pitchFamily="18" charset="0"/>
                <a:ea typeface="Times New Roman" panose="02020603050405020304" pitchFamily="18" charset="0"/>
              </a:rPr>
              <a:t>Fitbits have become very sought after worldwide since the general public has become more aware regarding tracking their health. Similarly, they are also popular amongst fitness experts, physiologists and data scientists for the purpose of data collection. The Fitbit has been designed to provide as intricate of details of the user down to a given minute, making outliers in data easy to view and finding patterns within the given data.</a:t>
            </a:r>
          </a:p>
          <a:p>
            <a:pPr indent="0" algn="just">
              <a:lnSpc>
                <a:spcPct val="95000"/>
              </a:lnSpc>
              <a:spcAft>
                <a:spcPts val="600"/>
              </a:spcAft>
              <a:buNone/>
              <a:tabLst>
                <a:tab pos="182880" algn="l"/>
              </a:tabLst>
            </a:pPr>
            <a:endParaRPr lang="en-US" sz="1800" dirty="0">
              <a:effectLst/>
              <a:latin typeface="Times New Roman" panose="02020603050405020304" pitchFamily="18" charset="0"/>
              <a:ea typeface="Times New Roman" panose="02020603050405020304" pitchFamily="18" charset="0"/>
            </a:endParaRPr>
          </a:p>
          <a:p>
            <a:pPr indent="0" algn="just">
              <a:lnSpc>
                <a:spcPct val="95000"/>
              </a:lnSpc>
              <a:spcAft>
                <a:spcPts val="600"/>
              </a:spcAft>
              <a:buNone/>
              <a:tabLst>
                <a:tab pos="182880" algn="l"/>
              </a:tabLst>
            </a:pPr>
            <a:r>
              <a:rPr lang="en-US" sz="1800" dirty="0">
                <a:latin typeface="Times New Roman" panose="02020603050405020304" pitchFamily="18" charset="0"/>
                <a:ea typeface="Times New Roman" panose="02020603050405020304" pitchFamily="18" charset="0"/>
              </a:rPr>
              <a:t>The scope it entails is as follows:</a:t>
            </a:r>
          </a:p>
          <a:p>
            <a:pPr indent="0" algn="just">
              <a:lnSpc>
                <a:spcPct val="95000"/>
              </a:lnSpc>
              <a:spcAft>
                <a:spcPts val="600"/>
              </a:spcAft>
              <a:buNone/>
              <a:tabLst>
                <a:tab pos="182880" algn="l"/>
              </a:tabLst>
            </a:pPr>
            <a:endParaRPr lang="en-IN" sz="1800" dirty="0">
              <a:latin typeface="Times New Roman" panose="02020603050405020304" pitchFamily="18" charset="0"/>
              <a:ea typeface="Times New Roman" panose="02020603050405020304" pitchFamily="18" charset="0"/>
            </a:endParaRPr>
          </a:p>
          <a:p>
            <a:pPr indent="0" algn="just">
              <a:lnSpc>
                <a:spcPct val="95000"/>
              </a:lnSpc>
              <a:spcAft>
                <a:spcPts val="600"/>
              </a:spcAft>
              <a:buNone/>
              <a:tabLst>
                <a:tab pos="182880" algn="l"/>
              </a:tabLst>
            </a:pPr>
            <a:r>
              <a:rPr lang="en-US" sz="1800" dirty="0">
                <a:effectLst/>
                <a:latin typeface="Times New Roman" panose="02020603050405020304" pitchFamily="18" charset="0"/>
                <a:ea typeface="Times New Roman" panose="02020603050405020304" pitchFamily="18" charset="0"/>
              </a:rPr>
              <a:t>The reason the Fitbit is in such demand is due to its easy-to-use interface (regarding the general public) and the vast insights that can be taken from a user’s Fitbit data history (regarding academic experts). The study done below is for providing the user recommendations for their daily activity based on their various tracked health stats and fitness statistics.</a:t>
            </a:r>
          </a:p>
          <a:p>
            <a:pPr indent="0" algn="just">
              <a:lnSpc>
                <a:spcPct val="95000"/>
              </a:lnSpc>
              <a:spcAft>
                <a:spcPts val="600"/>
              </a:spcAft>
              <a:buNone/>
              <a:tabLst>
                <a:tab pos="182880" algn="l"/>
              </a:tabLst>
            </a:pPr>
            <a:endParaRPr lang="en-IN" dirty="0"/>
          </a:p>
        </p:txBody>
      </p:sp>
      <p:sp>
        <p:nvSpPr>
          <p:cNvPr id="2" name="Title 1">
            <a:extLst>
              <a:ext uri="{FF2B5EF4-FFF2-40B4-BE49-F238E27FC236}">
                <a16:creationId xmlns:a16="http://schemas.microsoft.com/office/drawing/2014/main" id="{43C2D8A9-15B7-964C-B0EC-1E038A45EDC5}"/>
              </a:ext>
            </a:extLst>
          </p:cNvPr>
          <p:cNvSpPr>
            <a:spLocks noGrp="1"/>
          </p:cNvSpPr>
          <p:nvPr>
            <p:ph type="title"/>
          </p:nvPr>
        </p:nvSpPr>
        <p:spPr/>
        <p:txBody>
          <a:bodyPr/>
          <a:lstStyle/>
          <a:p>
            <a:r>
              <a:rPr lang="en-US" b="1" u="sng" dirty="0"/>
              <a:t>Abstract and Scope</a:t>
            </a:r>
            <a:endParaRPr lang="en-IN" b="1" dirty="0"/>
          </a:p>
        </p:txBody>
      </p:sp>
    </p:spTree>
    <p:extLst>
      <p:ext uri="{BB962C8B-B14F-4D97-AF65-F5344CB8AC3E}">
        <p14:creationId xmlns:p14="http://schemas.microsoft.com/office/powerpoint/2010/main" val="18201421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978E097-E9C7-1B14-AA75-BF367DCD5F0C}"/>
              </a:ext>
            </a:extLst>
          </p:cNvPr>
          <p:cNvSpPr txBox="1"/>
          <p:nvPr/>
        </p:nvSpPr>
        <p:spPr>
          <a:xfrm>
            <a:off x="521557" y="1412944"/>
            <a:ext cx="10792528" cy="4832092"/>
          </a:xfrm>
          <a:prstGeom prst="rect">
            <a:avLst/>
          </a:prstGeom>
          <a:noFill/>
        </p:spPr>
        <p:txBody>
          <a:bodyPr wrap="square" rtlCol="0">
            <a:spAutoFit/>
          </a:bodyPr>
          <a:lstStyle/>
          <a:p>
            <a:r>
              <a:rPr lang="en-US" sz="2200" b="1" i="0" dirty="0">
                <a:effectLst/>
                <a:latin typeface="Open Sans" panose="020B0606030504020204" pitchFamily="34" charset="0"/>
                <a:ea typeface="Open Sans" panose="020B0606030504020204" pitchFamily="34" charset="0"/>
                <a:cs typeface="Open Sans" panose="020B0606030504020204" pitchFamily="34" charset="0"/>
              </a:rPr>
              <a:t>This </a:t>
            </a:r>
            <a:r>
              <a:rPr lang="en-US" sz="2200" b="1" dirty="0">
                <a:latin typeface="Open Sans" panose="020B0606030504020204" pitchFamily="34" charset="0"/>
                <a:ea typeface="Open Sans" panose="020B0606030504020204" pitchFamily="34" charset="0"/>
                <a:cs typeface="Open Sans" panose="020B0606030504020204" pitchFamily="34" charset="0"/>
              </a:rPr>
              <a:t>paper talks about </a:t>
            </a:r>
            <a:r>
              <a:rPr lang="en-US" sz="2200" b="1" i="0" dirty="0">
                <a:effectLst/>
                <a:latin typeface="Open Sans" panose="020B0606030504020204" pitchFamily="34" charset="0"/>
                <a:ea typeface="Open Sans" panose="020B0606030504020204" pitchFamily="34" charset="0"/>
                <a:cs typeface="Open Sans" panose="020B0606030504020204" pitchFamily="34" charset="0"/>
              </a:rPr>
              <a:t>Research that has demonstrated a correlational relationship between sleep and physical activity, though this work has been largely cross sectional and fails to demonstrate temporal relationships. The purpose of the study was to test the daily, bidirectional relationships between sleep and physical activity, and whether this varied between weekdays and weekend days.</a:t>
            </a:r>
            <a:r>
              <a:rPr lang="en-US" sz="2200" b="1" dirty="0">
                <a:latin typeface="Open Sans" panose="020B0606030504020204" pitchFamily="34" charset="0"/>
                <a:ea typeface="Open Sans" panose="020B0606030504020204" pitchFamily="34" charset="0"/>
                <a:cs typeface="Open Sans" panose="020B0606030504020204" pitchFamily="34" charset="0"/>
              </a:rPr>
              <a:t> </a:t>
            </a:r>
          </a:p>
          <a:p>
            <a:r>
              <a:rPr lang="en-US" sz="2200" b="1" i="0" dirty="0">
                <a:effectLst/>
                <a:latin typeface="Open Sans" panose="020B0606030504020204" pitchFamily="34" charset="0"/>
                <a:ea typeface="Open Sans" panose="020B0606030504020204" pitchFamily="34" charset="0"/>
                <a:cs typeface="Open Sans" panose="020B0606030504020204" pitchFamily="34" charset="0"/>
              </a:rPr>
              <a:t>Mixed linear models revealed that physical activity did not predict subsequent night’s sleep. However, on nights when participants had longer than their own average total sleep time, and greater than their own average wake after sleep onset, this predicted less physical activity the following day.</a:t>
            </a:r>
          </a:p>
          <a:p>
            <a:r>
              <a:rPr lang="en-US" sz="2200" b="1" i="0" dirty="0">
                <a:effectLst/>
                <a:latin typeface="Open Sans" panose="020B0606030504020204" pitchFamily="34" charset="0"/>
                <a:ea typeface="Open Sans" panose="020B0606030504020204" pitchFamily="34" charset="0"/>
                <a:cs typeface="Open Sans" panose="020B0606030504020204" pitchFamily="34" charset="0"/>
              </a:rPr>
              <a:t>Results further suggest that, in healthy young adults, physical activity may not promote healthier subsequent sleep, but sleep duration and continuity influence physical activity in their own way.</a:t>
            </a:r>
            <a:endParaRPr lang="en-US" sz="2200" b="1"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4468991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AEC2A-FCBC-2763-B52B-A67ADBD841A6}"/>
              </a:ext>
            </a:extLst>
          </p:cNvPr>
          <p:cNvSpPr>
            <a:spLocks noGrp="1"/>
          </p:cNvSpPr>
          <p:nvPr>
            <p:ph type="title"/>
          </p:nvPr>
        </p:nvSpPr>
        <p:spPr/>
        <p:txBody>
          <a:bodyPr/>
          <a:lstStyle/>
          <a:p>
            <a:r>
              <a:rPr lang="en-US" b="1" u="sng" dirty="0">
                <a:solidFill>
                  <a:srgbClr val="FF0000"/>
                </a:solidFill>
              </a:rPr>
              <a:t>Literature Survey</a:t>
            </a:r>
            <a:endParaRPr lang="en-IN" b="1" u="sng" dirty="0">
              <a:solidFill>
                <a:srgbClr val="FF0000"/>
              </a:solidFill>
            </a:endParaRPr>
          </a:p>
        </p:txBody>
      </p:sp>
      <p:sp>
        <p:nvSpPr>
          <p:cNvPr id="3" name="TextBox 2">
            <a:extLst>
              <a:ext uri="{FF2B5EF4-FFF2-40B4-BE49-F238E27FC236}">
                <a16:creationId xmlns:a16="http://schemas.microsoft.com/office/drawing/2014/main" id="{3978E097-E9C7-1B14-AA75-BF367DCD5F0C}"/>
              </a:ext>
            </a:extLst>
          </p:cNvPr>
          <p:cNvSpPr txBox="1"/>
          <p:nvPr/>
        </p:nvSpPr>
        <p:spPr>
          <a:xfrm>
            <a:off x="609480" y="1726163"/>
            <a:ext cx="10792528" cy="4493538"/>
          </a:xfrm>
          <a:prstGeom prst="rect">
            <a:avLst/>
          </a:prstGeom>
          <a:noFill/>
        </p:spPr>
        <p:txBody>
          <a:bodyPr wrap="square" rtlCol="0">
            <a:spAutoFit/>
          </a:bodyPr>
          <a:lstStyle/>
          <a:p>
            <a:r>
              <a:rPr lang="en" sz="3600" b="1" u="sng" dirty="0">
                <a:latin typeface="+mj-lt"/>
              </a:rPr>
              <a:t>Paper 4:</a:t>
            </a:r>
            <a:r>
              <a:rPr lang="en-US" sz="3600" b="1" i="0" u="sng" dirty="0">
                <a:effectLst/>
                <a:latin typeface="+mj-lt"/>
              </a:rPr>
              <a:t>Measuring the fitness of fitness trackers</a:t>
            </a:r>
          </a:p>
          <a:p>
            <a:endParaRPr lang="en-US" sz="3600" b="1" i="0" u="sng" dirty="0">
              <a:effectLst/>
              <a:latin typeface="+mj-lt"/>
            </a:endParaRPr>
          </a:p>
          <a:p>
            <a:endParaRPr lang="en-IN" u="sng" dirty="0"/>
          </a:p>
          <a:p>
            <a:r>
              <a:rPr lang="en-IN" sz="3200" b="1" u="sng" dirty="0"/>
              <a:t>Year of Publication: </a:t>
            </a:r>
            <a:r>
              <a:rPr lang="en-IN" sz="3200" b="1" u="sng" dirty="0">
                <a:latin typeface="+mj-lt"/>
              </a:rPr>
              <a:t>2017</a:t>
            </a:r>
          </a:p>
          <a:p>
            <a:endParaRPr lang="en-IN" sz="3200" u="sng" dirty="0"/>
          </a:p>
          <a:p>
            <a:pPr marL="0" lvl="0" indent="0" algn="l" rtl="0">
              <a:spcBef>
                <a:spcPts val="0"/>
              </a:spcBef>
              <a:spcAft>
                <a:spcPts val="0"/>
              </a:spcAft>
              <a:buNone/>
            </a:pPr>
            <a:r>
              <a:rPr lang="en-US" sz="3200" b="1" u="sng" dirty="0"/>
              <a:t>Author: </a:t>
            </a:r>
            <a:r>
              <a:rPr lang="en-IN" sz="3600" b="0" i="0" u="none" strike="noStrike" dirty="0">
                <a:effectLst/>
                <a:latin typeface="Arial" panose="020B0604020202020204" pitchFamily="34" charset="0"/>
                <a:hlinkClick r:id="rId2">
                  <a:extLst>
                    <a:ext uri="{A12FA001-AC4F-418D-AE19-62706E023703}">
                      <ahyp:hlinkClr xmlns:ahyp="http://schemas.microsoft.com/office/drawing/2018/hyperlinkcolor" val="tx"/>
                    </a:ext>
                  </a:extLst>
                </a:hlinkClick>
              </a:rPr>
              <a:t>Chelsea G. Bender</a:t>
            </a:r>
            <a:endParaRPr lang="en-US" sz="3200" b="1" u="sng" dirty="0"/>
          </a:p>
          <a:p>
            <a:pPr marL="0" lvl="0" indent="0" algn="l" rtl="0">
              <a:spcBef>
                <a:spcPts val="0"/>
              </a:spcBef>
              <a:spcAft>
                <a:spcPts val="0"/>
              </a:spcAft>
              <a:buNone/>
            </a:pPr>
            <a:r>
              <a:rPr lang="en-US" sz="3200" b="1" u="sng" dirty="0"/>
              <a:t>Link:</a:t>
            </a:r>
          </a:p>
          <a:p>
            <a:pPr marL="0" lvl="0" indent="0" algn="l" rtl="0">
              <a:spcBef>
                <a:spcPts val="0"/>
              </a:spcBef>
              <a:spcAft>
                <a:spcPts val="0"/>
              </a:spcAft>
              <a:buNone/>
            </a:pPr>
            <a:r>
              <a:rPr lang="en-US" sz="3200" b="1" u="sng" dirty="0"/>
              <a:t>https://ieeexplore.ieee.org/abstract/document/7894077</a:t>
            </a:r>
          </a:p>
        </p:txBody>
      </p:sp>
    </p:spTree>
    <p:extLst>
      <p:ext uri="{BB962C8B-B14F-4D97-AF65-F5344CB8AC3E}">
        <p14:creationId xmlns:p14="http://schemas.microsoft.com/office/powerpoint/2010/main" val="27482818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AEC2A-FCBC-2763-B52B-A67ADBD841A6}"/>
              </a:ext>
            </a:extLst>
          </p:cNvPr>
          <p:cNvSpPr>
            <a:spLocks noGrp="1"/>
          </p:cNvSpPr>
          <p:nvPr>
            <p:ph type="title"/>
          </p:nvPr>
        </p:nvSpPr>
        <p:spPr/>
        <p:txBody>
          <a:bodyPr/>
          <a:lstStyle/>
          <a:p>
            <a:endParaRPr lang="en-IN" b="1" u="sng" dirty="0">
              <a:solidFill>
                <a:srgbClr val="FF0000"/>
              </a:solidFill>
            </a:endParaRPr>
          </a:p>
        </p:txBody>
      </p:sp>
      <p:sp>
        <p:nvSpPr>
          <p:cNvPr id="3" name="TextBox 2">
            <a:extLst>
              <a:ext uri="{FF2B5EF4-FFF2-40B4-BE49-F238E27FC236}">
                <a16:creationId xmlns:a16="http://schemas.microsoft.com/office/drawing/2014/main" id="{3978E097-E9C7-1B14-AA75-BF367DCD5F0C}"/>
              </a:ext>
            </a:extLst>
          </p:cNvPr>
          <p:cNvSpPr txBox="1"/>
          <p:nvPr/>
        </p:nvSpPr>
        <p:spPr>
          <a:xfrm>
            <a:off x="609480" y="1088705"/>
            <a:ext cx="10792528" cy="5355312"/>
          </a:xfrm>
          <a:prstGeom prst="rect">
            <a:avLst/>
          </a:prstGeom>
          <a:noFill/>
        </p:spPr>
        <p:txBody>
          <a:bodyPr wrap="square" rtlCol="0">
            <a:spAutoFit/>
          </a:bodyPr>
          <a:lstStyle/>
          <a:p>
            <a:r>
              <a:rPr lang="en-US" b="1" i="0" dirty="0">
                <a:effectLst/>
                <a:latin typeface="Arial" panose="020B0604020202020204" pitchFamily="34" charset="0"/>
              </a:rPr>
              <a:t>Data collected by fitness trackers could play an important role in improving the health and well-being of the individuals who wear them. Many insurance companies even offer monetary rewards to participants who meet certain steps or calorie goals. However, in order for it to be useful, the collected data must be accurate and also reflect real-world performance. While previous studies have compared step counts data in controlled laboratory environments for limited periods of time, few studies have been done to measure performance over longer periods of time, while the subject does real-world activities. There are also few direct comparisons of a range of health indicators on different fitness tracking devices. In this paper, a comparison was deduced between step counts, calories burned, and miles travelled data collected by three pairs of fitness trackers over a 14-day time period in free-living conditions. It indicates that the number of steps reported by different devices worn simultaneously could vary as much as 26%. At the same time, the variations seen in distance travelled, based on the step count, followed the same trends. Little correlation was found between the number of calories burned and the variations seen in the step count across multiple devices. </a:t>
            </a:r>
            <a:r>
              <a:rPr lang="en-US" b="1" dirty="0">
                <a:latin typeface="Arial" panose="020B0604020202020204" pitchFamily="34" charset="0"/>
              </a:rPr>
              <a:t>The</a:t>
            </a:r>
            <a:r>
              <a:rPr lang="en-US" b="1" i="0" dirty="0">
                <a:effectLst/>
                <a:latin typeface="Arial" panose="020B0604020202020204" pitchFamily="34" charset="0"/>
              </a:rPr>
              <a:t> results demonstrate that the reporting of health indicators, such as calories burned and miles travelled, are heavily dependent on the device itself, as well as the manufacturer's proprietary algorithm to calculate or infer such data. As a result, it is difficult to use such measurements as an accurate predictor of health outcomes, or to develop a consistent criteria to rate the performance of such devices in head-to-head comparisons with advance medical machines.</a:t>
            </a:r>
            <a:endParaRPr lang="en-US" b="1"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3568961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Google Shape;171;p14"/>
          <p:cNvSpPr/>
          <p:nvPr/>
        </p:nvSpPr>
        <p:spPr>
          <a:xfrm>
            <a:off x="2102498" y="2932801"/>
            <a:ext cx="7987004" cy="1200329"/>
          </a:xfrm>
          <a:prstGeom prst="rect">
            <a:avLst/>
          </a:prstGeom>
          <a:noFill/>
          <a:ln w="0">
            <a:noFill/>
          </a:ln>
        </p:spPr>
        <p:style>
          <a:lnRef idx="0">
            <a:scrgbClr r="0" g="0" b="0"/>
          </a:lnRef>
          <a:fillRef idx="0">
            <a:scrgbClr r="0" g="0" b="0"/>
          </a:fillRef>
          <a:effectRef idx="0">
            <a:scrgbClr r="0" g="0" b="0"/>
          </a:effectRef>
          <a:fontRef idx="minor"/>
        </p:style>
        <p:txBody>
          <a:bodyPr wrap="square" anchor="t">
            <a:spAutoFit/>
          </a:bodyPr>
          <a:lstStyle/>
          <a:p>
            <a:pPr algn="ctr">
              <a:lnSpc>
                <a:spcPct val="100000"/>
              </a:lnSpc>
              <a:buNone/>
              <a:tabLst>
                <a:tab pos="0" algn="l"/>
              </a:tabLst>
            </a:pPr>
            <a:r>
              <a:rPr lang="en-US" sz="7200" b="0" strike="noStrike" spc="-1" dirty="0">
                <a:solidFill>
                  <a:srgbClr val="FF0000"/>
                </a:solidFill>
                <a:latin typeface="Trebuchet MS"/>
                <a:ea typeface="Trebuchet MS"/>
              </a:rPr>
              <a:t>Thank You!</a:t>
            </a:r>
            <a:endParaRPr lang="en-IN" sz="7200" b="0" strike="noStrike" spc="-1" dirty="0">
              <a:latin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05CE36A-D237-4532-71EC-CBE6FCFDBE06}"/>
              </a:ext>
            </a:extLst>
          </p:cNvPr>
          <p:cNvSpPr txBox="1"/>
          <p:nvPr/>
        </p:nvSpPr>
        <p:spPr>
          <a:xfrm>
            <a:off x="466531" y="1212979"/>
            <a:ext cx="11234057" cy="6186309"/>
          </a:xfrm>
          <a:prstGeom prst="rect">
            <a:avLst/>
          </a:prstGeom>
          <a:noFill/>
        </p:spPr>
        <p:txBody>
          <a:bodyPr wrap="square" rtlCol="0">
            <a:spAutoFit/>
          </a:bodyPr>
          <a:lstStyle/>
          <a:p>
            <a:endParaRPr lang="en-IN" sz="1800" b="1" dirty="0">
              <a:latin typeface="Arial" panose="020B0604020202020204" pitchFamily="34" charset="0"/>
              <a:cs typeface="Arial" panose="020B0604020202020204" pitchFamily="34" charset="0"/>
            </a:endParaRPr>
          </a:p>
          <a:p>
            <a:r>
              <a:rPr lang="en-IN" b="1" u="sng" dirty="0">
                <a:solidFill>
                  <a:srgbClr val="FF0000"/>
                </a:solidFill>
                <a:latin typeface="arial" panose="020B0604020202020204" pitchFamily="34" charset="0"/>
              </a:rPr>
              <a:t>Front-End:</a:t>
            </a:r>
          </a:p>
          <a:p>
            <a:endParaRPr lang="en-IN" sz="1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800" dirty="0"/>
              <a:t>The front end of this project has been created by </a:t>
            </a:r>
            <a:r>
              <a:rPr lang="en-IN" sz="1800" dirty="0" err="1"/>
              <a:t>Streamlit</a:t>
            </a:r>
            <a:r>
              <a:rPr lang="en-IN" sz="1800" dirty="0"/>
              <a:t> which is an </a:t>
            </a:r>
            <a:r>
              <a:rPr lang="en-US" sz="1800" b="0" i="0" dirty="0">
                <a:effectLst/>
              </a:rPr>
              <a:t>open source app framework in Python language.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err="1"/>
              <a:t>Streamlit</a:t>
            </a:r>
            <a:r>
              <a:rPr lang="en-US" dirty="0"/>
              <a:t> is an open-source app framework for Machine Learning and Data Science teams. Create beautiful web apps in minutes.</a:t>
            </a:r>
          </a:p>
          <a:p>
            <a:pPr marL="285750" indent="-285750">
              <a:buFont typeface="Arial" panose="020B0604020202020204" pitchFamily="34" charset="0"/>
              <a:buChar char="•"/>
            </a:pPr>
            <a:endParaRPr lang="en-US" dirty="0">
              <a:latin typeface="arial" panose="020B0604020202020204" pitchFamily="34" charset="0"/>
            </a:endParaRPr>
          </a:p>
          <a:p>
            <a:pPr marL="285750" indent="-285750">
              <a:buFont typeface="Arial" panose="020B0604020202020204" pitchFamily="34" charset="0"/>
              <a:buChar char="•"/>
            </a:pPr>
            <a:r>
              <a:rPr lang="en-US" sz="1800" b="0" i="0" dirty="0">
                <a:effectLst/>
              </a:rPr>
              <a:t>Each individual component with respect to our UI has been made selectively.</a:t>
            </a:r>
          </a:p>
          <a:p>
            <a:endParaRPr lang="en-US" sz="1800" b="0" i="0" dirty="0">
              <a:solidFill>
                <a:srgbClr val="202124"/>
              </a:solidFill>
              <a:effectLst/>
            </a:endParaRPr>
          </a:p>
          <a:p>
            <a:endParaRPr lang="en-US" sz="1800" dirty="0">
              <a:solidFill>
                <a:srgbClr val="202124"/>
              </a:solidFill>
              <a:latin typeface="arial" panose="020B0604020202020204" pitchFamily="34" charset="0"/>
            </a:endParaRPr>
          </a:p>
          <a:p>
            <a:r>
              <a:rPr lang="en-US" sz="1800" b="1" u="sng" dirty="0">
                <a:solidFill>
                  <a:srgbClr val="FF0000"/>
                </a:solidFill>
                <a:latin typeface="arial" panose="020B0604020202020204" pitchFamily="34" charset="0"/>
              </a:rPr>
              <a:t>Back-End: </a:t>
            </a:r>
          </a:p>
          <a:p>
            <a:endParaRPr lang="en-IN" sz="1800" b="1" dirty="0"/>
          </a:p>
          <a:p>
            <a:pPr marL="285750" indent="-285750">
              <a:buFont typeface="Arial" panose="020B0604020202020204" pitchFamily="34" charset="0"/>
              <a:buChar char="•"/>
            </a:pPr>
            <a:r>
              <a:rPr lang="en-IN" sz="1800" dirty="0"/>
              <a:t>The back end of our project takes use of python through thorough .</a:t>
            </a:r>
            <a:r>
              <a:rPr lang="en-IN" sz="1800" dirty="0" err="1"/>
              <a:t>ipynb</a:t>
            </a:r>
            <a:r>
              <a:rPr lang="en-IN" sz="1800" dirty="0"/>
              <a:t> and .</a:t>
            </a:r>
            <a:r>
              <a:rPr lang="en-IN" sz="1800" dirty="0" err="1"/>
              <a:t>py</a:t>
            </a:r>
            <a:r>
              <a:rPr lang="en-IN" sz="1800" dirty="0"/>
              <a:t> files performing data analysis, inferences and predictions through our models and datasets utilized.  </a:t>
            </a:r>
          </a:p>
          <a:p>
            <a:endParaRPr lang="en-IN" dirty="0"/>
          </a:p>
          <a:p>
            <a:pPr marL="285750" indent="-285750">
              <a:buFont typeface="Arial" panose="020B0604020202020204" pitchFamily="34" charset="0"/>
              <a:buChar char="•"/>
            </a:pPr>
            <a:r>
              <a:rPr lang="en-IN" dirty="0"/>
              <a:t>Back-End interacts with prediction models for heart disease to give outputs.</a:t>
            </a:r>
          </a:p>
          <a:p>
            <a:endParaRPr lang="en-IN" dirty="0"/>
          </a:p>
          <a:p>
            <a:endParaRPr lang="en-IN" dirty="0"/>
          </a:p>
          <a:p>
            <a:endParaRPr lang="en-IN" sz="1800" dirty="0"/>
          </a:p>
          <a:p>
            <a:endParaRPr lang="en-IN" dirty="0"/>
          </a:p>
        </p:txBody>
      </p:sp>
      <p:sp>
        <p:nvSpPr>
          <p:cNvPr id="2" name="Title 1">
            <a:extLst>
              <a:ext uri="{FF2B5EF4-FFF2-40B4-BE49-F238E27FC236}">
                <a16:creationId xmlns:a16="http://schemas.microsoft.com/office/drawing/2014/main" id="{4F7AEC2A-FCBC-2763-B52B-A67ADBD841A6}"/>
              </a:ext>
            </a:extLst>
          </p:cNvPr>
          <p:cNvSpPr>
            <a:spLocks noGrp="1"/>
          </p:cNvSpPr>
          <p:nvPr>
            <p:ph type="title"/>
          </p:nvPr>
        </p:nvSpPr>
        <p:spPr/>
        <p:txBody>
          <a:bodyPr/>
          <a:lstStyle/>
          <a:p>
            <a:r>
              <a:rPr lang="en-US" b="1" u="sng" dirty="0"/>
              <a:t>Implementation Details</a:t>
            </a:r>
            <a:endParaRPr lang="en-IN" b="1" u="sng" dirty="0"/>
          </a:p>
        </p:txBody>
      </p:sp>
    </p:spTree>
    <p:extLst>
      <p:ext uri="{BB962C8B-B14F-4D97-AF65-F5344CB8AC3E}">
        <p14:creationId xmlns:p14="http://schemas.microsoft.com/office/powerpoint/2010/main" val="32029067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05CE36A-D237-4532-71EC-CBE6FCFDBE06}"/>
              </a:ext>
            </a:extLst>
          </p:cNvPr>
          <p:cNvSpPr txBox="1"/>
          <p:nvPr/>
        </p:nvSpPr>
        <p:spPr>
          <a:xfrm>
            <a:off x="668454" y="1028343"/>
            <a:ext cx="11234057" cy="5355312"/>
          </a:xfrm>
          <a:prstGeom prst="rect">
            <a:avLst/>
          </a:prstGeom>
          <a:noFill/>
        </p:spPr>
        <p:txBody>
          <a:bodyPr wrap="square" rtlCol="0">
            <a:spAutoFit/>
          </a:bodyPr>
          <a:lstStyle/>
          <a:p>
            <a:endParaRPr lang="en-IN" sz="1800" b="1" dirty="0">
              <a:latin typeface="Arial" panose="020B0604020202020204" pitchFamily="34" charset="0"/>
              <a:cs typeface="Arial" panose="020B0604020202020204" pitchFamily="34" charset="0"/>
            </a:endParaRPr>
          </a:p>
          <a:p>
            <a:endParaRPr lang="en-IN" u="sng" dirty="0">
              <a:solidFill>
                <a:srgbClr val="FF0000"/>
              </a:solidFill>
            </a:endParaRPr>
          </a:p>
          <a:p>
            <a:r>
              <a:rPr lang="en-IN" b="1" u="sng" dirty="0">
                <a:solidFill>
                  <a:srgbClr val="FF0000"/>
                </a:solidFill>
                <a:latin typeface="arial" panose="020B0604020202020204" pitchFamily="34" charset="0"/>
              </a:rPr>
              <a:t>ML Models Used:</a:t>
            </a:r>
          </a:p>
          <a:p>
            <a:endParaRPr lang="en-IN" dirty="0"/>
          </a:p>
          <a:p>
            <a:pPr marL="285750" indent="-285750">
              <a:buFont typeface="Arial" panose="020B0604020202020204" pitchFamily="34" charset="0"/>
              <a:buChar char="•"/>
            </a:pPr>
            <a:r>
              <a:rPr lang="en-IN" b="1" u="sng" dirty="0"/>
              <a:t>K-Nearest Neighbours (KNN):</a:t>
            </a:r>
          </a:p>
          <a:p>
            <a:pPr marL="285750" indent="-285750">
              <a:buFont typeface="Arial" panose="020B0604020202020204" pitchFamily="34" charset="0"/>
              <a:buChar char="•"/>
            </a:pPr>
            <a:endParaRPr lang="en-IN" b="1" dirty="0"/>
          </a:p>
          <a:p>
            <a:r>
              <a:rPr lang="en-US" b="1" i="0" dirty="0">
                <a:effectLst/>
                <a:latin typeface="arial" panose="020B0604020202020204" pitchFamily="34" charset="0"/>
              </a:rPr>
              <a:t>The k-nearest neighbors algorithm, is a non-parametric, supervised learning classifier, which uses proximity to make classifications or predictions about the grouping of an individual data point.</a:t>
            </a:r>
          </a:p>
          <a:p>
            <a:r>
              <a:rPr lang="en-US" b="1" dirty="0">
                <a:latin typeface="arial" panose="020B0604020202020204" pitchFamily="34" charset="0"/>
              </a:rPr>
              <a:t>Heart disease prediction is performed using this model.</a:t>
            </a:r>
            <a:endParaRPr lang="en-IN" b="1" dirty="0"/>
          </a:p>
          <a:p>
            <a:endParaRPr lang="en-IN" b="1" dirty="0"/>
          </a:p>
          <a:p>
            <a:endParaRPr lang="en-IN" b="1" u="sng" dirty="0"/>
          </a:p>
          <a:p>
            <a:pPr marL="285750" indent="-285750">
              <a:buFont typeface="Arial" panose="020B0604020202020204" pitchFamily="34" charset="0"/>
              <a:buChar char="•"/>
            </a:pPr>
            <a:r>
              <a:rPr lang="en-IN" sz="1800" b="1" u="sng" dirty="0"/>
              <a:t>Multiple Linear Regression (MLR):</a:t>
            </a:r>
          </a:p>
          <a:p>
            <a:pPr marL="285750" indent="-285750">
              <a:buFont typeface="Arial" panose="020B0604020202020204" pitchFamily="34" charset="0"/>
              <a:buChar char="•"/>
            </a:pPr>
            <a:endParaRPr lang="en-IN" u="sng" dirty="0"/>
          </a:p>
          <a:p>
            <a:r>
              <a:rPr lang="en-US" b="1" i="0" dirty="0">
                <a:effectLst/>
                <a:latin typeface="arial" panose="020B0604020202020204" pitchFamily="34" charset="0"/>
              </a:rPr>
              <a:t>The multiple linear regression (MLR) model assumes that in addition to the p independent x-variables, a response variable y is measured, which can be explained as a linear combination of the x-variables.</a:t>
            </a:r>
            <a:endParaRPr lang="en-IN" sz="1800" b="1" u="sng" dirty="0"/>
          </a:p>
          <a:p>
            <a:pPr marL="285750" indent="-285750">
              <a:buFont typeface="Arial" panose="020B0604020202020204" pitchFamily="34" charset="0"/>
              <a:buChar char="•"/>
            </a:pPr>
            <a:endParaRPr lang="en-IN" b="1" dirty="0"/>
          </a:p>
          <a:p>
            <a:r>
              <a:rPr lang="en-IN" sz="1800" b="1" dirty="0"/>
              <a:t>The sleep score prediction depends on multiple independent variables like REM Sleep and Minutes Asleep.</a:t>
            </a:r>
            <a:endParaRPr lang="en-IN" dirty="0"/>
          </a:p>
        </p:txBody>
      </p:sp>
      <p:sp>
        <p:nvSpPr>
          <p:cNvPr id="2" name="Title 1">
            <a:extLst>
              <a:ext uri="{FF2B5EF4-FFF2-40B4-BE49-F238E27FC236}">
                <a16:creationId xmlns:a16="http://schemas.microsoft.com/office/drawing/2014/main" id="{4F7AEC2A-FCBC-2763-B52B-A67ADBD841A6}"/>
              </a:ext>
            </a:extLst>
          </p:cNvPr>
          <p:cNvSpPr>
            <a:spLocks noGrp="1"/>
          </p:cNvSpPr>
          <p:nvPr>
            <p:ph type="title"/>
          </p:nvPr>
        </p:nvSpPr>
        <p:spPr/>
        <p:txBody>
          <a:bodyPr/>
          <a:lstStyle/>
          <a:p>
            <a:r>
              <a:rPr lang="en-US" b="1" u="sng" dirty="0"/>
              <a:t>Implementation Details</a:t>
            </a:r>
            <a:endParaRPr lang="en-IN" b="1" u="sng" dirty="0"/>
          </a:p>
        </p:txBody>
      </p:sp>
    </p:spTree>
    <p:extLst>
      <p:ext uri="{BB962C8B-B14F-4D97-AF65-F5344CB8AC3E}">
        <p14:creationId xmlns:p14="http://schemas.microsoft.com/office/powerpoint/2010/main" val="2403799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33BE03B-939B-C5D7-191B-6D90179B3696}"/>
              </a:ext>
            </a:extLst>
          </p:cNvPr>
          <p:cNvPicPr>
            <a:picLocks noChangeAspect="1"/>
          </p:cNvPicPr>
          <p:nvPr/>
        </p:nvPicPr>
        <p:blipFill rotWithShape="1">
          <a:blip r:embed="rId2">
            <a:extLst>
              <a:ext uri="{28A0092B-C50C-407E-A947-70E740481C1C}">
                <a14:useLocalDpi xmlns:a14="http://schemas.microsoft.com/office/drawing/2010/main" val="0"/>
              </a:ext>
            </a:extLst>
          </a:blip>
          <a:srcRect t="13595"/>
          <a:stretch/>
        </p:blipFill>
        <p:spPr>
          <a:xfrm>
            <a:off x="1169376" y="1716832"/>
            <a:ext cx="9813531" cy="4943494"/>
          </a:xfrm>
          <a:prstGeom prst="rect">
            <a:avLst/>
          </a:prstGeom>
        </p:spPr>
      </p:pic>
      <p:sp>
        <p:nvSpPr>
          <p:cNvPr id="2" name="Title 1">
            <a:extLst>
              <a:ext uri="{FF2B5EF4-FFF2-40B4-BE49-F238E27FC236}">
                <a16:creationId xmlns:a16="http://schemas.microsoft.com/office/drawing/2014/main" id="{4F7AEC2A-FCBC-2763-B52B-A67ADBD841A6}"/>
              </a:ext>
            </a:extLst>
          </p:cNvPr>
          <p:cNvSpPr>
            <a:spLocks noGrp="1"/>
          </p:cNvSpPr>
          <p:nvPr>
            <p:ph type="title"/>
          </p:nvPr>
        </p:nvSpPr>
        <p:spPr/>
        <p:txBody>
          <a:bodyPr/>
          <a:lstStyle/>
          <a:p>
            <a:r>
              <a:rPr lang="en-US" b="1" u="sng" dirty="0"/>
              <a:t>Project Demonstration</a:t>
            </a:r>
            <a:endParaRPr lang="en-IN" b="1" u="sng" dirty="0"/>
          </a:p>
        </p:txBody>
      </p:sp>
    </p:spTree>
    <p:extLst>
      <p:ext uri="{BB962C8B-B14F-4D97-AF65-F5344CB8AC3E}">
        <p14:creationId xmlns:p14="http://schemas.microsoft.com/office/powerpoint/2010/main" val="22781079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AEC2A-FCBC-2763-B52B-A67ADBD841A6}"/>
              </a:ext>
            </a:extLst>
          </p:cNvPr>
          <p:cNvSpPr>
            <a:spLocks noGrp="1"/>
          </p:cNvSpPr>
          <p:nvPr>
            <p:ph type="title"/>
          </p:nvPr>
        </p:nvSpPr>
        <p:spPr/>
        <p:txBody>
          <a:bodyPr/>
          <a:lstStyle/>
          <a:p>
            <a:r>
              <a:rPr lang="en-US" b="1" u="sng" dirty="0"/>
              <a:t>Project Demonstration</a:t>
            </a:r>
            <a:endParaRPr lang="en-IN" b="1" u="sng" dirty="0"/>
          </a:p>
        </p:txBody>
      </p:sp>
      <p:pic>
        <p:nvPicPr>
          <p:cNvPr id="4" name="Picture 3">
            <a:extLst>
              <a:ext uri="{FF2B5EF4-FFF2-40B4-BE49-F238E27FC236}">
                <a16:creationId xmlns:a16="http://schemas.microsoft.com/office/drawing/2014/main" id="{4FE86819-B0C0-D548-64A9-C58FF3020F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6180" y="1418400"/>
            <a:ext cx="9371347" cy="5271384"/>
          </a:xfrm>
          <a:prstGeom prst="rect">
            <a:avLst/>
          </a:prstGeom>
        </p:spPr>
      </p:pic>
    </p:spTree>
    <p:extLst>
      <p:ext uri="{BB962C8B-B14F-4D97-AF65-F5344CB8AC3E}">
        <p14:creationId xmlns:p14="http://schemas.microsoft.com/office/powerpoint/2010/main" val="29853579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AEC2A-FCBC-2763-B52B-A67ADBD841A6}"/>
              </a:ext>
            </a:extLst>
          </p:cNvPr>
          <p:cNvSpPr>
            <a:spLocks noGrp="1"/>
          </p:cNvSpPr>
          <p:nvPr>
            <p:ph type="title"/>
          </p:nvPr>
        </p:nvSpPr>
        <p:spPr/>
        <p:txBody>
          <a:bodyPr/>
          <a:lstStyle/>
          <a:p>
            <a:r>
              <a:rPr lang="en-US" b="1" u="sng" dirty="0"/>
              <a:t>Project Demonstration</a:t>
            </a:r>
            <a:endParaRPr lang="en-IN" b="1" u="sng" dirty="0"/>
          </a:p>
        </p:txBody>
      </p:sp>
      <p:pic>
        <p:nvPicPr>
          <p:cNvPr id="7" name="Picture 6">
            <a:extLst>
              <a:ext uri="{FF2B5EF4-FFF2-40B4-BE49-F238E27FC236}">
                <a16:creationId xmlns:a16="http://schemas.microsoft.com/office/drawing/2014/main" id="{A8289DB7-B17E-8CD8-66B0-51FE6AAE65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0889" y="1454809"/>
            <a:ext cx="9189271" cy="5057958"/>
          </a:xfrm>
          <a:prstGeom prst="rect">
            <a:avLst/>
          </a:prstGeom>
        </p:spPr>
      </p:pic>
    </p:spTree>
    <p:extLst>
      <p:ext uri="{BB962C8B-B14F-4D97-AF65-F5344CB8AC3E}">
        <p14:creationId xmlns:p14="http://schemas.microsoft.com/office/powerpoint/2010/main" val="42068991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AEC2A-FCBC-2763-B52B-A67ADBD841A6}"/>
              </a:ext>
            </a:extLst>
          </p:cNvPr>
          <p:cNvSpPr>
            <a:spLocks noGrp="1"/>
          </p:cNvSpPr>
          <p:nvPr>
            <p:ph type="title"/>
          </p:nvPr>
        </p:nvSpPr>
        <p:spPr/>
        <p:txBody>
          <a:bodyPr/>
          <a:lstStyle/>
          <a:p>
            <a:r>
              <a:rPr lang="en-US" b="1" u="sng" dirty="0"/>
              <a:t>Project Demonstration</a:t>
            </a:r>
            <a:endParaRPr lang="en-IN" b="1" u="sng" dirty="0"/>
          </a:p>
        </p:txBody>
      </p:sp>
      <p:pic>
        <p:nvPicPr>
          <p:cNvPr id="9" name="Picture 8">
            <a:extLst>
              <a:ext uri="{FF2B5EF4-FFF2-40B4-BE49-F238E27FC236}">
                <a16:creationId xmlns:a16="http://schemas.microsoft.com/office/drawing/2014/main" id="{7229E707-9351-FC93-F2B3-9E02C2C7E1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2011" y="1439000"/>
            <a:ext cx="9147377" cy="5145400"/>
          </a:xfrm>
          <a:prstGeom prst="rect">
            <a:avLst/>
          </a:prstGeom>
        </p:spPr>
      </p:pic>
    </p:spTree>
    <p:extLst>
      <p:ext uri="{BB962C8B-B14F-4D97-AF65-F5344CB8AC3E}">
        <p14:creationId xmlns:p14="http://schemas.microsoft.com/office/powerpoint/2010/main" val="23022942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AEC2A-FCBC-2763-B52B-A67ADBD841A6}"/>
              </a:ext>
            </a:extLst>
          </p:cNvPr>
          <p:cNvSpPr>
            <a:spLocks noGrp="1"/>
          </p:cNvSpPr>
          <p:nvPr>
            <p:ph type="title"/>
          </p:nvPr>
        </p:nvSpPr>
        <p:spPr/>
        <p:txBody>
          <a:bodyPr/>
          <a:lstStyle/>
          <a:p>
            <a:r>
              <a:rPr lang="en-US" b="1" u="sng" dirty="0"/>
              <a:t>Project Demonstration</a:t>
            </a:r>
            <a:endParaRPr lang="en-IN" b="1" u="sng" dirty="0"/>
          </a:p>
        </p:txBody>
      </p:sp>
      <p:pic>
        <p:nvPicPr>
          <p:cNvPr id="7" name="Picture 6">
            <a:extLst>
              <a:ext uri="{FF2B5EF4-FFF2-40B4-BE49-F238E27FC236}">
                <a16:creationId xmlns:a16="http://schemas.microsoft.com/office/drawing/2014/main" id="{82DFADCC-884E-2DF5-FF00-923B24B5D2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9920" y="1447898"/>
            <a:ext cx="9131559" cy="5136502"/>
          </a:xfrm>
          <a:prstGeom prst="rect">
            <a:avLst/>
          </a:prstGeom>
        </p:spPr>
      </p:pic>
    </p:spTree>
    <p:extLst>
      <p:ext uri="{BB962C8B-B14F-4D97-AF65-F5344CB8AC3E}">
        <p14:creationId xmlns:p14="http://schemas.microsoft.com/office/powerpoint/2010/main" val="387040580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Template>
  <TotalTime>329</TotalTime>
  <Words>1708</Words>
  <Application>Microsoft Office PowerPoint</Application>
  <PresentationFormat>Widescreen</PresentationFormat>
  <Paragraphs>124</Paragraphs>
  <Slides>23</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23</vt:i4>
      </vt:variant>
    </vt:vector>
  </HeadingPairs>
  <TitlesOfParts>
    <vt:vector size="35" baseType="lpstr">
      <vt:lpstr>-apple-system</vt:lpstr>
      <vt:lpstr>Arial</vt:lpstr>
      <vt:lpstr>Arial</vt:lpstr>
      <vt:lpstr>Cambria</vt:lpstr>
      <vt:lpstr>Century Gothic</vt:lpstr>
      <vt:lpstr>Helvetica Neue</vt:lpstr>
      <vt:lpstr>Montserrat</vt:lpstr>
      <vt:lpstr>Open Sans</vt:lpstr>
      <vt:lpstr>Times New Roman</vt:lpstr>
      <vt:lpstr>Trebuchet MS</vt:lpstr>
      <vt:lpstr>Wingdings 3</vt:lpstr>
      <vt:lpstr>Ion</vt:lpstr>
      <vt:lpstr>PowerPoint Presentation</vt:lpstr>
      <vt:lpstr>Abstract and Scope</vt:lpstr>
      <vt:lpstr>Implementation Details</vt:lpstr>
      <vt:lpstr>Implementation Details</vt:lpstr>
      <vt:lpstr>Project Demonstration</vt:lpstr>
      <vt:lpstr>Project Demonstration</vt:lpstr>
      <vt:lpstr>Project Demonstration</vt:lpstr>
      <vt:lpstr>Project Demonstration</vt:lpstr>
      <vt:lpstr>Project Demonstration</vt:lpstr>
      <vt:lpstr>Project Demonstration</vt:lpstr>
      <vt:lpstr>Results</vt:lpstr>
      <vt:lpstr>Conclusion</vt:lpstr>
      <vt:lpstr>Future Scope</vt:lpstr>
      <vt:lpstr>References</vt:lpstr>
      <vt:lpstr>Literature Survey</vt:lpstr>
      <vt:lpstr>PowerPoint Presentation</vt:lpstr>
      <vt:lpstr>Literature Survey</vt:lpstr>
      <vt:lpstr>PowerPoint Presentation</vt:lpstr>
      <vt:lpstr>Literature Survey</vt:lpstr>
      <vt:lpstr>PowerPoint Presentation</vt:lpstr>
      <vt:lpstr>Literature Survey</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Sunitha R</dc:creator>
  <dc:description/>
  <cp:lastModifiedBy>Aniket Acharya</cp:lastModifiedBy>
  <cp:revision>17</cp:revision>
  <dcterms:created xsi:type="dcterms:W3CDTF">2020-11-22T08:14:37Z</dcterms:created>
  <dcterms:modified xsi:type="dcterms:W3CDTF">2022-11-17T03:56:17Z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NewReviewCycle">
    <vt:lpwstr/>
  </property>
</Properties>
</file>