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Arial Black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pfzvkVTPZ/Xw4kgnSia+cZKSX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Black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0"/>
            <a:ext cx="9144000" cy="1357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IN">
                <a:latin typeface="Arial Black"/>
                <a:ea typeface="Arial Black"/>
                <a:cs typeface="Arial Black"/>
                <a:sym typeface="Arial Black"/>
              </a:rPr>
              <a:t>iWalk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1357300"/>
            <a:ext cx="9144000" cy="1886700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770"/>
              <a:buNone/>
            </a:pPr>
            <a:r>
              <a:rPr lang="en-IN" sz="900">
                <a:solidFill>
                  <a:schemeClr val="dk1"/>
                </a:solidFill>
              </a:rPr>
              <a:t>iWalk is a smart blind walking stick which detects obstacles in front to assist visually impaired people. The device beeps when an object comes in the vicinity of the user (pre-set to 30cm). The device is made slightly forward heavy for easy usage. This device can be replaced with a regular walking stick as it increases the safety of the user by detecting objects before hand which the user might miss whilst using a regular walking stick.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770"/>
              <a:buNone/>
            </a:pPr>
            <a:r>
              <a:rPr b="1" lang="en-IN" sz="900">
                <a:solidFill>
                  <a:schemeClr val="dk1"/>
                </a:solidFill>
              </a:rPr>
              <a:t>Components Used: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Arduino Uno R3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Ultrasonic sensor HC-SR04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3V DC Buzzer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LED diode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9V battery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Jumper wires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Battery clip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IN" sz="900">
                <a:solidFill>
                  <a:schemeClr val="dk1"/>
                </a:solidFill>
              </a:rPr>
              <a:t>Battery connector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605"/>
              <a:buNone/>
            </a:pPr>
            <a:r>
              <a:rPr b="1" lang="en-IN" sz="900">
                <a:solidFill>
                  <a:schemeClr val="dk1"/>
                </a:solidFill>
              </a:rPr>
              <a:t>Outcome of the system: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770"/>
              <a:buNone/>
            </a:pPr>
            <a:r>
              <a:rPr lang="en-IN" sz="900">
                <a:solidFill>
                  <a:schemeClr val="dk1"/>
                </a:solidFill>
              </a:rPr>
              <a:t>iWalk is a cost effective device which costs $14.99 (Rs 1150) which can be paired with any existing walking stick as well. The additional fee is a fair trade for the increased safety provided by this device. The device accurately beeps when it encounters an object when at a distance of 30cm.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900"/>
          </a:p>
        </p:txBody>
      </p:sp>
      <p:pic>
        <p:nvPicPr>
          <p:cNvPr descr="A close up of a logo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5338" y="71414"/>
            <a:ext cx="810461" cy="1214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0" y="1357298"/>
            <a:ext cx="9144000" cy="1588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>
            <a:off x="7358082" y="4572008"/>
            <a:ext cx="7143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3244275"/>
            <a:ext cx="4857600" cy="232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57224" y="3571876"/>
            <a:ext cx="3357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Block Diagram or Circuit Diagram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57750" y="3244150"/>
            <a:ext cx="4286400" cy="232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57225" y="6429400"/>
            <a:ext cx="12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Abhinav Gunti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PES1UG20CS008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571735" y="6396335"/>
            <a:ext cx="1424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Adithya R Narayan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PES1UG20CS014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286250" y="6396325"/>
            <a:ext cx="15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Aneesh Ravishankar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PES1UG20CS051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000760" y="6396335"/>
            <a:ext cx="1235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Ayush Praveen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PES1UG20CS900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643834" y="6581001"/>
            <a:ext cx="1143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Mahesh H 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417" y="5631320"/>
            <a:ext cx="1015307" cy="91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675" y="3490850"/>
            <a:ext cx="3721900" cy="203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234434" y="2476492"/>
            <a:ext cx="1566410" cy="359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6842" y="5732153"/>
            <a:ext cx="861820" cy="73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4100" y="5601971"/>
            <a:ext cx="810450" cy="85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6825" y="5682024"/>
            <a:ext cx="784193" cy="8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716750" y="3171675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Circuit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086475" y="3171663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Model Developed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9751" y="5601987"/>
            <a:ext cx="740276" cy="8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2022-04-15T06:06:07Z</dcterms:created>
  <dc:creator>Windows User</dc:creator>
</cp:coreProperties>
</file>