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B894D-469E-45D1-8E60-EDD969DCA601}" v="3007" dt="2021-04-01T05:22:34.453"/>
    <p1510:client id="{BCA2D2D3-8997-49FC-950E-CD2B62A895AC}" v="42" dt="2021-04-01T05:30:36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5534"/>
            <a:ext cx="9144000" cy="1955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cs typeface="Calibri Light"/>
              </a:rPr>
              <a:t>DBMS Mini Project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2175"/>
            <a:ext cx="9960428" cy="5101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1" dirty="0">
                <a:ea typeface="+mn-lt"/>
                <a:cs typeface="+mn-lt"/>
              </a:rPr>
              <a:t>Night Canteen Online Booking System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r>
              <a:rPr lang="en-US" b="1" dirty="0">
                <a:cs typeface="Calibri"/>
              </a:rPr>
              <a:t>Team Members:  </a:t>
            </a:r>
            <a:r>
              <a:rPr lang="en-US" dirty="0">
                <a:cs typeface="Calibri"/>
              </a:rPr>
              <a:t>                                                                    </a:t>
            </a:r>
            <a:r>
              <a:rPr lang="en-US" b="1" dirty="0" err="1">
                <a:cs typeface="Calibri"/>
              </a:rPr>
              <a:t>Evalutor</a:t>
            </a:r>
            <a:r>
              <a:rPr lang="en-US" b="1" dirty="0">
                <a:cs typeface="Calibri"/>
              </a:rPr>
              <a:t>: </a:t>
            </a:r>
          </a:p>
          <a:p>
            <a:pPr algn="l"/>
            <a:r>
              <a:rPr lang="en-US" dirty="0">
                <a:cs typeface="Calibri"/>
              </a:rPr>
              <a:t>1. Abhinav Gupta                                                                     Kamna Sai </a:t>
            </a:r>
            <a:r>
              <a:rPr lang="en-US" dirty="0" err="1">
                <a:cs typeface="Calibri"/>
              </a:rPr>
              <a:t>charan</a:t>
            </a:r>
            <a:endParaRPr lang="en-US" dirty="0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2. Aniket Srivastav</a:t>
            </a:r>
            <a:endParaRPr lang="en-US"/>
          </a:p>
          <a:p>
            <a:pPr algn="l"/>
            <a:r>
              <a:rPr lang="en-US" dirty="0">
                <a:cs typeface="Calibri"/>
              </a:rPr>
              <a:t>3. Sunil Yadav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473A69-DB17-4301-8826-B1E44021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89" y="1990352"/>
            <a:ext cx="5225142" cy="252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7C0E-53A8-4961-B335-8E77D34B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954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cs typeface="Calibri Light"/>
              </a:rPr>
              <a:t>Modify  Page of items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D74D2-0CAD-43E6-8ADD-2E9376EB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604577" cy="3811588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Contributed By: Abhinav Gupta </a:t>
            </a:r>
          </a:p>
          <a:p>
            <a:r>
              <a:rPr lang="en-US" dirty="0">
                <a:cs typeface="Calibri"/>
              </a:rPr>
              <a:t>Languages: Html, CSS, PHP, JavaScript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This is Modify Page. It shows all the item in the Cart with the name, price, quantity and total and with a check box to select the item to be deleted and after selecting the check box a delete button to delete those items.</a:t>
            </a:r>
            <a:endParaRPr lang="en-US">
              <a:cs typeface="Calibri" panose="020F0502020204030204"/>
            </a:endParaRPr>
          </a:p>
        </p:txBody>
      </p:sp>
      <p:pic>
        <p:nvPicPr>
          <p:cNvPr id="7" name="Picture 7" descr="Timeline&#10;&#10;Description automatically generated">
            <a:extLst>
              <a:ext uri="{FF2B5EF4-FFF2-40B4-BE49-F238E27FC236}">
                <a16:creationId xmlns:a16="http://schemas.microsoft.com/office/drawing/2014/main" id="{DAA07F9B-B9DD-484A-8BC7-1E9AB871A4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6" t="781" r="4309" b="-56"/>
          <a:stretch/>
        </p:blipFill>
        <p:spPr>
          <a:xfrm>
            <a:off x="4771708" y="728345"/>
            <a:ext cx="7361171" cy="4304897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738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7C0E-53A8-4961-B335-8E77D34B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954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cs typeface="Calibri Light"/>
              </a:rPr>
              <a:t>Checkout  Page </a:t>
            </a:r>
            <a:endParaRPr lang="en-US">
              <a:highlight>
                <a:srgbClr val="FFFF00"/>
              </a:highlight>
              <a:cs typeface="Calibri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D74D2-0CAD-43E6-8ADD-2E9376EB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168" y="1851660"/>
            <a:ext cx="3604577" cy="3811588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Contributed By: Abhinav Gupta </a:t>
            </a:r>
          </a:p>
          <a:p>
            <a:r>
              <a:rPr lang="en-US" dirty="0">
                <a:cs typeface="Calibri"/>
              </a:rPr>
              <a:t>Languages: Html, CSS, PHP, JavaScript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It shows all the item in the Cart with the name, price, quantity and total which will be ordered, then takes shipping address and places the order.</a:t>
            </a:r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9A67C1-4AE3-4FC1-B629-954EFD31A9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8" b="-56"/>
          <a:stretch/>
        </p:blipFill>
        <p:spPr>
          <a:xfrm>
            <a:off x="4444048" y="760654"/>
            <a:ext cx="7665983" cy="4287802"/>
          </a:xfrm>
        </p:spPr>
      </p:pic>
    </p:spTree>
    <p:extLst>
      <p:ext uri="{BB962C8B-B14F-4D97-AF65-F5344CB8AC3E}">
        <p14:creationId xmlns:p14="http://schemas.microsoft.com/office/powerpoint/2010/main" val="45670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7C0E-53A8-4961-B335-8E77D34B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954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cs typeface="Calibri Light"/>
              </a:rPr>
              <a:t>History  Page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D74D2-0CAD-43E6-8ADD-2E9376EB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168" y="1851660"/>
            <a:ext cx="3604577" cy="3811588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Contributed By: Sunil Yadav</a:t>
            </a:r>
            <a:endParaRPr lang="en-US" dirty="0"/>
          </a:p>
          <a:p>
            <a:r>
              <a:rPr lang="en-US" dirty="0">
                <a:cs typeface="Calibri"/>
              </a:rPr>
              <a:t>Languages: Html, CSS, PHP, JavaScript</a:t>
            </a:r>
            <a:endParaRPr lang="en-US" dirty="0"/>
          </a:p>
          <a:p>
            <a:r>
              <a:rPr lang="en-US" dirty="0">
                <a:cs typeface="Calibri"/>
              </a:rPr>
              <a:t>It shows all the item which has been ordered before by the user.</a:t>
            </a:r>
          </a:p>
        </p:txBody>
      </p:sp>
      <p:pic>
        <p:nvPicPr>
          <p:cNvPr id="7" name="Picture 7" descr="Timeline&#10;&#10;Description automatically generated">
            <a:extLst>
              <a:ext uri="{FF2B5EF4-FFF2-40B4-BE49-F238E27FC236}">
                <a16:creationId xmlns:a16="http://schemas.microsoft.com/office/drawing/2014/main" id="{B1270080-778F-413B-AB3F-CD454944AF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1" r="-191"/>
          <a:stretch/>
        </p:blipFill>
        <p:spPr>
          <a:xfrm>
            <a:off x="4131628" y="850265"/>
            <a:ext cx="7984942" cy="4490234"/>
          </a:xfrm>
        </p:spPr>
      </p:pic>
    </p:spTree>
    <p:extLst>
      <p:ext uri="{BB962C8B-B14F-4D97-AF65-F5344CB8AC3E}">
        <p14:creationId xmlns:p14="http://schemas.microsoft.com/office/powerpoint/2010/main" val="144634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A2FC-AED5-4848-9A15-64200EF2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7348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cs typeface="Calibri Light"/>
              </a:rPr>
              <a:t>ER Diagram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4A85001-A993-48FC-9CCB-646D98F29B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15" t="156" r="231" b="-56"/>
          <a:stretch/>
        </p:blipFill>
        <p:spPr>
          <a:xfrm>
            <a:off x="4954588" y="995045"/>
            <a:ext cx="6600737" cy="48687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07FE8-86A3-4FF1-AFA3-5EB86D378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9335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We have 6 tables. </a:t>
            </a:r>
          </a:p>
          <a:p>
            <a:r>
              <a:rPr lang="en-US" dirty="0">
                <a:ea typeface="+mn-lt"/>
                <a:cs typeface="+mn-lt"/>
              </a:rPr>
              <a:t>(i). Users- table keep the username, password, block and mobile number of the user.</a:t>
            </a:r>
          </a:p>
          <a:p>
            <a:r>
              <a:rPr lang="en-US" dirty="0">
                <a:ea typeface="+mn-lt"/>
                <a:cs typeface="+mn-lt"/>
              </a:rPr>
              <a:t>(ii). Admin- It keep the username and password for the admin of the website who has the access to see, modify the orders, availability and other thing of database.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(iii). Item- it store the name of item, and has item_id as the primary key.</a:t>
            </a:r>
          </a:p>
          <a:p>
            <a:r>
              <a:rPr lang="en-US" dirty="0">
                <a:ea typeface="+mn-lt"/>
                <a:cs typeface="+mn-lt"/>
              </a:rPr>
              <a:t> (iv). Food-List – Store the price and availability of item with the item_id.</a:t>
            </a:r>
          </a:p>
          <a:p>
            <a:r>
              <a:rPr lang="en-US" dirty="0">
                <a:ea typeface="+mn-lt"/>
                <a:cs typeface="+mn-lt"/>
              </a:rPr>
              <a:t>(v). Costumer-details :-store the username, name, address and alternative number.</a:t>
            </a:r>
          </a:p>
          <a:p>
            <a:r>
              <a:rPr lang="en-US" dirty="0">
                <a:ea typeface="+mn-lt"/>
                <a:cs typeface="+mn-lt"/>
              </a:rPr>
              <a:t>(vi). Order:- store the quantity of each item, with the status , item_id, and username who placed the order.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05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41D6F5-BDCB-43BE-A520-6302C6A1A81F}"/>
              </a:ext>
            </a:extLst>
          </p:cNvPr>
          <p:cNvSpPr txBox="1"/>
          <p:nvPr/>
        </p:nvSpPr>
        <p:spPr>
          <a:xfrm>
            <a:off x="5142571" y="30052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511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ED8C-C87B-4B3C-9920-764F7F28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839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 Light"/>
              </a:rPr>
              <a:t>  </a:t>
            </a:r>
            <a:r>
              <a:rPr lang="en-US" dirty="0">
                <a:highlight>
                  <a:srgbClr val="FFFF00"/>
                </a:highlight>
                <a:cs typeface="Calibri Light"/>
              </a:rPr>
              <a:t> Home Page of Website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4C4135-C2B0-4264-9BCF-081CAAEAB0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364" r="19364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C00D81-1365-44F3-A4F6-55A2EF770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Contributed By: Abhinav Gupta</a:t>
            </a:r>
          </a:p>
          <a:p>
            <a:r>
              <a:rPr lang="en-US" dirty="0">
                <a:cs typeface="Calibri"/>
              </a:rPr>
              <a:t>Languages: Html, CSS and JavaScript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Page contain all Navigation links and highlights main features of night canteen and contain navigation links and location of the Canteen.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A83A3-F663-4BCB-8BE1-B38C2344CE58}"/>
              </a:ext>
            </a:extLst>
          </p:cNvPr>
          <p:cNvSpPr txBox="1"/>
          <p:nvPr/>
        </p:nvSpPr>
        <p:spPr>
          <a:xfrm>
            <a:off x="1630680" y="5341620"/>
            <a:ext cx="3566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83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10F6-8986-47C1-A706-7755AEED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5062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cs typeface="Calibri Light"/>
              </a:rPr>
              <a:t>Contact Page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12AE5B-22C0-434B-BE5B-61B990117F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1" r="1438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9163-7048-4EB2-B7C0-01E2A96E9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Contributed By: Sunil Yadav</a:t>
            </a:r>
          </a:p>
          <a:p>
            <a:r>
              <a:rPr lang="en-US" dirty="0">
                <a:cs typeface="Calibri"/>
              </a:rPr>
              <a:t>Languages: Html, CSS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page Provide the contact details and working hour of canteen.</a:t>
            </a:r>
          </a:p>
        </p:txBody>
      </p:sp>
    </p:spTree>
    <p:extLst>
      <p:ext uri="{BB962C8B-B14F-4D97-AF65-F5344CB8AC3E}">
        <p14:creationId xmlns:p14="http://schemas.microsoft.com/office/powerpoint/2010/main" val="377690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7C0E-53A8-4961-B335-8E77D34B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954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cs typeface="Calibri Light"/>
              </a:rPr>
              <a:t>Signup Page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799F599-170E-4058-86C5-B6F7BF98F2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1" r="14381"/>
          <a:stretch/>
        </p:blipFill>
        <p:spPr>
          <a:xfrm>
            <a:off x="5007928" y="819785"/>
            <a:ext cx="6347460" cy="50488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D74D2-0CAD-43E6-8ADD-2E9376EB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Contributed By: Aniket Srivastav</a:t>
            </a:r>
          </a:p>
          <a:p>
            <a:r>
              <a:rPr lang="en-US" dirty="0">
                <a:cs typeface="Calibri"/>
              </a:rPr>
              <a:t>Languages: Html, CSS</a:t>
            </a:r>
          </a:p>
          <a:p>
            <a:r>
              <a:rPr lang="en-US" dirty="0">
                <a:cs typeface="Calibri"/>
              </a:rPr>
              <a:t>This page takes users signup credentials and insert into the database if everything is correct</a:t>
            </a:r>
          </a:p>
        </p:txBody>
      </p:sp>
    </p:spTree>
    <p:extLst>
      <p:ext uri="{BB962C8B-B14F-4D97-AF65-F5344CB8AC3E}">
        <p14:creationId xmlns:p14="http://schemas.microsoft.com/office/powerpoint/2010/main" val="272489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7C0E-53A8-4961-B335-8E77D34B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954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cs typeface="Calibri Light"/>
              </a:rPr>
              <a:t>Login Page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D74D2-0CAD-43E6-8ADD-2E9376EB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Contributed By: Aniket Srivastav</a:t>
            </a:r>
          </a:p>
          <a:p>
            <a:r>
              <a:rPr lang="en-US" dirty="0">
                <a:cs typeface="Calibri"/>
              </a:rPr>
              <a:t>Languages: Html, CSS</a:t>
            </a:r>
          </a:p>
          <a:p>
            <a:r>
              <a:rPr lang="en-US" dirty="0">
                <a:cs typeface="Calibri"/>
              </a:rPr>
              <a:t>This page takes users login credentials and match it with the database if everything is correct then direct to the Home page of user.</a:t>
            </a:r>
          </a:p>
        </p:txBody>
      </p:sp>
      <p:pic>
        <p:nvPicPr>
          <p:cNvPr id="7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F2A51E7-3978-45FF-BE25-74D7FF213B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1" r="14381"/>
          <a:stretch/>
        </p:blipFill>
        <p:spPr/>
      </p:pic>
    </p:spTree>
    <p:extLst>
      <p:ext uri="{BB962C8B-B14F-4D97-AF65-F5344CB8AC3E}">
        <p14:creationId xmlns:p14="http://schemas.microsoft.com/office/powerpoint/2010/main" val="153316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7C0E-53A8-4961-B335-8E77D34B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954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cs typeface="Calibri Light"/>
              </a:rPr>
              <a:t>Home Page of User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D74D2-0CAD-43E6-8ADD-2E9376EB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Contributed By: Abhinav Gupta</a:t>
            </a:r>
          </a:p>
          <a:p>
            <a:r>
              <a:rPr lang="en-US" dirty="0">
                <a:cs typeface="Calibri"/>
              </a:rPr>
              <a:t>Languages: Html, CSS,PHP</a:t>
            </a:r>
          </a:p>
          <a:p>
            <a:r>
              <a:rPr lang="en-US" dirty="0">
                <a:cs typeface="Calibri"/>
              </a:rPr>
              <a:t>This is Home page for the User after the signin.it contains all navigation links for further action.</a:t>
            </a:r>
          </a:p>
        </p:txBody>
      </p:sp>
      <p:pic>
        <p:nvPicPr>
          <p:cNvPr id="6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9812B2F-3072-44B3-8024-E12F311CDD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50" t="146" r="5332" b="125"/>
          <a:stretch/>
        </p:blipFill>
        <p:spPr>
          <a:xfrm>
            <a:off x="4466908" y="986917"/>
            <a:ext cx="7559426" cy="4487047"/>
          </a:xfrm>
        </p:spPr>
      </p:pic>
    </p:spTree>
    <p:extLst>
      <p:ext uri="{BB962C8B-B14F-4D97-AF65-F5344CB8AC3E}">
        <p14:creationId xmlns:p14="http://schemas.microsoft.com/office/powerpoint/2010/main" val="99642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7C0E-53A8-4961-B335-8E77D34B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954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cs typeface="Calibri Light"/>
              </a:rPr>
              <a:t>Menu Page of items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D74D2-0CAD-43E6-8ADD-2E9376EB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40645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Contributed By: Aniket Srivastava</a:t>
            </a:r>
          </a:p>
          <a:p>
            <a:r>
              <a:rPr lang="en-US" dirty="0">
                <a:cs typeface="Calibri"/>
              </a:rPr>
              <a:t>Languages: Html, CSS,PHP</a:t>
            </a:r>
          </a:p>
          <a:p>
            <a:r>
              <a:rPr lang="en-US" dirty="0">
                <a:cs typeface="Calibri"/>
              </a:rPr>
              <a:t>This is Menu page for the Food-items, it show all dishes with price and availability, takes quantity and add to the cart.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42757910-8ED1-458D-BE0B-287C2E60F7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6" t="-156" r="5661" b="881"/>
          <a:stretch/>
        </p:blipFill>
        <p:spPr>
          <a:xfrm>
            <a:off x="4466908" y="1063625"/>
            <a:ext cx="7564106" cy="4487776"/>
          </a:xfrm>
        </p:spPr>
      </p:pic>
    </p:spTree>
    <p:extLst>
      <p:ext uri="{BB962C8B-B14F-4D97-AF65-F5344CB8AC3E}">
        <p14:creationId xmlns:p14="http://schemas.microsoft.com/office/powerpoint/2010/main" val="53818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7C0E-53A8-4961-B335-8E77D34B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954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cs typeface="Calibri Light"/>
              </a:rPr>
              <a:t>Cart Page of items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D74D2-0CAD-43E6-8ADD-2E9376EB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40645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Contributed By: Abhinav  Gupta   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 Languages: Html, CSS, PHP, JavaScript</a:t>
            </a:r>
          </a:p>
          <a:p>
            <a:r>
              <a:rPr lang="en-US" dirty="0">
                <a:cs typeface="Calibri"/>
              </a:rPr>
              <a:t>This is Cart Page. It shows all the item in the Cart with the total price, and give two option either to modify cart or proceed to cart.</a:t>
            </a:r>
          </a:p>
        </p:txBody>
      </p:sp>
      <p:pic>
        <p:nvPicPr>
          <p:cNvPr id="6" name="Picture 7" descr="Timeline&#10;&#10;Description automatically generated">
            <a:extLst>
              <a:ext uri="{FF2B5EF4-FFF2-40B4-BE49-F238E27FC236}">
                <a16:creationId xmlns:a16="http://schemas.microsoft.com/office/drawing/2014/main" id="{C6B8CC70-7003-45AD-963C-17F1CA8E00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7" r="176" b="-56"/>
          <a:stretch/>
        </p:blipFill>
        <p:spPr>
          <a:xfrm>
            <a:off x="4626928" y="923112"/>
            <a:ext cx="7452614" cy="4338705"/>
          </a:xfrm>
        </p:spPr>
      </p:pic>
    </p:spTree>
    <p:extLst>
      <p:ext uri="{BB962C8B-B14F-4D97-AF65-F5344CB8AC3E}">
        <p14:creationId xmlns:p14="http://schemas.microsoft.com/office/powerpoint/2010/main" val="146981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7C0E-53A8-4961-B335-8E77D34B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954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cs typeface="Calibri Light"/>
              </a:rPr>
              <a:t>Modify  Page of items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D74D2-0CAD-43E6-8ADD-2E9376EB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604577" cy="3811588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Contributed By: Abhinav Gupta </a:t>
            </a:r>
          </a:p>
          <a:p>
            <a:r>
              <a:rPr lang="en-US" dirty="0">
                <a:cs typeface="Calibri"/>
              </a:rPr>
              <a:t>Languages: Html, CSS, PHP, JavaScript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This is Modify Page. It shows all the item in the Cart with the name, price, quantity and total and with a check box to select the item to be deleted and after selecting the check box a delete button to delete those items.</a:t>
            </a:r>
            <a:endParaRPr lang="en-US">
              <a:cs typeface="Calibri" panose="020F0502020204030204"/>
            </a:endParaRPr>
          </a:p>
        </p:txBody>
      </p:sp>
      <p:pic>
        <p:nvPicPr>
          <p:cNvPr id="7" name="Picture 7" descr="Timeline&#10;&#10;Description automatically generated">
            <a:extLst>
              <a:ext uri="{FF2B5EF4-FFF2-40B4-BE49-F238E27FC236}">
                <a16:creationId xmlns:a16="http://schemas.microsoft.com/office/drawing/2014/main" id="{DAA07F9B-B9DD-484A-8BC7-1E9AB871A4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6" t="781" r="4309" b="-56"/>
          <a:stretch/>
        </p:blipFill>
        <p:spPr>
          <a:xfrm>
            <a:off x="4771708" y="728345"/>
            <a:ext cx="7361171" cy="4304897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208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DBMS Mini Project </vt:lpstr>
      <vt:lpstr>   Home Page of Website</vt:lpstr>
      <vt:lpstr>Contact Page</vt:lpstr>
      <vt:lpstr>Signup Page</vt:lpstr>
      <vt:lpstr>Login Page</vt:lpstr>
      <vt:lpstr>Home Page of User</vt:lpstr>
      <vt:lpstr>Menu Page of items</vt:lpstr>
      <vt:lpstr>Cart Page of items</vt:lpstr>
      <vt:lpstr>Modify  Page of items</vt:lpstr>
      <vt:lpstr>Modify  Page of items</vt:lpstr>
      <vt:lpstr>Checkout  Page </vt:lpstr>
      <vt:lpstr>History  Page </vt:lpstr>
      <vt:lpstr>ER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360</cp:revision>
  <dcterms:created xsi:type="dcterms:W3CDTF">2021-04-01T03:55:52Z</dcterms:created>
  <dcterms:modified xsi:type="dcterms:W3CDTF">2021-04-01T05:31:29Z</dcterms:modified>
</cp:coreProperties>
</file>