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91632ae3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91632ae3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91632ae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91632ae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91632ae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91632ae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91632ae3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91632ae3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91632ae3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91632ae3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532958" y="628138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Message/Image sharing application using PHP and JQuery 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474800" y="3173363"/>
            <a:ext cx="66369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01FB16ECS003 - A V Nithin	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01FB16ECS012 - Abhinav Hegde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/>
              <a:t>01FB16ECS054 - Amith S Hande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-1871042" y="-3025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Description:</a:t>
            </a:r>
            <a:endParaRPr sz="2800"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11700" y="175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This is a chat application with functionalities that enable the user to upload images as well as send text messages. There is also a sentiment analyzer engine that has been incorporated to measure the sentiment of the texts.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12844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Frameworks used: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</a:rPr>
              <a:t>Bootstrap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</a:rPr>
              <a:t>JQuery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000">
                <a:solidFill>
                  <a:srgbClr val="000000"/>
                </a:solidFill>
              </a:rPr>
              <a:t>Ajax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about our intelligent feature: Sentiment Analyzer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575400" y="1903475"/>
            <a:ext cx="7344600" cy="29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Unlike traditional sentiment analyzers written in python, we have written a sentiment analyzer using Javascript.</a:t>
            </a:r>
            <a:endParaRPr sz="2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This sentiment analyzer performs computations on the browser side itself, thus enabling us to see the sentiment score of our messages in real time.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 of Ajax and Reverse Ajax in our project: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7273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</a:rPr>
              <a:t>This chat application is </a:t>
            </a:r>
            <a:r>
              <a:rPr lang="en-GB" sz="2200">
                <a:solidFill>
                  <a:srgbClr val="000000"/>
                </a:solidFill>
              </a:rPr>
              <a:t>asynchronous which is in line with the principles of ajax.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</a:rPr>
              <a:t>There is no need to refresh the page everytime a new chat appears.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200">
                <a:solidFill>
                  <a:srgbClr val="000000"/>
                </a:solidFill>
              </a:rPr>
              <a:t>COMET techniques namely polling has been implemented to determine whether all states have been updated in a correct and complete manner.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60950" y="9806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00"/>
                </a:solidFill>
              </a:rPr>
              <a:t>THANK YOU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</a:rPr>
              <a:t>References: 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Char char="-"/>
            </a:pPr>
            <a:r>
              <a:rPr lang="en-GB" sz="3000">
                <a:solidFill>
                  <a:srgbClr val="000000"/>
                </a:solidFill>
              </a:rPr>
              <a:t>Vinay Joshi class codes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-"/>
            </a:pPr>
            <a:r>
              <a:rPr lang="en-GB" sz="3000">
                <a:solidFill>
                  <a:srgbClr val="000000"/>
                </a:solidFill>
              </a:rPr>
              <a:t>W3Schools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-"/>
            </a:pPr>
            <a:r>
              <a:rPr lang="en-GB" sz="3000">
                <a:solidFill>
                  <a:srgbClr val="000000"/>
                </a:solidFill>
              </a:rPr>
              <a:t>Tutorialspoint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-"/>
            </a:pPr>
            <a:r>
              <a:rPr lang="en-GB" sz="3000">
                <a:solidFill>
                  <a:srgbClr val="000000"/>
                </a:solidFill>
              </a:rPr>
              <a:t>Stack Overflow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