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816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April 16, 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11: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5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6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7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8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Yippy</a:t>
            </a:r>
            <a:endParaRPr lang="en-US" dirty="0" smtClean="0"/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54033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Quantitative User Studies</vt:lpstr>
      <vt:lpstr>Qualitative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8564</cp:revision>
  <dcterms:created xsi:type="dcterms:W3CDTF">2012-09-06T21:39:14Z</dcterms:created>
  <dcterms:modified xsi:type="dcterms:W3CDTF">2014-04-14T19:54:01Z</dcterms:modified>
  <cp:category/>
</cp:coreProperties>
</file>