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66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18,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from 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runs inside the web server</a:t>
            </a:r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“LAMP” 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49633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8244</cp:revision>
  <dcterms:created xsi:type="dcterms:W3CDTF">2012-09-06T21:39:14Z</dcterms:created>
  <dcterms:modified xsi:type="dcterms:W3CDTF">2012-10-24T02:22:34Z</dcterms:modified>
  <cp:category/>
</cp:coreProperties>
</file>