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1216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20, 2012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JavaScript - Structured 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(gender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548348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10;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}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3: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48082</TotalTime>
  <Words>869</Words>
  <Application>Microsoft Macintosh PowerPoint</Application>
  <PresentationFormat>On-screen Show (4:3)</PresentationFormat>
  <Paragraphs>196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7927</cp:revision>
  <dcterms:created xsi:type="dcterms:W3CDTF">2012-09-06T21:39:14Z</dcterms:created>
  <dcterms:modified xsi:type="dcterms:W3CDTF">2012-09-19T00:22:35Z</dcterms:modified>
  <cp:category/>
</cp:coreProperties>
</file>