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95" r:id="rId2"/>
    <p:sldId id="840" r:id="rId3"/>
    <p:sldId id="841" r:id="rId4"/>
    <p:sldId id="843" r:id="rId5"/>
    <p:sldId id="844" r:id="rId6"/>
    <p:sldId id="845" r:id="rId7"/>
    <p:sldId id="846" r:id="rId8"/>
    <p:sldId id="847" r:id="rId9"/>
    <p:sldId id="848" r:id="rId10"/>
    <p:sldId id="850" r:id="rId11"/>
    <p:sldId id="849" r:id="rId12"/>
    <p:sldId id="85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96853" autoAdjust="0"/>
  </p:normalViewPr>
  <p:slideViewPr>
    <p:cSldViewPr>
      <p:cViewPr varScale="1">
        <p:scale>
          <a:sx n="99" d="100"/>
          <a:sy n="99" d="100"/>
        </p:scale>
        <p:origin x="-96" y="-9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2526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457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>
            <a:lvl1pPr algn="r"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31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8" tIns="48304" rIns="96608" bIns="48304" numCol="1" anchor="b" anchorCtr="0" compatLnSpc="1">
            <a:prstTxWarp prst="textNoShape">
              <a:avLst/>
            </a:prstTxWarp>
          </a:bodyPr>
          <a:lstStyle>
            <a:lvl1pPr algn="r" defTabSz="96457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533400" y="1295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3200" b="0" dirty="0" smtClean="0">
                <a:latin typeface="Arial Black" pitchFamily="34" charset="0"/>
              </a:rPr>
              <a:t>Introduction</a:t>
            </a:r>
            <a:endParaRPr lang="en-US" sz="3200" b="0" dirty="0">
              <a:latin typeface="Arial Black" pitchFamily="34" charset="0"/>
            </a:endParaRPr>
          </a:p>
        </p:txBody>
      </p:sp>
      <p:sp>
        <p:nvSpPr>
          <p:cNvPr id="8196" name="Text Box 11"/>
          <p:cNvSpPr txBox="1">
            <a:spLocks noChangeArrowheads="1"/>
          </p:cNvSpPr>
          <p:nvPr/>
        </p:nvSpPr>
        <p:spPr bwMode="auto">
          <a:xfrm>
            <a:off x="1371601" y="6320135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/>
              <a:t>This work is licensed under a Creative Commons Attribution-Noncommercial-Share Alike 3.0 United States</a:t>
            </a:r>
            <a:br>
              <a:rPr lang="en-US" sz="1200" b="0" dirty="0"/>
            </a:br>
            <a:r>
              <a:rPr lang="en-US" sz="1200" b="0" dirty="0"/>
              <a:t>See http://creativecommons.org/licenses/by-nc-sa/3.0/us/ for </a:t>
            </a:r>
            <a:r>
              <a:rPr lang="en-US" sz="1200" b="0" dirty="0" smtClean="0"/>
              <a:t>details.</a:t>
            </a:r>
            <a:endParaRPr lang="en-US" sz="1200" b="0" dirty="0"/>
          </a:p>
        </p:txBody>
      </p:sp>
      <p:pic>
        <p:nvPicPr>
          <p:cNvPr id="8197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24600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64264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LBSC 888: Doctoral Seminar ― Session #1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124200" y="3733800"/>
            <a:ext cx="5638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Jimmy Lin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iSchool</a:t>
            </a:r>
            <a:r>
              <a:rPr lang="en-US" sz="1800" b="0" kern="0" dirty="0" smtClean="0">
                <a:latin typeface="+mn-lt"/>
              </a:rPr>
              <a:t>, College of Information Studies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Maryland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675A9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Wednesday, September 2, 2009</a:t>
            </a:r>
          </a:p>
        </p:txBody>
      </p:sp>
      <p:pic>
        <p:nvPicPr>
          <p:cNvPr id="12" name="Picture 12" descr="formal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2057400" y="3810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 tut 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What is information studies?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the-one-ring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2895600" y="1457325"/>
            <a:ext cx="3563938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M</a:t>
            </a:r>
            <a:r>
              <a:rPr lang="en-US" sz="4000" baseline="30000" dirty="0" smtClean="0"/>
              <a:t>3</a:t>
            </a:r>
            <a:endParaRPr lang="en-US" sz="4000" baseline="30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60592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/>
              <a:t>Allison </a:t>
            </a:r>
            <a:r>
              <a:rPr lang="en-US" sz="1200" b="0" dirty="0" err="1" smtClean="0"/>
              <a:t>Druin</a:t>
            </a:r>
            <a:r>
              <a:rPr lang="en-US" sz="1200" b="0" dirty="0" smtClean="0"/>
              <a:t>, Paul T. Jaeger, Kenneth R. Fleischmann, Jennifer </a:t>
            </a:r>
            <a:r>
              <a:rPr lang="en-US" sz="1200" b="0" dirty="0" err="1" smtClean="0"/>
              <a:t>Golbeck</a:t>
            </a:r>
            <a:r>
              <a:rPr lang="en-US" sz="1200" b="0" dirty="0" smtClean="0"/>
              <a:t>, Jimmy Lin, Yan </a:t>
            </a:r>
            <a:r>
              <a:rPr lang="en-US" sz="1200" b="0" dirty="0" err="1" smtClean="0"/>
              <a:t>Qu</a:t>
            </a:r>
            <a:r>
              <a:rPr lang="en-US" sz="1200" b="0" dirty="0" smtClean="0"/>
              <a:t>, Ping Wang, and Bo </a:t>
            </a:r>
            <a:r>
              <a:rPr lang="en-US" sz="1200" b="0" dirty="0" err="1" smtClean="0"/>
              <a:t>Xie</a:t>
            </a:r>
            <a:r>
              <a:rPr lang="en-US" sz="1200" b="0" dirty="0" smtClean="0"/>
              <a:t>. </a:t>
            </a:r>
            <a:r>
              <a:rPr lang="en-US" sz="1200" dirty="0" smtClean="0"/>
              <a:t>The Maryland Modular Method: An Approach to Doctoral Education in Information Studies.</a:t>
            </a:r>
            <a:r>
              <a:rPr lang="en-US" sz="1200" b="0" dirty="0" smtClean="0"/>
              <a:t> Journal of Education for Library and Information Science, 2009, in press.</a:t>
            </a:r>
            <a:endParaRPr lang="en-US" sz="12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1877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Lenses</a:t>
            </a:r>
            <a:endParaRPr lang="en-US" sz="4000" baseline="30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829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Information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3210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People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591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Environments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972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Systems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1877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Lenses</a:t>
            </a:r>
            <a:endParaRPr lang="en-US" sz="4000" baseline="30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829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Information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3210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People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591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Environments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972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Systems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1877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Lenses</a:t>
            </a:r>
            <a:endParaRPr lang="en-US" sz="4000" baseline="30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829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Information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3210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People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591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Environments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972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Systems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1877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Lenses</a:t>
            </a:r>
            <a:endParaRPr lang="en-US" sz="4000" baseline="30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829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Information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3210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People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591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Environments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972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Systems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1877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Lenses</a:t>
            </a:r>
            <a:endParaRPr lang="en-US" sz="4000" baseline="30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829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Information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3210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People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591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Environments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97258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Systems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19812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Modules</a:t>
            </a:r>
            <a:endParaRPr lang="en-US" sz="4000" baseline="30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623066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Video Games and Learning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3004066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Cloud Computing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385066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Values and Ethics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766066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Interactive Search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4136886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Lifelong Users</a:t>
            </a:r>
            <a:endParaRPr lang="en-US" sz="2000" baseline="30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17424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Module Organization</a:t>
            </a:r>
            <a:endParaRPr lang="en-US" sz="4000" baseline="30000" dirty="0">
              <a:solidFill>
                <a:srgbClr val="FFFF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3088640"/>
          <a:ext cx="6629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6858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r>
                        <a:rPr lang="en-US" baseline="0" dirty="0" smtClean="0"/>
                        <a:t> #1, block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Sticky notes, paper discussions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#1, block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</a:t>
                      </a:r>
                      <a:r>
                        <a:rPr lang="en-US" baseline="0" dirty="0" smtClean="0"/>
                        <a:t> the 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#2, block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</a:t>
                      </a:r>
                      <a:r>
                        <a:rPr lang="en-US" baseline="0" dirty="0" smtClean="0"/>
                        <a:t> directions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#2, block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“Academic Life”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Who am I?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err="1" smtClean="0"/>
              <a:t>Administrivia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loud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3732" y="4038600"/>
            <a:ext cx="254106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s1_g_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invGray">
          <a:xfrm>
            <a:off x="1790700" y="1476375"/>
            <a:ext cx="1615340" cy="1266825"/>
          </a:xfrm>
          <a:prstGeom prst="rect">
            <a:avLst/>
          </a:prstGeom>
        </p:spPr>
      </p:pic>
      <p:pic>
        <p:nvPicPr>
          <p:cNvPr id="4" name="Picture 3" descr="umd-formal-bg-black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invGray">
          <a:xfrm>
            <a:off x="3886200" y="3048000"/>
            <a:ext cx="1295400" cy="1295400"/>
          </a:xfrm>
          <a:prstGeom prst="rect">
            <a:avLst/>
          </a:prstGeom>
        </p:spPr>
      </p:pic>
      <p:pic>
        <p:nvPicPr>
          <p:cNvPr id="9" name="Picture 8" descr="csail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4103" y="1371600"/>
            <a:ext cx="2012297" cy="1371600"/>
          </a:xfrm>
          <a:prstGeom prst="rect">
            <a:avLst/>
          </a:prstGeom>
        </p:spPr>
      </p:pic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5257800" y="4549914"/>
            <a:ext cx="1828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NLP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6934200" y="4549914"/>
            <a:ext cx="83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IR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Your turn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0" y="327213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0" dirty="0" smtClean="0"/>
              <a:t>Past. Present. Future. Bonus.</a:t>
            </a:r>
            <a:endParaRPr lang="en-US" sz="2400" b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rix tut 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What is information studies?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What is information studies </a:t>
            </a:r>
            <a:r>
              <a:rPr lang="en-US" sz="4000" dirty="0" smtClean="0">
                <a:solidFill>
                  <a:srgbClr val="FF0000"/>
                </a:solidFill>
              </a:rPr>
              <a:t>not</a:t>
            </a:r>
            <a:r>
              <a:rPr lang="en-US" sz="4000" dirty="0" smtClean="0"/>
              <a:t>?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Computer Science “</a:t>
            </a:r>
            <a:r>
              <a:rPr lang="en-US" sz="4000" dirty="0" err="1" smtClean="0"/>
              <a:t>lite</a:t>
            </a:r>
            <a:r>
              <a:rPr lang="en-US" sz="4000" dirty="0" smtClean="0"/>
              <a:t>”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MIS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0" y="272111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Social Science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24598</TotalTime>
  <Words>227</Words>
  <Application>Microsoft Office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University of Maryland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Text Processing with MapReduce</dc:title>
  <dc:creator>Jimmy Lin</dc:creator>
  <cp:lastModifiedBy>Jimmy Lin</cp:lastModifiedBy>
  <cp:revision>4128</cp:revision>
  <dcterms:created xsi:type="dcterms:W3CDTF">2009-04-21T05:05:25Z</dcterms:created>
  <dcterms:modified xsi:type="dcterms:W3CDTF">2009-09-01T20:30:08Z</dcterms:modified>
</cp:coreProperties>
</file>