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841" r:id="rId2"/>
    <p:sldId id="840" r:id="rId3"/>
    <p:sldId id="844" r:id="rId4"/>
    <p:sldId id="842" r:id="rId5"/>
    <p:sldId id="843" r:id="rId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9" autoAdjust="0"/>
    <p:restoredTop sz="96853" autoAdjust="0"/>
  </p:normalViewPr>
  <p:slideViewPr>
    <p:cSldViewPr>
      <p:cViewPr varScale="1">
        <p:scale>
          <a:sx n="111" d="100"/>
          <a:sy n="111" d="100"/>
        </p:scale>
        <p:origin x="-78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2526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defTabSz="96457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algn="r" defTabSz="96457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defTabSz="96457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algn="r" defTabSz="96457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defTabSz="96457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algn="r" defTabSz="96457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3112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defTabSz="96457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algn="r" defTabSz="96457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svn\my-life\teaching\LBSC888-2009-Fall\phd-comics\phd091606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43100"/>
            <a:ext cx="5715000" cy="2476500"/>
          </a:xfrm>
          <a:prstGeom prst="rect">
            <a:avLst/>
          </a:prstGeom>
          <a:noFill/>
        </p:spPr>
      </p:pic>
      <p:pic>
        <p:nvPicPr>
          <p:cNvPr id="9" name="Picture 12" descr="formal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8305800" y="6019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414795" y="6172200"/>
            <a:ext cx="1967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LBSC 888 Doctoral Seminar</a:t>
            </a:r>
          </a:p>
          <a:p>
            <a:pPr algn="r"/>
            <a:r>
              <a:rPr lang="en-US" sz="1000" b="0" dirty="0" smtClean="0"/>
              <a:t>Fall, 2009: September 16, 2009</a:t>
            </a:r>
          </a:p>
          <a:p>
            <a:pPr algn="r"/>
            <a:r>
              <a:rPr lang="en-US" sz="1000" b="0" dirty="0" smtClean="0"/>
              <a:t>Jimmy Lin</a:t>
            </a:r>
            <a:endParaRPr lang="en-US" sz="10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ierarchical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2971800"/>
            <a:ext cx="3755465" cy="2514600"/>
          </a:xfrm>
          <a:prstGeom prst="rect">
            <a:avLst/>
          </a:prstGeom>
        </p:spPr>
      </p:pic>
      <p:pic>
        <p:nvPicPr>
          <p:cNvPr id="4" name="Picture 3" descr="fla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291" y="1600200"/>
            <a:ext cx="3652509" cy="2667000"/>
          </a:xfrm>
          <a:prstGeom prst="rect">
            <a:avLst/>
          </a:prstGeom>
        </p:spPr>
      </p:pic>
      <p:pic>
        <p:nvPicPr>
          <p:cNvPr id="5" name="Picture 4" descr="hierarchical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304800"/>
            <a:ext cx="3752653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99" y="5562600"/>
            <a:ext cx="899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Which interface is better?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611779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/>
              <a:t>Hutchinson et al., IDC 2006</a:t>
            </a:r>
            <a:endParaRPr lang="en-US" sz="1000" b="0" dirty="0"/>
          </a:p>
        </p:txBody>
      </p:sp>
      <p:pic>
        <p:nvPicPr>
          <p:cNvPr id="8" name="Picture 12" descr="formal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invGray">
          <a:xfrm>
            <a:off x="8305800" y="6019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414795" y="6172200"/>
            <a:ext cx="1967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LBSC 888 Doctoral Seminar</a:t>
            </a:r>
          </a:p>
          <a:p>
            <a:pPr algn="r"/>
            <a:r>
              <a:rPr lang="en-US" sz="1000" b="0" dirty="0" smtClean="0"/>
              <a:t>Fall, 2009: September 16, 2009</a:t>
            </a:r>
          </a:p>
          <a:p>
            <a:pPr algn="r"/>
            <a:r>
              <a:rPr lang="en-US" sz="1000" b="0" dirty="0" smtClean="0"/>
              <a:t>Jimmy Lin</a:t>
            </a:r>
            <a:endParaRPr lang="en-US" sz="10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29093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hypothesis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910574" y="1066800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25548" y="1519535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generation</a:t>
            </a:r>
            <a:endParaRPr lang="en-US" sz="2400" dirty="0"/>
          </a:p>
        </p:txBody>
      </p:sp>
      <p:sp>
        <p:nvSpPr>
          <p:cNvPr id="8" name="Double Brace 7"/>
          <p:cNvSpPr/>
          <p:nvPr/>
        </p:nvSpPr>
        <p:spPr bwMode="auto">
          <a:xfrm>
            <a:off x="2681974" y="838200"/>
            <a:ext cx="2209800" cy="1371600"/>
          </a:xfrm>
          <a:prstGeom prst="bracePair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4526" y="3043535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research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35900" y="2819400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quantitative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0874" y="3272135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qualitative</a:t>
            </a:r>
            <a:endParaRPr lang="en-US" sz="2400" dirty="0"/>
          </a:p>
        </p:txBody>
      </p:sp>
      <p:sp>
        <p:nvSpPr>
          <p:cNvPr id="12" name="Double Brace 11"/>
          <p:cNvSpPr/>
          <p:nvPr/>
        </p:nvSpPr>
        <p:spPr bwMode="auto">
          <a:xfrm>
            <a:off x="4107300" y="2590800"/>
            <a:ext cx="2286000" cy="1371600"/>
          </a:xfrm>
          <a:prstGeom prst="bracePair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6326" y="5024735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research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5029200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520174" y="54819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study</a:t>
            </a:r>
            <a:endParaRPr lang="en-US" sz="2400" dirty="0"/>
          </a:p>
        </p:txBody>
      </p:sp>
      <p:sp>
        <p:nvSpPr>
          <p:cNvPr id="16" name="Double Brace 15"/>
          <p:cNvSpPr/>
          <p:nvPr/>
        </p:nvSpPr>
        <p:spPr bwMode="auto">
          <a:xfrm>
            <a:off x="3276600" y="4572000"/>
            <a:ext cx="1905000" cy="1371600"/>
          </a:xfrm>
          <a:prstGeom prst="bracePair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5200" y="4572000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program</a:t>
            </a:r>
            <a:endParaRPr lang="en-US" sz="2400" dirty="0"/>
          </a:p>
        </p:txBody>
      </p:sp>
      <p:pic>
        <p:nvPicPr>
          <p:cNvPr id="18" name="Picture 12" descr="formal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invGray">
          <a:xfrm>
            <a:off x="8305800" y="6019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414795" y="6172200"/>
            <a:ext cx="1967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LBSC 888 Doctoral Seminar</a:t>
            </a:r>
          </a:p>
          <a:p>
            <a:pPr algn="r"/>
            <a:r>
              <a:rPr lang="en-US" sz="1000" b="0" dirty="0" smtClean="0"/>
              <a:t>Fall, 2009: September 16, 2009</a:t>
            </a:r>
          </a:p>
          <a:p>
            <a:pPr algn="r"/>
            <a:r>
              <a:rPr lang="en-US" sz="1000" b="0" dirty="0" smtClean="0"/>
              <a:t>Jimmy Lin</a:t>
            </a:r>
            <a:endParaRPr lang="en-US" sz="10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svn\my-life\teaching\LBSC888-2009-Fall\phd-comics\phd082508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14500"/>
            <a:ext cx="5715000" cy="2857500"/>
          </a:xfrm>
          <a:prstGeom prst="rect">
            <a:avLst/>
          </a:prstGeom>
          <a:noFill/>
        </p:spPr>
      </p:pic>
      <p:pic>
        <p:nvPicPr>
          <p:cNvPr id="5" name="Picture 12" descr="formal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8305800" y="6019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14795" y="6172200"/>
            <a:ext cx="1967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LBSC 888 Doctoral Seminar</a:t>
            </a:r>
          </a:p>
          <a:p>
            <a:pPr algn="r"/>
            <a:r>
              <a:rPr lang="en-US" sz="1000" b="0" dirty="0" smtClean="0"/>
              <a:t>Fall, 2009: September 16, 2009</a:t>
            </a:r>
          </a:p>
          <a:p>
            <a:pPr algn="r"/>
            <a:r>
              <a:rPr lang="en-US" sz="1000" b="0" dirty="0" smtClean="0"/>
              <a:t>Jimmy Lin</a:t>
            </a:r>
            <a:endParaRPr lang="en-US" sz="10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svn\my-life\teaching\LBSC888-2009-Fall\phd-comics\phd041206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866900"/>
            <a:ext cx="5715000" cy="2476500"/>
          </a:xfrm>
          <a:prstGeom prst="rect">
            <a:avLst/>
          </a:prstGeom>
          <a:noFill/>
        </p:spPr>
      </p:pic>
      <p:pic>
        <p:nvPicPr>
          <p:cNvPr id="5" name="Picture 12" descr="formal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8305800" y="6019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14795" y="6172200"/>
            <a:ext cx="1967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LBSC 888 Doctoral Seminar</a:t>
            </a:r>
          </a:p>
          <a:p>
            <a:pPr algn="r"/>
            <a:r>
              <a:rPr lang="en-US" sz="1000" b="0" dirty="0" smtClean="0"/>
              <a:t>Fall, 2009: September 16, 2009</a:t>
            </a:r>
          </a:p>
          <a:p>
            <a:pPr algn="r"/>
            <a:r>
              <a:rPr lang="en-US" sz="1000" b="0" dirty="0" smtClean="0"/>
              <a:t>Jimmy Lin</a:t>
            </a:r>
            <a:endParaRPr lang="en-US" sz="10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25874</TotalTime>
  <Words>91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Slide 1</vt:lpstr>
      <vt:lpstr>Slide 2</vt:lpstr>
      <vt:lpstr>Slide 3</vt:lpstr>
      <vt:lpstr>Slide 4</vt:lpstr>
      <vt:lpstr>Slide 5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Text Processing with MapReduce</dc:title>
  <dc:creator>Jimmy Lin</dc:creator>
  <cp:lastModifiedBy>Jimmy Lin</cp:lastModifiedBy>
  <cp:revision>4135</cp:revision>
  <dcterms:created xsi:type="dcterms:W3CDTF">2009-04-21T05:05:25Z</dcterms:created>
  <dcterms:modified xsi:type="dcterms:W3CDTF">2009-09-16T03:05:41Z</dcterms:modified>
</cp:coreProperties>
</file>