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9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svn\cloud-2010-Spring\grad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cat>
            <c:strRef>
              <c:f>midterm!$C$1:$C$6</c:f>
              <c:strCache>
                <c:ptCount val="6"/>
                <c:pt idx="0">
                  <c:v>&lt;30</c:v>
                </c:pt>
                <c:pt idx="1">
                  <c:v>30-35</c:v>
                </c:pt>
                <c:pt idx="2">
                  <c:v>35-39</c:v>
                </c:pt>
                <c:pt idx="3">
                  <c:v>40-44</c:v>
                </c:pt>
                <c:pt idx="4">
                  <c:v>45-49</c:v>
                </c:pt>
                <c:pt idx="5">
                  <c:v>50+</c:v>
                </c:pt>
              </c:strCache>
            </c:strRef>
          </c:cat>
          <c:val>
            <c:numRef>
              <c:f>midterm!$D$1:$D$6</c:f>
              <c:numCache>
                <c:formatCode>General</c:formatCode>
                <c:ptCount val="6"/>
                <c:pt idx="0">
                  <c:v>6</c:v>
                </c:pt>
                <c:pt idx="1">
                  <c:v>5</c:v>
                </c:pt>
                <c:pt idx="2">
                  <c:v>3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</c:numCache>
            </c:numRef>
          </c:val>
        </c:ser>
        <c:axId val="81679872"/>
        <c:axId val="81692544"/>
      </c:barChart>
      <c:catAx>
        <c:axId val="81679872"/>
        <c:scaling>
          <c:orientation val="minMax"/>
        </c:scaling>
        <c:axPos val="b"/>
        <c:tickLblPos val="nextTo"/>
        <c:crossAx val="81692544"/>
        <c:crosses val="autoZero"/>
        <c:auto val="1"/>
        <c:lblAlgn val="ctr"/>
        <c:lblOffset val="100"/>
      </c:catAx>
      <c:valAx>
        <c:axId val="81692544"/>
        <c:scaling>
          <c:orientation val="minMax"/>
        </c:scaling>
        <c:axPos val="l"/>
        <c:majorGridlines/>
        <c:numFmt formatCode="General" sourceLinked="1"/>
        <c:tickLblPos val="nextTo"/>
        <c:crossAx val="81679872"/>
        <c:crosses val="autoZero"/>
        <c:crossBetween val="between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Grade Distribution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81800" y="1972270"/>
            <a:ext cx="1463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</a:t>
            </a:r>
            <a:r>
              <a:rPr lang="en-US" dirty="0" smtClean="0"/>
              <a:t> = 20</a:t>
            </a:r>
          </a:p>
          <a:p>
            <a:r>
              <a:rPr lang="en-US" dirty="0" smtClean="0"/>
              <a:t>mean = 34.65</a:t>
            </a:r>
          </a:p>
          <a:p>
            <a:r>
              <a:rPr lang="en-US" dirty="0" smtClean="0"/>
              <a:t>max = 53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Midterm Grade Distribution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Grade Distribution</dc:title>
  <dc:creator/>
  <cp:lastModifiedBy>Jimmy Lin</cp:lastModifiedBy>
  <cp:revision>1</cp:revision>
  <dcterms:created xsi:type="dcterms:W3CDTF">2006-08-16T00:00:00Z</dcterms:created>
  <dcterms:modified xsi:type="dcterms:W3CDTF">2010-03-22T23:14:31Z</dcterms:modified>
</cp:coreProperties>
</file>