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01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27,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</a:t>
            </a:r>
            <a:r>
              <a:rPr lang="en-US" dirty="0" smtClean="0"/>
              <a:t>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</a:t>
            </a:r>
            <a:r>
              <a:rPr lang="en-US" dirty="0" smtClean="0"/>
              <a:t>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DOM nodes programmatically:</a:t>
            </a:r>
            <a:endParaRPr lang="en-US" dirty="0" smtClean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</a:t>
            </a:r>
            <a:r>
              <a:rPr lang="en-US" dirty="0" smtClean="0"/>
              <a:t>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</a:t>
            </a:r>
            <a:r>
              <a:rPr lang="en-US" sz="1000" b="0" dirty="0" smtClean="0"/>
              <a:t>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</a:t>
            </a:r>
            <a:r>
              <a:rPr lang="en-US" sz="1000" b="0" dirty="0" smtClean="0"/>
              <a:t>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48745</TotalTime>
  <Words>793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8002</cp:revision>
  <dcterms:created xsi:type="dcterms:W3CDTF">2012-09-06T21:39:14Z</dcterms:created>
  <dcterms:modified xsi:type="dcterms:W3CDTF">2012-09-25T00:17:28Z</dcterms:modified>
  <cp:category/>
</cp:coreProperties>
</file>