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6" r:id="rId2"/>
    <p:sldId id="672" r:id="rId3"/>
    <p:sldId id="663" r:id="rId4"/>
    <p:sldId id="664" r:id="rId5"/>
    <p:sldId id="665" r:id="rId6"/>
    <p:sldId id="666" r:id="rId7"/>
    <p:sldId id="667" r:id="rId8"/>
    <p:sldId id="670" r:id="rId9"/>
    <p:sldId id="671" r:id="rId10"/>
    <p:sldId id="668" r:id="rId11"/>
    <p:sldId id="66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8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17, 2013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PHP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1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53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Databases 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that are really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is in a database</a:t>
            </a:r>
          </a:p>
          <a:p>
            <a:r>
              <a:rPr lang="en-US" dirty="0" smtClean="0"/>
              <a:t>Web pages are dynamically constructed from results of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65593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Architectures</a:t>
            </a:r>
            <a:endParaRPr lang="en-US" dirty="0"/>
          </a:p>
        </p:txBody>
      </p:sp>
      <p:cxnSp>
        <p:nvCxnSpPr>
          <p:cNvPr id="4" name="AutoShape 16"/>
          <p:cNvCxnSpPr>
            <a:cxnSpLocks noChangeShapeType="1"/>
            <a:stCxn id="5" idx="2"/>
            <a:endCxn id="25" idx="0"/>
          </p:cNvCxnSpPr>
          <p:nvPr/>
        </p:nvCxnSpPr>
        <p:spPr bwMode="auto">
          <a:xfrm rot="5400000">
            <a:off x="2483644" y="2629694"/>
            <a:ext cx="11430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7738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098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0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cxnSp>
        <p:nvCxnSpPr>
          <p:cNvPr id="8" name="AutoShape 16"/>
          <p:cNvCxnSpPr>
            <a:cxnSpLocks noChangeShapeType="1"/>
            <a:stCxn id="7" idx="2"/>
            <a:endCxn id="23" idx="0"/>
          </p:cNvCxnSpPr>
          <p:nvPr/>
        </p:nvCxnSpPr>
        <p:spPr bwMode="auto">
          <a:xfrm rot="5400000">
            <a:off x="5638801" y="2590800"/>
            <a:ext cx="1066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158875" y="2514600"/>
            <a:ext cx="6934200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891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Client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90600" y="2635250"/>
            <a:ext cx="7295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Server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34000" y="3125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3887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Middleware</a:t>
            </a:r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”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17738" y="32019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cxnSp>
        <p:nvCxnSpPr>
          <p:cNvPr id="26" name="AutoShape 1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019801" y="3733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3340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cxnSp>
        <p:nvCxnSpPr>
          <p:cNvPr id="28" name="AutoShape 16"/>
          <p:cNvCxnSpPr>
            <a:cxnSpLocks noChangeShapeType="1"/>
            <a:stCxn id="25" idx="2"/>
            <a:endCxn id="6" idx="1"/>
          </p:cNvCxnSpPr>
          <p:nvPr/>
        </p:nvCxnSpPr>
        <p:spPr bwMode="auto">
          <a:xfrm rot="5400000">
            <a:off x="2556669" y="4150519"/>
            <a:ext cx="990600" cy="79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AutoShape 16"/>
          <p:cNvCxnSpPr>
            <a:cxnSpLocks noChangeShapeType="1"/>
            <a:stCxn id="24" idx="2"/>
            <a:endCxn id="27" idx="1"/>
          </p:cNvCxnSpPr>
          <p:nvPr/>
        </p:nvCxnSpPr>
        <p:spPr bwMode="auto">
          <a:xfrm rot="5400000">
            <a:off x="6019801" y="4495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Together…</a:t>
            </a:r>
            <a:endParaRPr lang="en-US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400800" y="3200400"/>
            <a:ext cx="1828800" cy="1371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143000" y="3124200"/>
            <a:ext cx="11430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657600" y="3048000"/>
            <a:ext cx="1295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691860" y="2667000"/>
            <a:ext cx="118494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Web Server</a:t>
            </a:r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2286000" y="3048000"/>
            <a:ext cx="1371600" cy="307975"/>
            <a:chOff x="1776" y="1488"/>
            <a:chExt cx="864" cy="194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6" y="1488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286000" y="3962400"/>
            <a:ext cx="1371600" cy="307975"/>
            <a:chOff x="1776" y="2064"/>
            <a:chExt cx="864" cy="194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1776" y="2256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016" y="2064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286000" y="3505204"/>
            <a:ext cx="1371600" cy="338138"/>
            <a:chOff x="1776" y="1776"/>
            <a:chExt cx="864" cy="213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16" y="1776"/>
              <a:ext cx="336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Gill Sans"/>
                  <a:cs typeface="Gill Sans"/>
                </a:rPr>
                <a:t>CGI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776" y="1968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240006" y="2743200"/>
            <a:ext cx="89359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Browser</a:t>
            </a:r>
          </a:p>
        </p:txBody>
      </p:sp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953000" y="3321054"/>
            <a:ext cx="1447800" cy="338138"/>
            <a:chOff x="3456" y="1660"/>
            <a:chExt cx="912" cy="213"/>
          </a:xfrm>
        </p:grpSpPr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504" y="1660"/>
              <a:ext cx="684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SQL </a:t>
              </a:r>
              <a:r>
                <a:rPr lang="en-US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  <a:endParaRPr lang="en-US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3456" y="1872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4953000" y="3852867"/>
            <a:ext cx="1447800" cy="338138"/>
            <a:chOff x="3456" y="1995"/>
            <a:chExt cx="912" cy="213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3648" y="1995"/>
              <a:ext cx="492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Results</a:t>
              </a:r>
            </a:p>
          </p:txBody>
        </p:sp>
      </p:grp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476997" y="2787650"/>
            <a:ext cx="1752603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Database (MySQL)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2400" y="3429000"/>
            <a:ext cx="685800" cy="847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5437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PHP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b="1" dirty="0" smtClean="0"/>
              <a:t>Must</a:t>
            </a:r>
            <a:r>
              <a:rPr lang="en-US" dirty="0" smtClean="0"/>
              <a:t> run on a server (</a:t>
            </a:r>
            <a:r>
              <a:rPr lang="en-US" i="1" dirty="0" smtClean="0"/>
              <a:t>not</a:t>
            </a:r>
            <a:r>
              <a:rPr lang="en-US" dirty="0" smtClean="0"/>
              <a:t> in the browser)</a:t>
            </a:r>
          </a:p>
          <a:p>
            <a:pPr lvl="1"/>
            <a:r>
              <a:rPr lang="en-US" dirty="0" smtClean="0"/>
              <a:t>More specifically, runs inside the web server</a:t>
            </a:r>
          </a:p>
          <a:p>
            <a:r>
              <a:rPr lang="en-US" dirty="0" smtClean="0"/>
              <a:t>Typical PHP script:</a:t>
            </a:r>
          </a:p>
          <a:p>
            <a:pPr lvl="1"/>
            <a:r>
              <a:rPr lang="en-US" dirty="0" smtClean="0"/>
              <a:t>Fetches input from user forms</a:t>
            </a:r>
          </a:p>
          <a:p>
            <a:pPr lvl="1"/>
            <a:r>
              <a:rPr lang="en-US" dirty="0" smtClean="0"/>
              <a:t>Executes SQL queries</a:t>
            </a:r>
          </a:p>
          <a:p>
            <a:pPr lvl="1"/>
            <a:r>
              <a:rPr lang="en-US" dirty="0" smtClean="0"/>
              <a:t>Constructs an HTML page containing results</a:t>
            </a:r>
          </a:p>
          <a:p>
            <a:r>
              <a:rPr lang="en-US" dirty="0" smtClean="0"/>
              <a:t>Part of the </a:t>
            </a:r>
            <a:r>
              <a:rPr lang="en-US" dirty="0" smtClean="0"/>
              <a:t>“LAMP”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Linux, Apache,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just like normal HTML pages</a:t>
            </a:r>
          </a:p>
          <a:p>
            <a:r>
              <a:rPr lang="en-US" dirty="0" smtClean="0"/>
              <a:t>With the exception of </a:t>
            </a:r>
            <a:r>
              <a:rPr lang="en-US" dirty="0"/>
              <a:t>code between &lt;?</a:t>
            </a:r>
            <a:r>
              <a:rPr lang="en-US" dirty="0" err="1" smtClean="0"/>
              <a:t>php</a:t>
            </a:r>
            <a:r>
              <a:rPr lang="en-US" dirty="0" smtClean="0"/>
              <a:t> … ?&gt;</a:t>
            </a:r>
          </a:p>
          <a:p>
            <a:r>
              <a:rPr lang="en-US" dirty="0" smtClean="0"/>
              <a:t>Variables begin with dollar signs</a:t>
            </a:r>
          </a:p>
          <a:p>
            <a:pPr lvl="1"/>
            <a:r>
              <a:rPr lang="en-US" dirty="0" smtClean="0"/>
              <a:t>E.g., $a, $b</a:t>
            </a:r>
          </a:p>
          <a:p>
            <a:r>
              <a:rPr lang="en-US" dirty="0" smtClean="0"/>
              <a:t>Use “echo” to output HTML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document.writeln</a:t>
            </a:r>
            <a:r>
              <a:rPr lang="en-US" dirty="0" smtClean="0"/>
              <a:t>(…) in JavaScript</a:t>
            </a:r>
          </a:p>
          <a:p>
            <a:r>
              <a:rPr lang="en-US" dirty="0" smtClean="0"/>
              <a:t>Use “.” to concatenate string</a:t>
            </a:r>
          </a:p>
          <a:p>
            <a:pPr lvl="1"/>
            <a:r>
              <a:rPr lang="en-US" dirty="0" smtClean="0"/>
              <a:t>E.g., “here is” . “ some text”</a:t>
            </a:r>
          </a:p>
          <a:p>
            <a:pPr lvl="1"/>
            <a:r>
              <a:rPr lang="en-US" dirty="0" smtClean="0"/>
              <a:t>Just like “here is” + “ some text”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input from user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results to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1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49634</TotalTime>
  <Words>384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Websites that are really databases</vt:lpstr>
      <vt:lpstr>Multi-Tiered Architectures</vt:lpstr>
      <vt:lpstr>Putting the Pieces Together…</vt:lpstr>
      <vt:lpstr>What is PHP?</vt:lpstr>
      <vt:lpstr>PHP Scripts</vt:lpstr>
      <vt:lpstr>Sample PHP Script</vt:lpstr>
      <vt:lpstr>RideShare Exercise</vt:lpstr>
      <vt:lpstr>RideShare Exercise: Tasks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8246</cp:revision>
  <dcterms:created xsi:type="dcterms:W3CDTF">2012-09-06T21:39:14Z</dcterms:created>
  <dcterms:modified xsi:type="dcterms:W3CDTF">2013-10-10T21:13:35Z</dcterms:modified>
  <cp:category/>
</cp:coreProperties>
</file>