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16" r:id="rId2"/>
    <p:sldId id="668" r:id="rId3"/>
    <p:sldId id="669" r:id="rId4"/>
    <p:sldId id="681" r:id="rId5"/>
    <p:sldId id="682" r:id="rId6"/>
    <p:sldId id="683" r:id="rId7"/>
    <p:sldId id="684" r:id="rId8"/>
    <p:sldId id="674" r:id="rId9"/>
    <p:sldId id="675" r:id="rId10"/>
    <p:sldId id="677" r:id="rId11"/>
    <p:sldId id="676" r:id="rId12"/>
    <p:sldId id="679" r:id="rId13"/>
    <p:sldId id="678" r:id="rId14"/>
    <p:sldId id="680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4" autoAdjust="0"/>
    <p:restoredTop sz="75202" autoAdjust="0"/>
  </p:normalViewPr>
  <p:slideViewPr>
    <p:cSldViewPr>
      <p:cViewPr>
        <p:scale>
          <a:sx n="100" d="100"/>
          <a:sy n="100" d="100"/>
        </p:scale>
        <p:origin x="-91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24, 2013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8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Ajax and Asynchronous Programming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24px-Achilles_Ajax_dice_Louvre_MNB911_n2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0"/>
            <a:ext cx="9144000" cy="914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3581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chemeClr val="bg1"/>
                </a:solidFill>
                <a:latin typeface="Gill Sans"/>
                <a:cs typeface="Gill Sans"/>
              </a:rPr>
              <a:t>Ajax</a:t>
            </a:r>
            <a:endParaRPr lang="en-US" sz="36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18502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Ajax?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JavaScript and XML</a:t>
            </a:r>
          </a:p>
          <a:p>
            <a:r>
              <a:rPr lang="en-US" dirty="0" smtClean="0"/>
              <a:t>The only thing you need to learn: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1940" y="2743200"/>
            <a:ext cx="4773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url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= </a:t>
            </a:r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"..."</a:t>
            </a:r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;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request = new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XMLHttpRequest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request.open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("GET",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url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request.onload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= function() {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  if (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request.status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== 200) {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    </a:t>
            </a:r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// Your code here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  }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};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request.send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4343400"/>
            <a:ext cx="202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Callback function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22860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Get this URL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4572000" y="3810000"/>
            <a:ext cx="381000" cy="1447800"/>
          </a:xfrm>
          <a:prstGeom prst="rightBrace">
            <a:avLst>
              <a:gd name="adj1" fmla="val 68333"/>
              <a:gd name="adj2" fmla="val 50000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667000" y="2590800"/>
            <a:ext cx="1524000" cy="3333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Multiply 10"/>
          <p:cNvSpPr/>
          <p:nvPr/>
        </p:nvSpPr>
        <p:spPr bwMode="auto">
          <a:xfrm>
            <a:off x="4267200" y="838200"/>
            <a:ext cx="990600" cy="990600"/>
          </a:xfrm>
          <a:prstGeom prst="mathMultiply">
            <a:avLst>
              <a:gd name="adj1" fmla="val 1198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94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at the URL?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static file (e.g., JSON)</a:t>
            </a:r>
          </a:p>
        </p:txBody>
      </p:sp>
      <p:pic>
        <p:nvPicPr>
          <p:cNvPr id="9" name="Picture 8" descr="YellowLabradorLooking_ne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3200400" cy="2638044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389365" y="1752600"/>
            <a:ext cx="414503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"Fido",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40,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breed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"Mixed",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loves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["walks", "fetching balls"]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}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221737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at the URL?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programming interface (API)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write APIs?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657290"/>
            <a:ext cx="736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http://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download.finance.yahoo.com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/d/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quotes.csv?s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GOOG&amp;f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=nsl1op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249549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Think of this as a function call!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3048000" y="438090"/>
            <a:ext cx="381000" cy="3733800"/>
          </a:xfrm>
          <a:prstGeom prst="rightBrace">
            <a:avLst>
              <a:gd name="adj1" fmla="val 68333"/>
              <a:gd name="adj2" fmla="val 50000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325749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argument1=value&amp;argument2=value...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 bwMode="auto">
          <a:xfrm>
            <a:off x="6019800" y="2114490"/>
            <a:ext cx="228600" cy="1143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768811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Got it?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48988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database to match drivers with passengers for ride sharing on long car trips:</a:t>
            </a:r>
          </a:p>
          <a:p>
            <a:pPr lvl="1"/>
            <a:r>
              <a:rPr lang="en-US" dirty="0" smtClean="0"/>
              <a:t>Drivers post available seats; they want to know about interested passengers</a:t>
            </a:r>
          </a:p>
          <a:p>
            <a:pPr lvl="1"/>
            <a:r>
              <a:rPr lang="en-US" dirty="0" smtClean="0"/>
              <a:t>Passengers come looking for rides: they want to know about available rides and can make reservations</a:t>
            </a:r>
          </a:p>
          <a:p>
            <a:pPr lvl="1"/>
            <a:r>
              <a:rPr lang="en-US" dirty="0" smtClean="0"/>
              <a:t>These things happen in no particular order</a:t>
            </a:r>
          </a:p>
          <a:p>
            <a:pPr lvl="1"/>
            <a:r>
              <a:rPr lang="en-US" dirty="0" smtClean="0"/>
              <a:t>To simplify, passengers don</a:t>
            </a:r>
            <a:r>
              <a:rPr lang="ja-JP" altLang="en-US" dirty="0" smtClean="0"/>
              <a:t>’</a:t>
            </a:r>
            <a:r>
              <a:rPr lang="en-US" dirty="0" smtClean="0"/>
              <a:t>t </a:t>
            </a:r>
            <a:r>
              <a:rPr lang="en-US" dirty="0"/>
              <a:t>get to post </a:t>
            </a:r>
            <a:r>
              <a:rPr lang="ja-JP" altLang="en-US" dirty="0"/>
              <a:t>“</a:t>
            </a:r>
            <a:r>
              <a:rPr lang="en-US" dirty="0"/>
              <a:t>rides wanted</a:t>
            </a:r>
            <a:r>
              <a:rPr lang="ja-JP" altLang="en-US" dirty="0"/>
              <a:t>”</a:t>
            </a:r>
            <a:r>
              <a:rPr lang="en-US" dirty="0"/>
              <a:t> </a:t>
            </a:r>
            <a:r>
              <a:rPr lang="en-US" dirty="0" smtClean="0"/>
              <a:t>ads </a:t>
            </a:r>
          </a:p>
          <a:p>
            <a:r>
              <a:rPr lang="en-US" dirty="0" smtClean="0"/>
              <a:t>Build a web application to accomplish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01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Exercise: Tasks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the tables you will need</a:t>
            </a:r>
          </a:p>
          <a:p>
            <a:pPr lvl="1"/>
            <a:r>
              <a:rPr lang="en-US" dirty="0" smtClean="0"/>
              <a:t>First decide what information you need to keep track of</a:t>
            </a:r>
          </a:p>
          <a:p>
            <a:pPr lvl="1"/>
            <a:r>
              <a:rPr lang="en-US" dirty="0" smtClean="0"/>
              <a:t>Then design tables to capture this information</a:t>
            </a:r>
          </a:p>
          <a:p>
            <a:r>
              <a:rPr lang="en-US" dirty="0" smtClean="0"/>
              <a:t>Design SQL queries</a:t>
            </a:r>
          </a:p>
          <a:p>
            <a:pPr lvl="1"/>
            <a:r>
              <a:rPr lang="en-US" dirty="0" smtClean="0"/>
              <a:t>What happens when a passenger comes looking for a ride?</a:t>
            </a:r>
          </a:p>
          <a:p>
            <a:pPr lvl="1"/>
            <a:r>
              <a:rPr lang="en-US" dirty="0" smtClean="0"/>
              <a:t>What happens when a driver comes to find out who the passengers are?</a:t>
            </a:r>
          </a:p>
          <a:p>
            <a:r>
              <a:rPr lang="en-US" dirty="0" smtClean="0"/>
              <a:t>Role play!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6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Ride: Ride ID, Driver ID, Origin, Destination, Date, Time, Available Seats</a:t>
            </a:r>
          </a:p>
          <a:p>
            <a:r>
              <a:rPr lang="en-US" dirty="0" smtClean="0"/>
              <a:t>Passenger: Passenger ID, Name, Address, Phone Number</a:t>
            </a:r>
          </a:p>
          <a:p>
            <a:r>
              <a:rPr lang="en-US" dirty="0" smtClean="0"/>
              <a:t>Driver: Driver ID, Name, Address, Phone Number</a:t>
            </a:r>
          </a:p>
          <a:p>
            <a:r>
              <a:rPr lang="en-US" dirty="0" smtClean="0"/>
              <a:t>Booking: Ride ID, Passenger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9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Passenger searches for a ride:</a:t>
            </a:r>
          </a:p>
          <a:p>
            <a:pPr lvl="1"/>
            <a:r>
              <a:rPr lang="en-US" dirty="0" smtClean="0"/>
              <a:t>Join: Ride, Driver</a:t>
            </a:r>
          </a:p>
          <a:p>
            <a:pPr lvl="1"/>
            <a:r>
              <a:rPr lang="en-US" dirty="0"/>
              <a:t>Where: </a:t>
            </a:r>
            <a:r>
              <a:rPr lang="en-US" dirty="0" smtClean="0"/>
              <a:t>Origin and Destination match request, </a:t>
            </a:r>
            <a:r>
              <a:rPr lang="en-US" dirty="0"/>
              <a:t>Available Seats &gt; 0</a:t>
            </a:r>
          </a:p>
          <a:p>
            <a:pPr lvl="1"/>
            <a:r>
              <a:rPr lang="en-US" dirty="0" smtClean="0"/>
              <a:t>Select: Name, Phone Number</a:t>
            </a:r>
          </a:p>
          <a:p>
            <a:r>
              <a:rPr lang="en-US" dirty="0" smtClean="0"/>
              <a:t>Passenger “books” a ride:</a:t>
            </a:r>
          </a:p>
          <a:p>
            <a:pPr lvl="1"/>
            <a:r>
              <a:rPr lang="en-US" dirty="0" smtClean="0"/>
              <a:t>Assuming successful search above: decrease Available Seats by one</a:t>
            </a:r>
          </a:p>
          <a:p>
            <a:pPr lvl="1"/>
            <a:r>
              <a:rPr lang="en-US" dirty="0" smtClean="0"/>
              <a:t>Insert row into Booking table with Ride ID and Passenger ID</a:t>
            </a:r>
          </a:p>
          <a:p>
            <a:r>
              <a:rPr lang="en-US" dirty="0" smtClean="0"/>
              <a:t>Driver ready to go: Who are my passengers?</a:t>
            </a:r>
          </a:p>
          <a:p>
            <a:pPr lvl="1"/>
            <a:r>
              <a:rPr lang="en-US" dirty="0" smtClean="0"/>
              <a:t>Join: Ride, Passenger, Booking</a:t>
            </a:r>
          </a:p>
          <a:p>
            <a:pPr lvl="1"/>
            <a:r>
              <a:rPr lang="en-US" dirty="0" smtClean="0"/>
              <a:t>Where: (Driver) Name, Origin, and Date match</a:t>
            </a:r>
            <a:endParaRPr lang="en-US" dirty="0"/>
          </a:p>
          <a:p>
            <a:pPr lvl="1"/>
            <a:r>
              <a:rPr lang="en-US" dirty="0" smtClean="0"/>
              <a:t>Select</a:t>
            </a:r>
            <a:r>
              <a:rPr lang="en-US" dirty="0"/>
              <a:t>: </a:t>
            </a:r>
            <a:r>
              <a:rPr lang="en-US" dirty="0" smtClean="0"/>
              <a:t>(Passenger) Name</a:t>
            </a:r>
            <a:r>
              <a:rPr lang="en-US" dirty="0"/>
              <a:t>, Phone Number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143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build the </a:t>
            </a:r>
            <a:r>
              <a:rPr lang="en-US" dirty="0" err="1" smtClean="0"/>
              <a:t>RideShare</a:t>
            </a:r>
            <a:r>
              <a:rPr lang="en-US" dirty="0" smtClean="0"/>
              <a:t> web app…</a:t>
            </a:r>
          </a:p>
          <a:p>
            <a:r>
              <a:rPr lang="en-US" dirty="0" smtClean="0"/>
              <a:t>Like, right now!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1285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Ride table:</a:t>
            </a:r>
          </a:p>
          <a:p>
            <a:pPr lvl="1"/>
            <a:r>
              <a:rPr lang="en-US" dirty="0" err="1" smtClean="0"/>
              <a:t>RideId</a:t>
            </a:r>
            <a:endParaRPr lang="en-US" dirty="0" smtClean="0"/>
          </a:p>
          <a:p>
            <a:pPr lvl="1"/>
            <a:r>
              <a:rPr lang="en-US" dirty="0" smtClean="0"/>
              <a:t>Driver (name)</a:t>
            </a:r>
          </a:p>
          <a:p>
            <a:pPr lvl="1"/>
            <a:r>
              <a:rPr lang="en-US" dirty="0" smtClean="0"/>
              <a:t>Phone</a:t>
            </a:r>
          </a:p>
          <a:p>
            <a:pPr lvl="1"/>
            <a:r>
              <a:rPr lang="en-US" dirty="0" smtClean="0"/>
              <a:t>Origin</a:t>
            </a:r>
          </a:p>
          <a:p>
            <a:pPr lvl="1"/>
            <a:r>
              <a:rPr lang="en-US" dirty="0" smtClean="0"/>
              <a:t>Destination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Seats</a:t>
            </a:r>
          </a:p>
          <a:p>
            <a:r>
              <a:rPr lang="en-US" dirty="0" smtClean="0"/>
              <a:t>Booking table:</a:t>
            </a:r>
          </a:p>
          <a:p>
            <a:pPr lvl="1"/>
            <a:r>
              <a:rPr lang="en-US" dirty="0" err="1" smtClean="0"/>
              <a:t>RideId</a:t>
            </a:r>
            <a:endParaRPr lang="en-US" dirty="0" smtClean="0"/>
          </a:p>
          <a:p>
            <a:pPr lvl="1"/>
            <a:r>
              <a:rPr lang="en-US" dirty="0" smtClean="0"/>
              <a:t>Passenger (name)</a:t>
            </a:r>
          </a:p>
          <a:p>
            <a:pPr lvl="1"/>
            <a:r>
              <a:rPr lang="en-US" dirty="0" smtClean="0"/>
              <a:t>Phone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064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JavaScript!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More PHP!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79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vs.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</a:p>
          <a:p>
            <a:pPr lvl="1"/>
            <a:r>
              <a:rPr lang="en-US" dirty="0"/>
              <a:t>Synchronous: happening, existing, or arising at precisely the same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Asynchronous: not synchronous</a:t>
            </a:r>
          </a:p>
          <a:p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Asynchronous </a:t>
            </a:r>
          </a:p>
          <a:p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Asynchronous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54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50391</TotalTime>
  <Words>542</Words>
  <Application>Microsoft Macintosh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PowerPoint Presentation</vt:lpstr>
      <vt:lpstr>RideShare Exercise</vt:lpstr>
      <vt:lpstr>RideShare Exercise: Tasks</vt:lpstr>
      <vt:lpstr>Tables</vt:lpstr>
      <vt:lpstr>Queries</vt:lpstr>
      <vt:lpstr>Demo</vt:lpstr>
      <vt:lpstr>Slight Simplification</vt:lpstr>
      <vt:lpstr>Today</vt:lpstr>
      <vt:lpstr>Synchronous vs. Asynchronous</vt:lpstr>
      <vt:lpstr>PowerPoint Presentation</vt:lpstr>
      <vt:lpstr>What’s Ajax?</vt:lpstr>
      <vt:lpstr>What’s at the URL?</vt:lpstr>
      <vt:lpstr>What’s at the URL?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8304</cp:revision>
  <dcterms:created xsi:type="dcterms:W3CDTF">2012-09-06T21:39:14Z</dcterms:created>
  <dcterms:modified xsi:type="dcterms:W3CDTF">2013-10-24T21:49:51Z</dcterms:modified>
  <cp:category/>
</cp:coreProperties>
</file>