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Ride</a:t>
            </a:r>
            <a:r>
              <a:rPr lang="en-US" dirty="0" smtClean="0"/>
              <a:t>: Ride ID, </a:t>
            </a:r>
            <a:r>
              <a:rPr lang="en-US" dirty="0" smtClean="0"/>
              <a:t>Driver ID, Origin, </a:t>
            </a:r>
            <a:r>
              <a:rPr lang="en-US" dirty="0" smtClean="0"/>
              <a:t>Destination, </a:t>
            </a:r>
            <a:r>
              <a:rPr lang="en-US" dirty="0" smtClean="0"/>
              <a:t>Available Seats</a:t>
            </a:r>
          </a:p>
          <a:p>
            <a:r>
              <a:rPr lang="en-US" dirty="0" smtClean="0"/>
              <a:t>Passenger: Passenger ID, Name, Address, Phone Number</a:t>
            </a:r>
          </a:p>
          <a:p>
            <a:r>
              <a:rPr lang="en-US" dirty="0" smtClean="0"/>
              <a:t>Driver: Driver ID, Name, Address, Phone Number</a:t>
            </a:r>
          </a:p>
          <a:p>
            <a:r>
              <a:rPr lang="en-US" dirty="0" smtClean="0"/>
              <a:t>Booking: </a:t>
            </a:r>
            <a:r>
              <a:rPr lang="en-US" dirty="0" smtClean="0"/>
              <a:t>Ride </a:t>
            </a:r>
            <a:r>
              <a:rPr lang="en-US" dirty="0" smtClean="0"/>
              <a:t>ID, Passenger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81875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Passenger </a:t>
            </a:r>
            <a:r>
              <a:rPr lang="en-US" dirty="0" smtClean="0"/>
              <a:t>searches for a ride:</a:t>
            </a:r>
            <a:endParaRPr lang="en-US" dirty="0" smtClean="0"/>
          </a:p>
          <a:p>
            <a:pPr lvl="1"/>
            <a:r>
              <a:rPr lang="en-US" dirty="0" smtClean="0"/>
              <a:t>Join: Ride, </a:t>
            </a:r>
            <a:r>
              <a:rPr lang="en-US" dirty="0" smtClean="0"/>
              <a:t>Driver</a:t>
            </a:r>
            <a:endParaRPr lang="en-US" dirty="0" smtClean="0"/>
          </a:p>
          <a:p>
            <a:pPr lvl="1"/>
            <a:r>
              <a:rPr lang="en-US" dirty="0"/>
              <a:t>Where: </a:t>
            </a:r>
            <a:r>
              <a:rPr lang="en-US" dirty="0" smtClean="0"/>
              <a:t>Origin and Destination match request, </a:t>
            </a:r>
            <a:r>
              <a:rPr lang="en-US" dirty="0"/>
              <a:t>Available Seats &gt; 0</a:t>
            </a:r>
          </a:p>
          <a:p>
            <a:pPr lvl="1"/>
            <a:r>
              <a:rPr lang="en-US" dirty="0" smtClean="0"/>
              <a:t>Select: Name, </a:t>
            </a:r>
            <a:r>
              <a:rPr lang="en-US" dirty="0" smtClean="0"/>
              <a:t>Phone Number</a:t>
            </a:r>
          </a:p>
          <a:p>
            <a:r>
              <a:rPr lang="en-US" dirty="0" smtClean="0"/>
              <a:t>Passenger “books” a ride:</a:t>
            </a:r>
          </a:p>
          <a:p>
            <a:pPr lvl="1"/>
            <a:r>
              <a:rPr lang="en-US" dirty="0" smtClean="0"/>
              <a:t>Assuming successful search above: decrease Available Seats by one</a:t>
            </a:r>
          </a:p>
          <a:p>
            <a:pPr lvl="1"/>
            <a:r>
              <a:rPr lang="en-US" dirty="0" smtClean="0"/>
              <a:t>Insert row into Booking table with Ride ID and Passenger ID</a:t>
            </a:r>
            <a:endParaRPr lang="en-US" dirty="0" smtClean="0"/>
          </a:p>
          <a:p>
            <a:r>
              <a:rPr lang="en-US" dirty="0" smtClean="0"/>
              <a:t>Driver </a:t>
            </a:r>
            <a:r>
              <a:rPr lang="en-US" dirty="0" smtClean="0"/>
              <a:t>ready to go: </a:t>
            </a:r>
            <a:r>
              <a:rPr lang="en-US" dirty="0" smtClean="0"/>
              <a:t>Who are my passengers?</a:t>
            </a:r>
          </a:p>
          <a:p>
            <a:pPr lvl="1"/>
            <a:r>
              <a:rPr lang="en-US" dirty="0" smtClean="0"/>
              <a:t>Join: Ride, Passenger, Booking</a:t>
            </a:r>
          </a:p>
          <a:p>
            <a:pPr lvl="1"/>
            <a:r>
              <a:rPr lang="en-US" dirty="0" smtClean="0"/>
              <a:t>Where: </a:t>
            </a:r>
            <a:r>
              <a:rPr lang="en-US" dirty="0" smtClean="0"/>
              <a:t>(Driver) </a:t>
            </a:r>
            <a:r>
              <a:rPr lang="en-US" dirty="0" smtClean="0"/>
              <a:t>Name, </a:t>
            </a:r>
            <a:r>
              <a:rPr lang="en-US" dirty="0" smtClean="0"/>
              <a:t>Origin</a:t>
            </a:r>
            <a:r>
              <a:rPr lang="en-US" dirty="0" smtClean="0"/>
              <a:t>, and Date match</a:t>
            </a:r>
            <a:endParaRPr lang="en-US" dirty="0"/>
          </a:p>
          <a:p>
            <a:pPr lvl="1"/>
            <a:r>
              <a:rPr lang="en-US" dirty="0" smtClean="0"/>
              <a:t>Select</a:t>
            </a:r>
            <a:r>
              <a:rPr lang="en-US" dirty="0"/>
              <a:t>: </a:t>
            </a:r>
            <a:r>
              <a:rPr lang="en-US" dirty="0" smtClean="0"/>
              <a:t>(Passenger) Name</a:t>
            </a:r>
            <a:r>
              <a:rPr lang="en-US" dirty="0"/>
              <a:t>, Phone Number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08576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49813</TotalTime>
  <Words>140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Tables</vt:lpstr>
      <vt:lpstr>Queries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8206</cp:revision>
  <dcterms:created xsi:type="dcterms:W3CDTF">2012-09-06T21:39:14Z</dcterms:created>
  <dcterms:modified xsi:type="dcterms:W3CDTF">2012-10-18T02:09:53Z</dcterms:modified>
  <cp:category/>
</cp:coreProperties>
</file>