
<file path=[Content_Types].xml><?xml version="1.0" encoding="utf-8"?>
<Types xmlns="http://schemas.openxmlformats.org/package/2006/content-types"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81" r:id="rId2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1pPr>
    <a:lvl2pPr marL="45713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2pPr>
    <a:lvl3pPr marL="914259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39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519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5pPr>
    <a:lvl6pPr marL="2285649" algn="l" defTabSz="914259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6pPr>
    <a:lvl7pPr marL="2742780" algn="l" defTabSz="914259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7pPr>
    <a:lvl8pPr marL="3199908" algn="l" defTabSz="914259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039" algn="l" defTabSz="914259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  <a:srgbClr val="FFCC99"/>
    <a:srgbClr val="CCFF99"/>
    <a:srgbClr val="CC99FF"/>
    <a:srgbClr val="000066"/>
    <a:srgbClr val="996600"/>
    <a:srgbClr val="4D6997"/>
    <a:srgbClr val="6633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309" autoAdjust="0"/>
    <p:restoredTop sz="89617" autoAdjust="0"/>
  </p:normalViewPr>
  <p:slideViewPr>
    <p:cSldViewPr>
      <p:cViewPr varScale="1">
        <p:scale>
          <a:sx n="60" d="100"/>
          <a:sy n="60" d="100"/>
        </p:scale>
        <p:origin x="-87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 varScale="1">
        <p:scale>
          <a:sx n="113" d="100"/>
          <a:sy n="113" d="100"/>
        </p:scale>
        <p:origin x="-2526" y="-108"/>
      </p:cViewPr>
      <p:guideLst>
        <p:guide orient="horz" pos="3024"/>
        <p:guide pos="230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>
            <a:lvl1pPr defTabSz="96445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6551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>
            <a:lvl1pPr algn="r" defTabSz="96445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6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b" anchorCtr="0" compatLnSpc="1">
            <a:prstTxWarp prst="textNoShape">
              <a:avLst/>
            </a:prstTxWarp>
          </a:bodyPr>
          <a:lstStyle>
            <a:lvl1pPr defTabSz="96445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6551" y="9121776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b" anchorCtr="0" compatLnSpc="1">
            <a:prstTxWarp prst="textNoShape">
              <a:avLst/>
            </a:prstTxWarp>
          </a:bodyPr>
          <a:lstStyle>
            <a:lvl1pPr algn="r" defTabSz="964451">
              <a:defRPr sz="1200" b="0">
                <a:latin typeface="Arial" charset="0"/>
              </a:defRPr>
            </a:lvl1pPr>
          </a:lstStyle>
          <a:p>
            <a:pPr>
              <a:defRPr/>
            </a:pPr>
            <a:fld id="{D098A0DF-783C-49D9-9260-6806A799FD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>
            <a:lvl1pPr defTabSz="964451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4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>
            <a:lvl1pPr algn="r" defTabSz="964451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797425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59301"/>
            <a:ext cx="5853113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9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b" anchorCtr="0" compatLnSpc="1">
            <a:prstTxWarp prst="textNoShape">
              <a:avLst/>
            </a:prstTxWarp>
          </a:bodyPr>
          <a:lstStyle>
            <a:lvl1pPr defTabSz="964451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4" y="9120189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b" anchorCtr="0" compatLnSpc="1">
            <a:prstTxWarp prst="textNoShape">
              <a:avLst/>
            </a:prstTxWarp>
          </a:bodyPr>
          <a:lstStyle>
            <a:lvl1pPr algn="r" defTabSz="964451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fld id="{A0D86A14-AC1F-4C9A-8DDE-CE6B11F311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13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259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39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519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5649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780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908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039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33601" y="1371600"/>
            <a:ext cx="6477000" cy="1752600"/>
          </a:xfrm>
        </p:spPr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1" y="3733800"/>
            <a:ext cx="6477000" cy="19812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3pPr>
              <a:defRPr sz="18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2895600"/>
            <a:ext cx="9144000" cy="1028700"/>
          </a:xfrm>
        </p:spPr>
        <p:txBody>
          <a:bodyPr/>
          <a:lstStyle>
            <a:lvl1pPr algn="ctr">
              <a:defRPr sz="4000" b="1"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14300"/>
            <a:ext cx="8686800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45713" rIns="91425" bIns="4571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066800"/>
            <a:ext cx="84582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45713" rIns="91425" bIns="4571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  <p:sldLayoutId id="2147483653" r:id="rId4"/>
    <p:sldLayoutId id="2147483654" r:id="rId5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aseline="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Blac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Blac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Blac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Black" pitchFamily="34" charset="0"/>
        </a:defRPr>
      </a:lvl5pPr>
      <a:lvl6pPr marL="457130" algn="l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Arial Black" pitchFamily="34" charset="0"/>
        </a:defRPr>
      </a:lvl6pPr>
      <a:lvl7pPr marL="914259" algn="l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Arial Black" pitchFamily="34" charset="0"/>
        </a:defRPr>
      </a:lvl7pPr>
      <a:lvl8pPr marL="1371390" algn="l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Arial Black" pitchFamily="34" charset="0"/>
        </a:defRPr>
      </a:lvl8pPr>
      <a:lvl9pPr marL="1828519" algn="l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Arial Black" pitchFamily="34" charset="0"/>
        </a:defRPr>
      </a:lvl9pPr>
    </p:titleStyle>
    <p:bodyStyle>
      <a:lvl1pPr marL="342848" indent="-342848" algn="l" rtl="0" eaLnBrk="0" fontAlgn="base" hangingPunct="0">
        <a:spcBef>
          <a:spcPct val="25000"/>
        </a:spcBef>
        <a:spcAft>
          <a:spcPct val="25000"/>
        </a:spcAft>
        <a:buClr>
          <a:srgbClr val="5675A9"/>
        </a:buClr>
        <a:buSzPct val="75000"/>
        <a:buFont typeface="Wingdings" charset="2"/>
        <a:buChar char="¢"/>
        <a:defRPr sz="2400" baseline="0">
          <a:solidFill>
            <a:schemeClr val="bg1"/>
          </a:solidFill>
          <a:latin typeface="+mn-lt"/>
          <a:ea typeface="+mn-ea"/>
          <a:cs typeface="+mn-cs"/>
        </a:defRPr>
      </a:lvl1pPr>
      <a:lvl2pPr marL="742836" indent="-285707" algn="l" rtl="0" eaLnBrk="0" fontAlgn="base" hangingPunct="0">
        <a:spcBef>
          <a:spcPct val="10000"/>
        </a:spcBef>
        <a:spcAft>
          <a:spcPct val="10000"/>
        </a:spcAft>
        <a:buClr>
          <a:srgbClr val="5675A9"/>
        </a:buClr>
        <a:buSzPct val="75000"/>
        <a:buFont typeface="Wingdings" charset="2"/>
        <a:buChar char="l"/>
        <a:defRPr sz="2000" baseline="0">
          <a:solidFill>
            <a:schemeClr val="bg1"/>
          </a:solidFill>
          <a:latin typeface="+mn-lt"/>
        </a:defRPr>
      </a:lvl2pPr>
      <a:lvl3pPr marL="1142824" indent="-228564" algn="l" rtl="0" eaLnBrk="0" fontAlgn="base" hangingPunct="0">
        <a:spcBef>
          <a:spcPct val="20000"/>
        </a:spcBef>
        <a:spcAft>
          <a:spcPct val="0"/>
        </a:spcAft>
        <a:buClr>
          <a:srgbClr val="5675A9"/>
        </a:buClr>
        <a:buChar char="•"/>
        <a:defRPr sz="2400" baseline="0">
          <a:solidFill>
            <a:schemeClr val="bg1"/>
          </a:solidFill>
          <a:latin typeface="+mn-lt"/>
        </a:defRPr>
      </a:lvl3pPr>
      <a:lvl4pPr marL="1599954" indent="-228564" algn="l" rtl="0" eaLnBrk="0" fontAlgn="base" hangingPunct="0">
        <a:spcBef>
          <a:spcPct val="20000"/>
        </a:spcBef>
        <a:spcAft>
          <a:spcPct val="0"/>
        </a:spcAft>
        <a:buClr>
          <a:srgbClr val="5675A9"/>
        </a:buClr>
        <a:buChar char="•"/>
        <a:defRPr sz="1600" baseline="0">
          <a:solidFill>
            <a:schemeClr val="bg1"/>
          </a:solidFill>
          <a:latin typeface="+mn-lt"/>
        </a:defRPr>
      </a:lvl4pPr>
      <a:lvl5pPr marL="2057085" indent="-228564" algn="l" rtl="0" eaLnBrk="0" fontAlgn="base" hangingPunct="0">
        <a:spcBef>
          <a:spcPct val="20000"/>
        </a:spcBef>
        <a:spcAft>
          <a:spcPct val="0"/>
        </a:spcAft>
        <a:buClr>
          <a:srgbClr val="5675A9"/>
        </a:buClr>
        <a:buChar char="•"/>
        <a:defRPr sz="1600" baseline="0">
          <a:solidFill>
            <a:schemeClr val="bg1"/>
          </a:solidFill>
          <a:latin typeface="+mn-lt"/>
        </a:defRPr>
      </a:lvl5pPr>
      <a:lvl6pPr marL="2514215" indent="-228564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6pPr>
      <a:lvl7pPr marL="2971344" indent="-228564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7pPr>
      <a:lvl8pPr marL="3428475" indent="-228564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8pPr>
      <a:lvl9pPr marL="3885603" indent="-228564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5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9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1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4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8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08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3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5" descr="fig1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152400" y="152400"/>
            <a:ext cx="5266017" cy="4038600"/>
          </a:xfrm>
          <a:prstGeom prst="rect">
            <a:avLst/>
          </a:prstGeom>
        </p:spPr>
      </p:pic>
      <p:pic>
        <p:nvPicPr>
          <p:cNvPr id="38" name="Picture 5" descr="earley-support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04700" y="4343400"/>
            <a:ext cx="4358300" cy="2222609"/>
          </a:xfrm>
          <a:prstGeom prst="rect">
            <a:avLst/>
          </a:prstGeom>
          <a:noFill/>
          <a:effectLst>
            <a:outerShdw dist="35921" dir="2700000" algn="ctr" rotWithShape="0">
              <a:srgbClr val="808080"/>
            </a:outerShdw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My Theme Colors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FF99"/>
      </a:accent1>
      <a:accent2>
        <a:srgbClr val="9999FF"/>
      </a:accent2>
      <a:accent3>
        <a:srgbClr val="CCFF99"/>
      </a:accent3>
      <a:accent4>
        <a:srgbClr val="FF99CC"/>
      </a:accent4>
      <a:accent5>
        <a:srgbClr val="99CCFF"/>
      </a:accent5>
      <a:accent6>
        <a:srgbClr val="FFCC99"/>
      </a:accent6>
      <a:hlink>
        <a:srgbClr val="FFFFFF"/>
      </a:hlink>
      <a:folHlink>
        <a:srgbClr val="B2B2B2"/>
      </a:folHlink>
    </a:clrScheme>
    <a:fontScheme name="Default Design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25252F"/>
        </a:dk1>
        <a:lt1>
          <a:srgbClr val="9999FF"/>
        </a:lt1>
        <a:dk2>
          <a:srgbClr val="000000"/>
        </a:dk2>
        <a:lt2>
          <a:srgbClr val="FFFFFF"/>
        </a:lt2>
        <a:accent1>
          <a:srgbClr val="3366FF"/>
        </a:accent1>
        <a:accent2>
          <a:srgbClr val="003399"/>
        </a:accent2>
        <a:accent3>
          <a:srgbClr val="AAAAAA"/>
        </a:accent3>
        <a:accent4>
          <a:srgbClr val="8282DA"/>
        </a:accent4>
        <a:accent5>
          <a:srgbClr val="ADB8FF"/>
        </a:accent5>
        <a:accent6>
          <a:srgbClr val="002D8A"/>
        </a:accent6>
        <a:hlink>
          <a:srgbClr val="0099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314183"/>
        </a:dk1>
        <a:lt1>
          <a:srgbClr val="FFFFFF"/>
        </a:lt1>
        <a:dk2>
          <a:srgbClr val="0B1E45"/>
        </a:dk2>
        <a:lt2>
          <a:srgbClr val="FFFFFF"/>
        </a:lt2>
        <a:accent1>
          <a:srgbClr val="6666FF"/>
        </a:accent1>
        <a:accent2>
          <a:srgbClr val="0066FF"/>
        </a:accent2>
        <a:accent3>
          <a:srgbClr val="AAABB0"/>
        </a:accent3>
        <a:accent4>
          <a:srgbClr val="DADADA"/>
        </a:accent4>
        <a:accent5>
          <a:srgbClr val="B8B8FF"/>
        </a:accent5>
        <a:accent6>
          <a:srgbClr val="005CE7"/>
        </a:accent6>
        <a:hlink>
          <a:srgbClr val="0066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194349"/>
        </a:dk1>
        <a:lt1>
          <a:srgbClr val="FFFFCC"/>
        </a:lt1>
        <a:dk2>
          <a:srgbClr val="006666"/>
        </a:dk2>
        <a:lt2>
          <a:srgbClr val="FFFFFF"/>
        </a:lt2>
        <a:accent1>
          <a:srgbClr val="99CC00"/>
        </a:accent1>
        <a:accent2>
          <a:srgbClr val="00B6B2"/>
        </a:accent2>
        <a:accent3>
          <a:srgbClr val="AAB8B8"/>
        </a:accent3>
        <a:accent4>
          <a:srgbClr val="DADAAE"/>
        </a:accent4>
        <a:accent5>
          <a:srgbClr val="CAE2AA"/>
        </a:accent5>
        <a:accent6>
          <a:srgbClr val="00A5A1"/>
        </a:accent6>
        <a:hlink>
          <a:srgbClr val="669900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194349"/>
        </a:dk1>
        <a:lt1>
          <a:srgbClr val="FFFFCC"/>
        </a:lt1>
        <a:dk2>
          <a:srgbClr val="0000FF"/>
        </a:dk2>
        <a:lt2>
          <a:srgbClr val="FFFFFF"/>
        </a:lt2>
        <a:accent1>
          <a:srgbClr val="0099FF"/>
        </a:accent1>
        <a:accent2>
          <a:srgbClr val="33CC33"/>
        </a:accent2>
        <a:accent3>
          <a:srgbClr val="AAAAFF"/>
        </a:accent3>
        <a:accent4>
          <a:srgbClr val="DADAAE"/>
        </a:accent4>
        <a:accent5>
          <a:srgbClr val="AACAFF"/>
        </a:accent5>
        <a:accent6>
          <a:srgbClr val="2DB92D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194349"/>
        </a:dk1>
        <a:lt1>
          <a:srgbClr val="FFFFCC"/>
        </a:lt1>
        <a:dk2>
          <a:srgbClr val="72A497"/>
        </a:dk2>
        <a:lt2>
          <a:srgbClr val="000000"/>
        </a:lt2>
        <a:accent1>
          <a:srgbClr val="805D32"/>
        </a:accent1>
        <a:accent2>
          <a:srgbClr val="7D2F3C"/>
        </a:accent2>
        <a:accent3>
          <a:srgbClr val="BCCFC9"/>
        </a:accent3>
        <a:accent4>
          <a:srgbClr val="DADAAE"/>
        </a:accent4>
        <a:accent5>
          <a:srgbClr val="C0B6AD"/>
        </a:accent5>
        <a:accent6>
          <a:srgbClr val="712A35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1C1C1C"/>
        </a:dk1>
        <a:lt1>
          <a:srgbClr val="FFFFFF"/>
        </a:lt1>
        <a:dk2>
          <a:srgbClr val="710F0F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BB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666699"/>
        </a:hlink>
        <a:folHlink>
          <a:srgbClr val="99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336666"/>
        </a:dk1>
        <a:lt1>
          <a:srgbClr val="FFFFFF"/>
        </a:lt1>
        <a:dk2>
          <a:srgbClr val="000000"/>
        </a:dk2>
        <a:lt2>
          <a:srgbClr val="666699"/>
        </a:lt2>
        <a:accent1>
          <a:srgbClr val="99CCCC"/>
        </a:accent1>
        <a:accent2>
          <a:srgbClr val="CCCCCC"/>
        </a:accent2>
        <a:accent3>
          <a:srgbClr val="FFFFFF"/>
        </a:accent3>
        <a:accent4>
          <a:srgbClr val="2A5656"/>
        </a:accent4>
        <a:accent5>
          <a:srgbClr val="CAE2E2"/>
        </a:accent5>
        <a:accent6>
          <a:srgbClr val="B9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3366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CC33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B98A00"/>
        </a:accent6>
        <a:hlink>
          <a:srgbClr val="CC66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666699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B8B8CA"/>
        </a:accent5>
        <a:accent6>
          <a:srgbClr val="8A8AE7"/>
        </a:accent6>
        <a:hlink>
          <a:srgbClr val="3366FF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28955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Default Design</vt:lpstr>
      <vt:lpstr>Slide 1</vt:lpstr>
    </vt:vector>
  </TitlesOfParts>
  <Company>University of Maryland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CMSC 723: Computational Linguistics I</dc:title>
  <dc:creator>Jimmy Lin</dc:creator>
  <cp:lastModifiedBy>Your User Name</cp:lastModifiedBy>
  <cp:revision>5143</cp:revision>
  <dcterms:created xsi:type="dcterms:W3CDTF">2009-04-21T05:05:25Z</dcterms:created>
  <dcterms:modified xsi:type="dcterms:W3CDTF">2009-10-14T18:36:03Z</dcterms:modified>
</cp:coreProperties>
</file>